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9"/>
  </p:notesMasterIdLst>
  <p:handoutMasterIdLst>
    <p:handoutMasterId r:id="rId20"/>
  </p:handoutMasterIdLst>
  <p:sldIdLst>
    <p:sldId id="256" r:id="rId2"/>
    <p:sldId id="269" r:id="rId3"/>
    <p:sldId id="349" r:id="rId4"/>
    <p:sldId id="332" r:id="rId5"/>
    <p:sldId id="346" r:id="rId6"/>
    <p:sldId id="333" r:id="rId7"/>
    <p:sldId id="352" r:id="rId8"/>
    <p:sldId id="353" r:id="rId9"/>
    <p:sldId id="355" r:id="rId10"/>
    <p:sldId id="351" r:id="rId11"/>
    <p:sldId id="357" r:id="rId12"/>
    <p:sldId id="358" r:id="rId13"/>
    <p:sldId id="361" r:id="rId14"/>
    <p:sldId id="342" r:id="rId15"/>
    <p:sldId id="344" r:id="rId16"/>
    <p:sldId id="345" r:id="rId17"/>
    <p:sldId id="341" r:id="rId18"/>
  </p:sldIdLst>
  <p:sldSz cx="9144000" cy="6858000" type="screen4x3"/>
  <p:notesSz cx="10020300" cy="688816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70">
          <p15:clr>
            <a:srgbClr val="A4A3A4"/>
          </p15:clr>
        </p15:guide>
        <p15:guide id="2" pos="315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ohiyuddinm" initials="GAO"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3"/>
    <a:srgbClr val="1E4778"/>
    <a:srgbClr val="000064"/>
    <a:srgbClr val="000069"/>
    <a:srgbClr val="000070"/>
    <a:srgbClr val="180084"/>
    <a:srgbClr val="19068C"/>
    <a:srgbClr val="211D79"/>
    <a:srgbClr val="332D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8725" autoAdjust="0"/>
    <p:restoredTop sz="83066" autoAdjust="0"/>
  </p:normalViewPr>
  <p:slideViewPr>
    <p:cSldViewPr>
      <p:cViewPr varScale="1">
        <p:scale>
          <a:sx n="109" d="100"/>
          <a:sy n="109" d="100"/>
        </p:scale>
        <p:origin x="1296" y="96"/>
      </p:cViewPr>
      <p:guideLst>
        <p:guide orient="horz" pos="2160"/>
        <p:guide pos="2880"/>
      </p:guideLst>
    </p:cSldViewPr>
  </p:slideViewPr>
  <p:outlineViewPr>
    <p:cViewPr>
      <p:scale>
        <a:sx n="33" d="100"/>
        <a:sy n="33" d="100"/>
      </p:scale>
      <p:origin x="240" y="258384"/>
    </p:cViewPr>
  </p:outlineViewPr>
  <p:notesTextViewPr>
    <p:cViewPr>
      <p:scale>
        <a:sx n="100" d="100"/>
        <a:sy n="100" d="100"/>
      </p:scale>
      <p:origin x="0" y="0"/>
    </p:cViewPr>
  </p:notesTextViewPr>
  <p:notesViewPr>
    <p:cSldViewPr>
      <p:cViewPr>
        <p:scale>
          <a:sx n="200" d="100"/>
          <a:sy n="200" d="100"/>
        </p:scale>
        <p:origin x="600" y="1698"/>
      </p:cViewPr>
      <p:guideLst>
        <p:guide orient="horz" pos="2170"/>
        <p:guide pos="315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FD13B6-2991-4D60-BD75-3A9DD5F02D47}" type="doc">
      <dgm:prSet loTypeId="urn:microsoft.com/office/officeart/2009/3/layout/OpposingIdeas" loCatId="relationship" qsTypeId="urn:microsoft.com/office/officeart/2005/8/quickstyle/simple3" qsCatId="simple" csTypeId="urn:microsoft.com/office/officeart/2005/8/colors/accent1_2" csCatId="accent1" phldr="1"/>
      <dgm:spPr/>
      <dgm:t>
        <a:bodyPr/>
        <a:lstStyle/>
        <a:p>
          <a:endParaRPr lang="en-US"/>
        </a:p>
      </dgm:t>
    </dgm:pt>
    <dgm:pt modelId="{AF442E41-47D7-4D28-9DFA-1CEF75D49A32}">
      <dgm:prSet phldrT="[Text]"/>
      <dgm:spPr/>
      <dgm:t>
        <a:bodyPr/>
        <a:lstStyle/>
        <a:p>
          <a:r>
            <a:rPr lang="fr-FR" noProof="0" smtClean="0"/>
            <a:t>Importance des ISC</a:t>
          </a:r>
          <a:endParaRPr lang="fr-FR" noProof="0"/>
        </a:p>
      </dgm:t>
    </dgm:pt>
    <dgm:pt modelId="{343872D8-286F-4C6F-829E-E477500BF3B3}" type="parTrans" cxnId="{BA0E6551-45D4-4609-96C7-63488B6049F8}">
      <dgm:prSet/>
      <dgm:spPr/>
      <dgm:t>
        <a:bodyPr/>
        <a:lstStyle/>
        <a:p>
          <a:endParaRPr lang="en-US"/>
        </a:p>
      </dgm:t>
    </dgm:pt>
    <dgm:pt modelId="{0CA30A94-007A-4CB6-BA41-29FE5CB71252}" type="sibTrans" cxnId="{BA0E6551-45D4-4609-96C7-63488B6049F8}">
      <dgm:prSet/>
      <dgm:spPr/>
      <dgm:t>
        <a:bodyPr/>
        <a:lstStyle/>
        <a:p>
          <a:endParaRPr lang="en-US"/>
        </a:p>
      </dgm:t>
    </dgm:pt>
    <dgm:pt modelId="{66941B8B-A7CD-4604-A86A-1ADBBD7DB00D}">
      <dgm:prSet phldrT="[Text]" custT="1"/>
      <dgm:spPr/>
      <dgm:t>
        <a:bodyPr/>
        <a:lstStyle/>
        <a:p>
          <a:pPr algn="l"/>
          <a:r>
            <a:rPr lang="fr-FR" sz="2200" noProof="0" smtClean="0"/>
            <a:t>- Contrôle externe de l'exécution du budget</a:t>
          </a:r>
        </a:p>
        <a:p>
          <a:pPr algn="l"/>
          <a:r>
            <a:rPr lang="fr-FR" sz="2200" noProof="0" smtClean="0"/>
            <a:t>- Responsabilité et transparence</a:t>
          </a:r>
        </a:p>
        <a:p>
          <a:pPr algn="l"/>
          <a:r>
            <a:rPr lang="fr-FR" sz="2200" noProof="0" smtClean="0"/>
            <a:t>- Relations État-société</a:t>
          </a:r>
        </a:p>
        <a:p>
          <a:pPr algn="l"/>
          <a:r>
            <a:rPr lang="fr-FR" sz="2200" noProof="0" smtClean="0"/>
            <a:t>- Risque fiduciaire et risque lié à l’efficacité de l’aide</a:t>
          </a:r>
        </a:p>
        <a:p>
          <a:pPr algn="l"/>
          <a:r>
            <a:rPr lang="fr-FR" sz="2200" noProof="0" smtClean="0"/>
            <a:t>- 69</a:t>
          </a:r>
          <a:r>
            <a:rPr lang="fr-FR" sz="2200" baseline="30000" noProof="0" smtClean="0"/>
            <a:t>e</a:t>
          </a:r>
          <a:r>
            <a:rPr lang="fr-FR" sz="2200" noProof="0" smtClean="0"/>
            <a:t> résolution de l'Assemblée générale des Nations Unies (2014) </a:t>
          </a:r>
          <a:endParaRPr lang="fr-FR" sz="2200" noProof="0"/>
        </a:p>
      </dgm:t>
    </dgm:pt>
    <dgm:pt modelId="{D4F528BE-7D58-490E-9B79-F649A5DB83F9}" type="parTrans" cxnId="{D5B63B6F-7191-4860-BC5B-44D894DF7F23}">
      <dgm:prSet/>
      <dgm:spPr/>
      <dgm:t>
        <a:bodyPr/>
        <a:lstStyle/>
        <a:p>
          <a:endParaRPr lang="en-US"/>
        </a:p>
      </dgm:t>
    </dgm:pt>
    <dgm:pt modelId="{270F134A-4CAA-48B9-BAA6-652F39C1F514}" type="sibTrans" cxnId="{D5B63B6F-7191-4860-BC5B-44D894DF7F23}">
      <dgm:prSet/>
      <dgm:spPr/>
      <dgm:t>
        <a:bodyPr/>
        <a:lstStyle/>
        <a:p>
          <a:endParaRPr lang="en-US"/>
        </a:p>
      </dgm:t>
    </dgm:pt>
    <dgm:pt modelId="{8F60AFEB-7020-4FA4-B420-CBCB9005489E}">
      <dgm:prSet phldrT="[Text]"/>
      <dgm:spPr/>
      <dgm:t>
        <a:bodyPr/>
        <a:lstStyle/>
        <a:p>
          <a:r>
            <a:rPr lang="fr-FR" noProof="0" smtClean="0"/>
            <a:t>Défis à relever</a:t>
          </a:r>
          <a:endParaRPr lang="fr-FR" noProof="0"/>
        </a:p>
      </dgm:t>
    </dgm:pt>
    <dgm:pt modelId="{08021694-37C5-4884-B5EE-E9DFAD001D06}" type="parTrans" cxnId="{756A1412-DAF3-4DDC-B69B-11B98EABB402}">
      <dgm:prSet/>
      <dgm:spPr/>
      <dgm:t>
        <a:bodyPr/>
        <a:lstStyle/>
        <a:p>
          <a:endParaRPr lang="en-US"/>
        </a:p>
      </dgm:t>
    </dgm:pt>
    <dgm:pt modelId="{E623AB47-BAA0-48AA-A0F1-0450834FD2BA}" type="sibTrans" cxnId="{756A1412-DAF3-4DDC-B69B-11B98EABB402}">
      <dgm:prSet/>
      <dgm:spPr/>
      <dgm:t>
        <a:bodyPr/>
        <a:lstStyle/>
        <a:p>
          <a:endParaRPr lang="en-US"/>
        </a:p>
      </dgm:t>
    </dgm:pt>
    <dgm:pt modelId="{24790863-19EF-4658-9F0B-D3E8E51B0B64}">
      <dgm:prSet phldrT="[Text]" custT="1"/>
      <dgm:spPr/>
      <dgm:t>
        <a:bodyPr/>
        <a:lstStyle/>
        <a:p>
          <a:r>
            <a:rPr lang="fr-FR" sz="2200" noProof="0" smtClean="0"/>
            <a:t>- Les diagnostics réalisés révèlent systématiquement le besoin de renforcer les ISC </a:t>
          </a:r>
          <a:endParaRPr lang="fr-FR" sz="2200" noProof="0"/>
        </a:p>
      </dgm:t>
    </dgm:pt>
    <dgm:pt modelId="{8138967B-08A5-464C-B1B1-48987F8F56E2}" type="parTrans" cxnId="{30E9E2D2-8983-4369-AA21-E3A38003DF9F}">
      <dgm:prSet/>
      <dgm:spPr/>
      <dgm:t>
        <a:bodyPr/>
        <a:lstStyle/>
        <a:p>
          <a:endParaRPr lang="en-US"/>
        </a:p>
      </dgm:t>
    </dgm:pt>
    <dgm:pt modelId="{37F91455-C134-4ABC-915E-1DEA7D2A2A93}" type="sibTrans" cxnId="{30E9E2D2-8983-4369-AA21-E3A38003DF9F}">
      <dgm:prSet/>
      <dgm:spPr/>
      <dgm:t>
        <a:bodyPr/>
        <a:lstStyle/>
        <a:p>
          <a:endParaRPr lang="en-US"/>
        </a:p>
      </dgm:t>
    </dgm:pt>
    <dgm:pt modelId="{0EF027A4-4587-4E19-8982-DBE291854E06}">
      <dgm:prSet phldrT="[Text]" custT="1"/>
      <dgm:spPr/>
      <dgm:t>
        <a:bodyPr/>
        <a:lstStyle/>
        <a:p>
          <a:pPr algn="l"/>
          <a:r>
            <a:rPr lang="fr-FR" sz="2200" noProof="0" smtClean="0"/>
            <a:t>- Sommet sur la lutte contre la corruption, Londres, mai 2016</a:t>
          </a:r>
        </a:p>
      </dgm:t>
    </dgm:pt>
    <dgm:pt modelId="{F18BFE99-9E79-48C2-9A57-AED5A7A0F67A}" type="parTrans" cxnId="{4B761F50-03DA-4677-B784-377E8EA4C616}">
      <dgm:prSet/>
      <dgm:spPr/>
      <dgm:t>
        <a:bodyPr/>
        <a:lstStyle/>
        <a:p>
          <a:endParaRPr lang="en-US"/>
        </a:p>
      </dgm:t>
    </dgm:pt>
    <dgm:pt modelId="{7D668AE3-F82D-43DD-BC50-D00BFB28E290}" type="sibTrans" cxnId="{4B761F50-03DA-4677-B784-377E8EA4C616}">
      <dgm:prSet/>
      <dgm:spPr/>
      <dgm:t>
        <a:bodyPr/>
        <a:lstStyle/>
        <a:p>
          <a:endParaRPr lang="en-US"/>
        </a:p>
      </dgm:t>
    </dgm:pt>
    <dgm:pt modelId="{E83A9AA7-45F0-4E4E-8830-7838448E0F4E}">
      <dgm:prSet phldrT="[Text]" custT="1"/>
      <dgm:spPr/>
      <dgm:t>
        <a:bodyPr/>
        <a:lstStyle/>
        <a:p>
          <a:pPr algn="l"/>
          <a:endParaRPr lang="fr-FR" sz="1800" noProof="0" smtClean="0"/>
        </a:p>
        <a:p>
          <a:pPr algn="l"/>
          <a:endParaRPr lang="fr-FR" sz="1800" noProof="0" smtClean="0"/>
        </a:p>
        <a:p>
          <a:pPr algn="l"/>
          <a:r>
            <a:rPr lang="fr-FR" noProof="0" smtClean="0"/>
            <a:t> </a:t>
          </a:r>
          <a:endParaRPr lang="fr-FR" noProof="0"/>
        </a:p>
      </dgm:t>
    </dgm:pt>
    <dgm:pt modelId="{064B8618-DE6D-4C01-88EC-07B6E3DEDC52}" type="parTrans" cxnId="{B7DD3FFC-3168-4570-A6FA-8BEA5BFB47BB}">
      <dgm:prSet/>
      <dgm:spPr/>
      <dgm:t>
        <a:bodyPr/>
        <a:lstStyle/>
        <a:p>
          <a:endParaRPr lang="en-US"/>
        </a:p>
      </dgm:t>
    </dgm:pt>
    <dgm:pt modelId="{321B39FB-6DE7-4A49-A289-9BA1160B8C87}" type="sibTrans" cxnId="{B7DD3FFC-3168-4570-A6FA-8BEA5BFB47BB}">
      <dgm:prSet/>
      <dgm:spPr/>
      <dgm:t>
        <a:bodyPr/>
        <a:lstStyle/>
        <a:p>
          <a:endParaRPr lang="en-US"/>
        </a:p>
      </dgm:t>
    </dgm:pt>
    <dgm:pt modelId="{765351FD-3437-41F7-894B-94760FE7471F}">
      <dgm:prSet phldrT="[Text]" custT="1"/>
      <dgm:spPr/>
      <dgm:t>
        <a:bodyPr/>
        <a:lstStyle/>
        <a:p>
          <a:r>
            <a:rPr lang="fr-FR" sz="2200" noProof="0" smtClean="0"/>
            <a:t>- L'appui augmente mais les dotations ne répondent pas aux besoins</a:t>
          </a:r>
          <a:endParaRPr lang="fr-FR" sz="2200" noProof="0"/>
        </a:p>
      </dgm:t>
    </dgm:pt>
    <dgm:pt modelId="{39798135-3D0D-4A8C-B273-5F4F6F663F3E}" type="parTrans" cxnId="{ADDEBD9B-62C2-481A-A44B-C1345ED4A7D4}">
      <dgm:prSet/>
      <dgm:spPr/>
      <dgm:t>
        <a:bodyPr/>
        <a:lstStyle/>
        <a:p>
          <a:endParaRPr lang="en-US"/>
        </a:p>
      </dgm:t>
    </dgm:pt>
    <dgm:pt modelId="{68536084-1220-48D4-BE2C-DC30A033A586}" type="sibTrans" cxnId="{ADDEBD9B-62C2-481A-A44B-C1345ED4A7D4}">
      <dgm:prSet/>
      <dgm:spPr/>
      <dgm:t>
        <a:bodyPr/>
        <a:lstStyle/>
        <a:p>
          <a:endParaRPr lang="en-US"/>
        </a:p>
      </dgm:t>
    </dgm:pt>
    <dgm:pt modelId="{CA275FE6-9D4C-43BF-94AB-A2F1BC0B05B9}">
      <dgm:prSet phldrT="[Text]" custT="1"/>
      <dgm:spPr/>
      <dgm:t>
        <a:bodyPr/>
        <a:lstStyle/>
        <a:p>
          <a:r>
            <a:rPr lang="fr-FR" sz="2200" noProof="0" smtClean="0"/>
            <a:t>- Mauvaise coordination de l'aide au niveau national (conseils contradictoires, etc.) </a:t>
          </a:r>
          <a:endParaRPr lang="fr-FR" sz="2200" noProof="0"/>
        </a:p>
      </dgm:t>
    </dgm:pt>
    <dgm:pt modelId="{5DE2C535-23D2-4054-AFCD-491BC11E747E}" type="parTrans" cxnId="{C9E65B63-AB23-429B-B824-FC9F3C59917A}">
      <dgm:prSet/>
      <dgm:spPr/>
      <dgm:t>
        <a:bodyPr/>
        <a:lstStyle/>
        <a:p>
          <a:endParaRPr lang="en-US"/>
        </a:p>
      </dgm:t>
    </dgm:pt>
    <dgm:pt modelId="{698E8479-4417-4522-9859-2B4994BD9B71}" type="sibTrans" cxnId="{C9E65B63-AB23-429B-B824-FC9F3C59917A}">
      <dgm:prSet/>
      <dgm:spPr/>
      <dgm:t>
        <a:bodyPr/>
        <a:lstStyle/>
        <a:p>
          <a:endParaRPr lang="en-US"/>
        </a:p>
      </dgm:t>
    </dgm:pt>
    <dgm:pt modelId="{2AD8287B-7F57-4E9C-9C81-CDFA0288298C}">
      <dgm:prSet phldrT="[Text]" custT="1"/>
      <dgm:spPr/>
      <dgm:t>
        <a:bodyPr/>
        <a:lstStyle/>
        <a:p>
          <a:endParaRPr lang="fr-FR" sz="2000" noProof="0" smtClean="0"/>
        </a:p>
        <a:p>
          <a:endParaRPr lang="fr-FR" sz="2000" noProof="0" smtClean="0"/>
        </a:p>
      </dgm:t>
    </dgm:pt>
    <dgm:pt modelId="{9DDBA88C-0357-4FF6-AF87-7AA5432E7D5F}" type="parTrans" cxnId="{8279D76E-1B57-4CAE-A5BE-6BC7D6C4EE54}">
      <dgm:prSet/>
      <dgm:spPr/>
      <dgm:t>
        <a:bodyPr/>
        <a:lstStyle/>
        <a:p>
          <a:endParaRPr lang="fr-FR"/>
        </a:p>
      </dgm:t>
    </dgm:pt>
    <dgm:pt modelId="{32C40673-C0F9-47D4-BAA7-B1AD1064ACC9}" type="sibTrans" cxnId="{8279D76E-1B57-4CAE-A5BE-6BC7D6C4EE54}">
      <dgm:prSet/>
      <dgm:spPr/>
      <dgm:t>
        <a:bodyPr/>
        <a:lstStyle/>
        <a:p>
          <a:endParaRPr lang="fr-FR"/>
        </a:p>
      </dgm:t>
    </dgm:pt>
    <dgm:pt modelId="{5F6A5516-AC8C-4473-B669-F5D9E3CD171B}" type="pres">
      <dgm:prSet presAssocID="{9DFD13B6-2991-4D60-BD75-3A9DD5F02D47}" presName="Name0" presStyleCnt="0">
        <dgm:presLayoutVars>
          <dgm:chMax val="2"/>
          <dgm:dir/>
          <dgm:animOne val="branch"/>
          <dgm:animLvl val="lvl"/>
          <dgm:resizeHandles val="exact"/>
        </dgm:presLayoutVars>
      </dgm:prSet>
      <dgm:spPr/>
      <dgm:t>
        <a:bodyPr/>
        <a:lstStyle/>
        <a:p>
          <a:endParaRPr lang="en-US"/>
        </a:p>
      </dgm:t>
    </dgm:pt>
    <dgm:pt modelId="{7EDE8D14-B377-4CE0-8C43-E3DE35912B0A}" type="pres">
      <dgm:prSet presAssocID="{9DFD13B6-2991-4D60-BD75-3A9DD5F02D47}" presName="Background" presStyleLbl="node1" presStyleIdx="0" presStyleCnt="1" custScaleX="130935" custScaleY="151355" custLinFactNeighborX="-16" custLinFactNeighborY="-2903"/>
      <dgm:spPr/>
      <dgm:t>
        <a:bodyPr/>
        <a:lstStyle/>
        <a:p>
          <a:endParaRPr lang="en-US"/>
        </a:p>
      </dgm:t>
    </dgm:pt>
    <dgm:pt modelId="{71A8112E-CF03-4391-8723-916330180428}" type="pres">
      <dgm:prSet presAssocID="{9DFD13B6-2991-4D60-BD75-3A9DD5F02D47}" presName="Divider" presStyleLbl="callout" presStyleIdx="0" presStyleCnt="1"/>
      <dgm:spPr/>
      <dgm:t>
        <a:bodyPr/>
        <a:lstStyle/>
        <a:p>
          <a:endParaRPr lang="en-US"/>
        </a:p>
      </dgm:t>
    </dgm:pt>
    <dgm:pt modelId="{1C700FF3-33A5-45A5-B83F-BFEB388293FB}" type="pres">
      <dgm:prSet presAssocID="{9DFD13B6-2991-4D60-BD75-3A9DD5F02D47}" presName="ChildText1" presStyleLbl="revTx" presStyleIdx="0" presStyleCnt="0" custScaleX="123228" custScaleY="167945" custLinFactNeighborX="-925" custLinFactNeighborY="-3422">
        <dgm:presLayoutVars>
          <dgm:chMax val="0"/>
          <dgm:chPref val="0"/>
          <dgm:bulletEnabled val="1"/>
        </dgm:presLayoutVars>
      </dgm:prSet>
      <dgm:spPr/>
      <dgm:t>
        <a:bodyPr/>
        <a:lstStyle/>
        <a:p>
          <a:endParaRPr lang="en-US"/>
        </a:p>
      </dgm:t>
    </dgm:pt>
    <dgm:pt modelId="{3A4F66C3-9DB3-41AB-9EC3-3556DC6B6677}" type="pres">
      <dgm:prSet presAssocID="{9DFD13B6-2991-4D60-BD75-3A9DD5F02D47}" presName="ChildText2" presStyleLbl="revTx" presStyleIdx="0" presStyleCnt="0" custScaleX="107248" custScaleY="167945">
        <dgm:presLayoutVars>
          <dgm:chMax val="0"/>
          <dgm:chPref val="0"/>
          <dgm:bulletEnabled val="1"/>
        </dgm:presLayoutVars>
      </dgm:prSet>
      <dgm:spPr/>
      <dgm:t>
        <a:bodyPr/>
        <a:lstStyle/>
        <a:p>
          <a:endParaRPr lang="en-US"/>
        </a:p>
      </dgm:t>
    </dgm:pt>
    <dgm:pt modelId="{88BFBDDA-59A0-4CF0-B48E-83F582887E80}" type="pres">
      <dgm:prSet presAssocID="{9DFD13B6-2991-4D60-BD75-3A9DD5F02D47}" presName="ParentText1" presStyleLbl="revTx" presStyleIdx="0" presStyleCnt="0">
        <dgm:presLayoutVars>
          <dgm:chMax val="1"/>
          <dgm:chPref val="1"/>
        </dgm:presLayoutVars>
      </dgm:prSet>
      <dgm:spPr/>
      <dgm:t>
        <a:bodyPr/>
        <a:lstStyle/>
        <a:p>
          <a:endParaRPr lang="en-US"/>
        </a:p>
      </dgm:t>
    </dgm:pt>
    <dgm:pt modelId="{EAD66B55-0F3D-4B56-86FD-4AAE040BBB97}" type="pres">
      <dgm:prSet presAssocID="{9DFD13B6-2991-4D60-BD75-3A9DD5F02D47}" presName="ParentShape1" presStyleLbl="alignImgPlace1" presStyleIdx="0" presStyleCnt="2" custLinFactNeighborX="-47289" custLinFactNeighborY="0">
        <dgm:presLayoutVars/>
      </dgm:prSet>
      <dgm:spPr/>
      <dgm:t>
        <a:bodyPr/>
        <a:lstStyle/>
        <a:p>
          <a:endParaRPr lang="en-US"/>
        </a:p>
      </dgm:t>
    </dgm:pt>
    <dgm:pt modelId="{CBBDCA57-4A38-452E-85AF-82F50BAE92E0}" type="pres">
      <dgm:prSet presAssocID="{9DFD13B6-2991-4D60-BD75-3A9DD5F02D47}" presName="ParentText2" presStyleLbl="revTx" presStyleIdx="0" presStyleCnt="0">
        <dgm:presLayoutVars>
          <dgm:chMax val="1"/>
          <dgm:chPref val="1"/>
        </dgm:presLayoutVars>
      </dgm:prSet>
      <dgm:spPr/>
      <dgm:t>
        <a:bodyPr/>
        <a:lstStyle/>
        <a:p>
          <a:endParaRPr lang="en-US"/>
        </a:p>
      </dgm:t>
    </dgm:pt>
    <dgm:pt modelId="{CE0A06DC-3150-4C0F-9A34-1E6F72902F03}" type="pres">
      <dgm:prSet presAssocID="{9DFD13B6-2991-4D60-BD75-3A9DD5F02D47}" presName="ParentShape2" presStyleLbl="alignImgPlace1" presStyleIdx="1" presStyleCnt="2" custLinFactNeighborX="30775" custLinFactNeighborY="489">
        <dgm:presLayoutVars/>
      </dgm:prSet>
      <dgm:spPr/>
      <dgm:t>
        <a:bodyPr/>
        <a:lstStyle/>
        <a:p>
          <a:endParaRPr lang="en-US"/>
        </a:p>
      </dgm:t>
    </dgm:pt>
  </dgm:ptLst>
  <dgm:cxnLst>
    <dgm:cxn modelId="{CCCDC5A6-95FB-4258-8A56-076186159FEF}" type="presOf" srcId="{8F60AFEB-7020-4FA4-B420-CBCB9005489E}" destId="{CE0A06DC-3150-4C0F-9A34-1E6F72902F03}" srcOrd="1" destOrd="0" presId="urn:microsoft.com/office/officeart/2009/3/layout/OpposingIdeas"/>
    <dgm:cxn modelId="{443D1FEB-E3F3-4EEA-B84F-99EDD8017B89}" type="presOf" srcId="{8F60AFEB-7020-4FA4-B420-CBCB9005489E}" destId="{CBBDCA57-4A38-452E-85AF-82F50BAE92E0}" srcOrd="0" destOrd="0" presId="urn:microsoft.com/office/officeart/2009/3/layout/OpposingIdeas"/>
    <dgm:cxn modelId="{C9E65B63-AB23-429B-B824-FC9F3C59917A}" srcId="{8F60AFEB-7020-4FA4-B420-CBCB9005489E}" destId="{CA275FE6-9D4C-43BF-94AB-A2F1BC0B05B9}" srcOrd="2" destOrd="0" parTransId="{5DE2C535-23D2-4054-AFCD-491BC11E747E}" sibTransId="{698E8479-4417-4522-9859-2B4994BD9B71}"/>
    <dgm:cxn modelId="{7C5F18F9-B987-4631-893C-159A61C32EA3}" type="presOf" srcId="{2AD8287B-7F57-4E9C-9C81-CDFA0288298C}" destId="{3A4F66C3-9DB3-41AB-9EC3-3556DC6B6677}" srcOrd="0" destOrd="3" presId="urn:microsoft.com/office/officeart/2009/3/layout/OpposingIdeas"/>
    <dgm:cxn modelId="{EFDFA600-6B31-49E6-A483-0B083190A37D}" type="presOf" srcId="{CA275FE6-9D4C-43BF-94AB-A2F1BC0B05B9}" destId="{3A4F66C3-9DB3-41AB-9EC3-3556DC6B6677}" srcOrd="0" destOrd="2" presId="urn:microsoft.com/office/officeart/2009/3/layout/OpposingIdeas"/>
    <dgm:cxn modelId="{74103830-A578-461D-A04E-2E250ACD48FE}" type="presOf" srcId="{24790863-19EF-4658-9F0B-D3E8E51B0B64}" destId="{3A4F66C3-9DB3-41AB-9EC3-3556DC6B6677}" srcOrd="0" destOrd="0" presId="urn:microsoft.com/office/officeart/2009/3/layout/OpposingIdeas"/>
    <dgm:cxn modelId="{8279D76E-1B57-4CAE-A5BE-6BC7D6C4EE54}" srcId="{8F60AFEB-7020-4FA4-B420-CBCB9005489E}" destId="{2AD8287B-7F57-4E9C-9C81-CDFA0288298C}" srcOrd="3" destOrd="0" parTransId="{9DDBA88C-0357-4FF6-AF87-7AA5432E7D5F}" sibTransId="{32C40673-C0F9-47D4-BAA7-B1AD1064ACC9}"/>
    <dgm:cxn modelId="{BA0E6551-45D4-4609-96C7-63488B6049F8}" srcId="{9DFD13B6-2991-4D60-BD75-3A9DD5F02D47}" destId="{AF442E41-47D7-4D28-9DFA-1CEF75D49A32}" srcOrd="0" destOrd="0" parTransId="{343872D8-286F-4C6F-829E-E477500BF3B3}" sibTransId="{0CA30A94-007A-4CB6-BA41-29FE5CB71252}"/>
    <dgm:cxn modelId="{45C51959-6F00-4E30-840A-94A116AD21B3}" type="presOf" srcId="{0EF027A4-4587-4E19-8982-DBE291854E06}" destId="{1C700FF3-33A5-45A5-B83F-BFEB388293FB}" srcOrd="0" destOrd="1" presId="urn:microsoft.com/office/officeart/2009/3/layout/OpposingIdeas"/>
    <dgm:cxn modelId="{CA2FF02B-B67C-4F64-BDF3-C15385164249}" type="presOf" srcId="{9DFD13B6-2991-4D60-BD75-3A9DD5F02D47}" destId="{5F6A5516-AC8C-4473-B669-F5D9E3CD171B}" srcOrd="0" destOrd="0" presId="urn:microsoft.com/office/officeart/2009/3/layout/OpposingIdeas"/>
    <dgm:cxn modelId="{30E9E2D2-8983-4369-AA21-E3A38003DF9F}" srcId="{8F60AFEB-7020-4FA4-B420-CBCB9005489E}" destId="{24790863-19EF-4658-9F0B-D3E8E51B0B64}" srcOrd="0" destOrd="0" parTransId="{8138967B-08A5-464C-B1B1-48987F8F56E2}" sibTransId="{37F91455-C134-4ABC-915E-1DEA7D2A2A93}"/>
    <dgm:cxn modelId="{D5B63B6F-7191-4860-BC5B-44D894DF7F23}" srcId="{AF442E41-47D7-4D28-9DFA-1CEF75D49A32}" destId="{66941B8B-A7CD-4604-A86A-1ADBBD7DB00D}" srcOrd="0" destOrd="0" parTransId="{D4F528BE-7D58-490E-9B79-F649A5DB83F9}" sibTransId="{270F134A-4CAA-48B9-BAA6-652F39C1F514}"/>
    <dgm:cxn modelId="{ADDEBD9B-62C2-481A-A44B-C1345ED4A7D4}" srcId="{8F60AFEB-7020-4FA4-B420-CBCB9005489E}" destId="{765351FD-3437-41F7-894B-94760FE7471F}" srcOrd="1" destOrd="0" parTransId="{39798135-3D0D-4A8C-B273-5F4F6F663F3E}" sibTransId="{68536084-1220-48D4-BE2C-DC30A033A586}"/>
    <dgm:cxn modelId="{756A1412-DAF3-4DDC-B69B-11B98EABB402}" srcId="{9DFD13B6-2991-4D60-BD75-3A9DD5F02D47}" destId="{8F60AFEB-7020-4FA4-B420-CBCB9005489E}" srcOrd="1" destOrd="0" parTransId="{08021694-37C5-4884-B5EE-E9DFAD001D06}" sibTransId="{E623AB47-BAA0-48AA-A0F1-0450834FD2BA}"/>
    <dgm:cxn modelId="{C6DEDA2B-5A16-48CD-A0E3-EEC42E71B2FF}" type="presOf" srcId="{AF442E41-47D7-4D28-9DFA-1CEF75D49A32}" destId="{88BFBDDA-59A0-4CF0-B48E-83F582887E80}" srcOrd="0" destOrd="0" presId="urn:microsoft.com/office/officeart/2009/3/layout/OpposingIdeas"/>
    <dgm:cxn modelId="{FB298250-3832-4742-902B-7910443D2720}" type="presOf" srcId="{AF442E41-47D7-4D28-9DFA-1CEF75D49A32}" destId="{EAD66B55-0F3D-4B56-86FD-4AAE040BBB97}" srcOrd="1" destOrd="0" presId="urn:microsoft.com/office/officeart/2009/3/layout/OpposingIdeas"/>
    <dgm:cxn modelId="{B7DD3FFC-3168-4570-A6FA-8BEA5BFB47BB}" srcId="{AF442E41-47D7-4D28-9DFA-1CEF75D49A32}" destId="{E83A9AA7-45F0-4E4E-8830-7838448E0F4E}" srcOrd="2" destOrd="0" parTransId="{064B8618-DE6D-4C01-88EC-07B6E3DEDC52}" sibTransId="{321B39FB-6DE7-4A49-A289-9BA1160B8C87}"/>
    <dgm:cxn modelId="{21CF42B9-D3A4-4B24-996F-926A634C9C92}" type="presOf" srcId="{E83A9AA7-45F0-4E4E-8830-7838448E0F4E}" destId="{1C700FF3-33A5-45A5-B83F-BFEB388293FB}" srcOrd="0" destOrd="2" presId="urn:microsoft.com/office/officeart/2009/3/layout/OpposingIdeas"/>
    <dgm:cxn modelId="{47BAF13D-31E7-4154-881B-EBF1833DFD05}" type="presOf" srcId="{66941B8B-A7CD-4604-A86A-1ADBBD7DB00D}" destId="{1C700FF3-33A5-45A5-B83F-BFEB388293FB}" srcOrd="0" destOrd="0" presId="urn:microsoft.com/office/officeart/2009/3/layout/OpposingIdeas"/>
    <dgm:cxn modelId="{0B41D506-31D3-4A4F-9062-FF7005711233}" type="presOf" srcId="{765351FD-3437-41F7-894B-94760FE7471F}" destId="{3A4F66C3-9DB3-41AB-9EC3-3556DC6B6677}" srcOrd="0" destOrd="1" presId="urn:microsoft.com/office/officeart/2009/3/layout/OpposingIdeas"/>
    <dgm:cxn modelId="{4B761F50-03DA-4677-B784-377E8EA4C616}" srcId="{AF442E41-47D7-4D28-9DFA-1CEF75D49A32}" destId="{0EF027A4-4587-4E19-8982-DBE291854E06}" srcOrd="1" destOrd="0" parTransId="{F18BFE99-9E79-48C2-9A57-AED5A7A0F67A}" sibTransId="{7D668AE3-F82D-43DD-BC50-D00BFB28E290}"/>
    <dgm:cxn modelId="{0291FCCF-7A94-4C22-BB50-0F0A76C31C39}" type="presParOf" srcId="{5F6A5516-AC8C-4473-B669-F5D9E3CD171B}" destId="{7EDE8D14-B377-4CE0-8C43-E3DE35912B0A}" srcOrd="0" destOrd="0" presId="urn:microsoft.com/office/officeart/2009/3/layout/OpposingIdeas"/>
    <dgm:cxn modelId="{6E7595D9-89DC-4235-8EDA-3E46B3A9B664}" type="presParOf" srcId="{5F6A5516-AC8C-4473-B669-F5D9E3CD171B}" destId="{71A8112E-CF03-4391-8723-916330180428}" srcOrd="1" destOrd="0" presId="urn:microsoft.com/office/officeart/2009/3/layout/OpposingIdeas"/>
    <dgm:cxn modelId="{311DB190-7AFC-4DA1-804E-7945C808A775}" type="presParOf" srcId="{5F6A5516-AC8C-4473-B669-F5D9E3CD171B}" destId="{1C700FF3-33A5-45A5-B83F-BFEB388293FB}" srcOrd="2" destOrd="0" presId="urn:microsoft.com/office/officeart/2009/3/layout/OpposingIdeas"/>
    <dgm:cxn modelId="{B39D53EC-EEE0-4E4E-A640-2B2FE32064C1}" type="presParOf" srcId="{5F6A5516-AC8C-4473-B669-F5D9E3CD171B}" destId="{3A4F66C3-9DB3-41AB-9EC3-3556DC6B6677}" srcOrd="3" destOrd="0" presId="urn:microsoft.com/office/officeart/2009/3/layout/OpposingIdeas"/>
    <dgm:cxn modelId="{E759B5E9-68A2-461F-91FA-A8C4F4F1D813}" type="presParOf" srcId="{5F6A5516-AC8C-4473-B669-F5D9E3CD171B}" destId="{88BFBDDA-59A0-4CF0-B48E-83F582887E80}" srcOrd="4" destOrd="0" presId="urn:microsoft.com/office/officeart/2009/3/layout/OpposingIdeas"/>
    <dgm:cxn modelId="{6BABC55F-B593-4B1D-9DF3-CDA6A8056CB5}" type="presParOf" srcId="{5F6A5516-AC8C-4473-B669-F5D9E3CD171B}" destId="{EAD66B55-0F3D-4B56-86FD-4AAE040BBB97}" srcOrd="5" destOrd="0" presId="urn:microsoft.com/office/officeart/2009/3/layout/OpposingIdeas"/>
    <dgm:cxn modelId="{04D2EB8B-247F-468A-A54B-488456780AEA}" type="presParOf" srcId="{5F6A5516-AC8C-4473-B669-F5D9E3CD171B}" destId="{CBBDCA57-4A38-452E-85AF-82F50BAE92E0}" srcOrd="6" destOrd="0" presId="urn:microsoft.com/office/officeart/2009/3/layout/OpposingIdeas"/>
    <dgm:cxn modelId="{2562ED9D-B88B-4769-9737-705C0D8FADAA}" type="presParOf" srcId="{5F6A5516-AC8C-4473-B669-F5D9E3CD171B}" destId="{CE0A06DC-3150-4C0F-9A34-1E6F72902F03}" srcOrd="7" destOrd="0" presId="urn:microsoft.com/office/officeart/2009/3/layout/OpposingIdea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F354A2-BBC5-4112-BFBD-C52DBE2C557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7ECE80B3-9289-4F5A-872A-BAB0056B86BE}">
      <dgm:prSet phldrT="[Text]"/>
      <dgm:spPr/>
      <dgm:t>
        <a:bodyPr/>
        <a:lstStyle/>
        <a:p>
          <a:r>
            <a:rPr lang="en-US" noProof="0" dirty="0" smtClean="0"/>
            <a:t>Bailleurs</a:t>
          </a:r>
          <a:r>
            <a:rPr dirty="0" smtClean="0"/>
            <a:t> </a:t>
          </a:r>
          <a:r>
            <a:rPr lang="fr-FR" dirty="0" smtClean="0"/>
            <a:t>internationaux</a:t>
          </a:r>
          <a:endParaRPr dirty="0"/>
        </a:p>
      </dgm:t>
    </dgm:pt>
    <dgm:pt modelId="{ED2EEE58-EB46-41B4-B3CE-26155F544B7B}" type="parTrans" cxnId="{B2EAF3D0-044A-4434-BF1C-9F0D3156C45A}">
      <dgm:prSet/>
      <dgm:spPr/>
      <dgm:t>
        <a:bodyPr/>
        <a:lstStyle/>
        <a:p>
          <a:endParaRPr lang="en-US"/>
        </a:p>
      </dgm:t>
    </dgm:pt>
    <dgm:pt modelId="{F351FAA5-519B-488D-91CE-04C6A162281E}" type="sibTrans" cxnId="{B2EAF3D0-044A-4434-BF1C-9F0D3156C45A}">
      <dgm:prSet/>
      <dgm:spPr/>
      <dgm:t>
        <a:bodyPr/>
        <a:lstStyle/>
        <a:p>
          <a:endParaRPr lang="en-US" dirty="0"/>
        </a:p>
      </dgm:t>
    </dgm:pt>
    <dgm:pt modelId="{595ADF14-A6AE-4570-84B7-B1B0DBB4A299}">
      <dgm:prSet phldrT="[Text]"/>
      <dgm:spPr/>
      <dgm:t>
        <a:bodyPr/>
        <a:lstStyle/>
        <a:p>
          <a:r>
            <a:rPr dirty="0"/>
            <a:t>Protocole d'accord (MoU), 2009</a:t>
          </a:r>
          <a:endParaRPr lang="fr-FR" dirty="0"/>
        </a:p>
      </dgm:t>
    </dgm:pt>
    <dgm:pt modelId="{4B25907C-ADE8-453A-9FE6-CE99399BB785}" type="parTrans" cxnId="{D0342033-7F9A-4102-A478-9DC5E3F05A30}">
      <dgm:prSet/>
      <dgm:spPr/>
      <dgm:t>
        <a:bodyPr/>
        <a:lstStyle/>
        <a:p>
          <a:endParaRPr lang="en-US"/>
        </a:p>
      </dgm:t>
    </dgm:pt>
    <dgm:pt modelId="{010203C6-3367-4817-B992-660B39107822}" type="sibTrans" cxnId="{D0342033-7F9A-4102-A478-9DC5E3F05A30}">
      <dgm:prSet/>
      <dgm:spPr/>
      <dgm:t>
        <a:bodyPr/>
        <a:lstStyle/>
        <a:p>
          <a:endParaRPr lang="en-US" dirty="0"/>
        </a:p>
      </dgm:t>
    </dgm:pt>
    <dgm:pt modelId="{7EE11355-F62C-4FC1-89FE-B0C5B598F348}">
      <dgm:prSet phldrT="[Text]"/>
      <dgm:spPr/>
      <dgm:t>
        <a:bodyPr/>
        <a:lstStyle/>
        <a:p>
          <a:r>
            <a:rPr lang="en-US" noProof="0" dirty="0" smtClean="0"/>
            <a:t>INTOSAI</a:t>
          </a:r>
          <a:endParaRPr lang="fr-FR" noProof="0" dirty="0"/>
        </a:p>
      </dgm:t>
    </dgm:pt>
    <dgm:pt modelId="{E65A6046-4EE6-45EB-B6A8-129B5B154768}" type="parTrans" cxnId="{9CFAD0CD-7035-437B-AA15-2352FC9E1D95}">
      <dgm:prSet/>
      <dgm:spPr/>
      <dgm:t>
        <a:bodyPr/>
        <a:lstStyle/>
        <a:p>
          <a:endParaRPr lang="en-US"/>
        </a:p>
      </dgm:t>
    </dgm:pt>
    <dgm:pt modelId="{5CC87249-1D27-46BC-8D36-0FC771EF3204}" type="sibTrans" cxnId="{9CFAD0CD-7035-437B-AA15-2352FC9E1D95}">
      <dgm:prSet/>
      <dgm:spPr>
        <a:solidFill>
          <a:schemeClr val="bg1"/>
        </a:solidFill>
      </dgm:spPr>
      <dgm:t>
        <a:bodyPr/>
        <a:lstStyle/>
        <a:p>
          <a:endParaRPr lang="en-US" dirty="0"/>
        </a:p>
      </dgm:t>
    </dgm:pt>
    <dgm:pt modelId="{657C4916-AF6C-4EB6-B84B-7091A0B1F2A6}" type="pres">
      <dgm:prSet presAssocID="{C1F354A2-BBC5-4112-BFBD-C52DBE2C5574}" presName="Name0" presStyleCnt="0">
        <dgm:presLayoutVars>
          <dgm:dir/>
          <dgm:resizeHandles val="exact"/>
        </dgm:presLayoutVars>
      </dgm:prSet>
      <dgm:spPr/>
      <dgm:t>
        <a:bodyPr/>
        <a:lstStyle/>
        <a:p>
          <a:endParaRPr lang="en-US"/>
        </a:p>
      </dgm:t>
    </dgm:pt>
    <dgm:pt modelId="{A2CE5544-AB60-4621-981F-BE1522248752}" type="pres">
      <dgm:prSet presAssocID="{7ECE80B3-9289-4F5A-872A-BAB0056B86BE}" presName="node" presStyleLbl="node1" presStyleIdx="0" presStyleCnt="3" custScaleX="106148" custScaleY="113014" custRadScaleRad="120120" custRadScaleInc="72769">
        <dgm:presLayoutVars>
          <dgm:bulletEnabled val="1"/>
        </dgm:presLayoutVars>
      </dgm:prSet>
      <dgm:spPr/>
      <dgm:t>
        <a:bodyPr/>
        <a:lstStyle/>
        <a:p>
          <a:endParaRPr lang="en-US"/>
        </a:p>
      </dgm:t>
    </dgm:pt>
    <dgm:pt modelId="{62FA0CA5-D860-482E-9D2E-E00004F5948C}" type="pres">
      <dgm:prSet presAssocID="{F351FAA5-519B-488D-91CE-04C6A162281E}" presName="sibTrans" presStyleLbl="sibTrans2D1" presStyleIdx="0" presStyleCnt="3"/>
      <dgm:spPr/>
      <dgm:t>
        <a:bodyPr/>
        <a:lstStyle/>
        <a:p>
          <a:endParaRPr lang="en-US"/>
        </a:p>
      </dgm:t>
    </dgm:pt>
    <dgm:pt modelId="{0AC2C22D-EEE5-4326-8481-2A7579F11A91}" type="pres">
      <dgm:prSet presAssocID="{F351FAA5-519B-488D-91CE-04C6A162281E}" presName="connectorText" presStyleLbl="sibTrans2D1" presStyleIdx="0" presStyleCnt="3"/>
      <dgm:spPr/>
      <dgm:t>
        <a:bodyPr/>
        <a:lstStyle/>
        <a:p>
          <a:endParaRPr lang="en-US"/>
        </a:p>
      </dgm:t>
    </dgm:pt>
    <dgm:pt modelId="{7976F0F0-FE31-44AB-A194-77A2A54F8858}" type="pres">
      <dgm:prSet presAssocID="{595ADF14-A6AE-4570-84B7-B1B0DBB4A299}" presName="node" presStyleLbl="node1" presStyleIdx="1" presStyleCnt="3" custRadScaleRad="33354" custRadScaleInc="102463">
        <dgm:presLayoutVars>
          <dgm:bulletEnabled val="1"/>
        </dgm:presLayoutVars>
      </dgm:prSet>
      <dgm:spPr/>
      <dgm:t>
        <a:bodyPr/>
        <a:lstStyle/>
        <a:p>
          <a:endParaRPr lang="en-US"/>
        </a:p>
      </dgm:t>
    </dgm:pt>
    <dgm:pt modelId="{A8E1161C-7FA3-46C1-A24E-8CD75A1FC676}" type="pres">
      <dgm:prSet presAssocID="{010203C6-3367-4817-B992-660B39107822}" presName="sibTrans" presStyleLbl="sibTrans2D1" presStyleIdx="1" presStyleCnt="3"/>
      <dgm:spPr/>
      <dgm:t>
        <a:bodyPr/>
        <a:lstStyle/>
        <a:p>
          <a:endParaRPr lang="en-US"/>
        </a:p>
      </dgm:t>
    </dgm:pt>
    <dgm:pt modelId="{E8416915-0ECC-4303-83BE-4E7C0C038B8C}" type="pres">
      <dgm:prSet presAssocID="{010203C6-3367-4817-B992-660B39107822}" presName="connectorText" presStyleLbl="sibTrans2D1" presStyleIdx="1" presStyleCnt="3"/>
      <dgm:spPr/>
      <dgm:t>
        <a:bodyPr/>
        <a:lstStyle/>
        <a:p>
          <a:endParaRPr lang="en-US"/>
        </a:p>
      </dgm:t>
    </dgm:pt>
    <dgm:pt modelId="{BD150749-9363-4B4E-B155-AF5DDA0EB574}" type="pres">
      <dgm:prSet presAssocID="{7EE11355-F62C-4FC1-89FE-B0C5B598F348}" presName="node" presStyleLbl="node1" presStyleIdx="2" presStyleCnt="3" custScaleX="112296" custScaleY="112040" custRadScaleRad="131936" custRadScaleInc="118916">
        <dgm:presLayoutVars>
          <dgm:bulletEnabled val="1"/>
        </dgm:presLayoutVars>
      </dgm:prSet>
      <dgm:spPr/>
      <dgm:t>
        <a:bodyPr/>
        <a:lstStyle/>
        <a:p>
          <a:endParaRPr lang="en-US"/>
        </a:p>
      </dgm:t>
    </dgm:pt>
    <dgm:pt modelId="{08130FF1-B7F1-4E34-BE01-CB5235195073}" type="pres">
      <dgm:prSet presAssocID="{5CC87249-1D27-46BC-8D36-0FC771EF3204}" presName="sibTrans" presStyleLbl="sibTrans2D1" presStyleIdx="2" presStyleCnt="3" custLinFactX="-68307" custLinFactY="379839" custLinFactNeighborX="-100000" custLinFactNeighborY="400000"/>
      <dgm:spPr/>
      <dgm:t>
        <a:bodyPr/>
        <a:lstStyle/>
        <a:p>
          <a:endParaRPr lang="en-US"/>
        </a:p>
      </dgm:t>
    </dgm:pt>
    <dgm:pt modelId="{AF15240B-9A27-4FFF-A17B-917835EA6813}" type="pres">
      <dgm:prSet presAssocID="{5CC87249-1D27-46BC-8D36-0FC771EF3204}" presName="connectorText" presStyleLbl="sibTrans2D1" presStyleIdx="2" presStyleCnt="3"/>
      <dgm:spPr/>
      <dgm:t>
        <a:bodyPr/>
        <a:lstStyle/>
        <a:p>
          <a:endParaRPr lang="en-US"/>
        </a:p>
      </dgm:t>
    </dgm:pt>
  </dgm:ptLst>
  <dgm:cxnLst>
    <dgm:cxn modelId="{AAA94DC3-45D4-4A98-961F-FBCFB720AA15}" type="presOf" srcId="{5CC87249-1D27-46BC-8D36-0FC771EF3204}" destId="{AF15240B-9A27-4FFF-A17B-917835EA6813}" srcOrd="1" destOrd="0" presId="urn:microsoft.com/office/officeart/2005/8/layout/cycle7"/>
    <dgm:cxn modelId="{CB9591CA-6E19-48E9-A140-800B0800F469}" type="presOf" srcId="{7EE11355-F62C-4FC1-89FE-B0C5B598F348}" destId="{BD150749-9363-4B4E-B155-AF5DDA0EB574}" srcOrd="0" destOrd="0" presId="urn:microsoft.com/office/officeart/2005/8/layout/cycle7"/>
    <dgm:cxn modelId="{B2EAF3D0-044A-4434-BF1C-9F0D3156C45A}" srcId="{C1F354A2-BBC5-4112-BFBD-C52DBE2C5574}" destId="{7ECE80B3-9289-4F5A-872A-BAB0056B86BE}" srcOrd="0" destOrd="0" parTransId="{ED2EEE58-EB46-41B4-B3CE-26155F544B7B}" sibTransId="{F351FAA5-519B-488D-91CE-04C6A162281E}"/>
    <dgm:cxn modelId="{2A5A6B1C-C47B-4682-BABE-15B8943B94B1}" type="presOf" srcId="{F351FAA5-519B-488D-91CE-04C6A162281E}" destId="{0AC2C22D-EEE5-4326-8481-2A7579F11A91}" srcOrd="1" destOrd="0" presId="urn:microsoft.com/office/officeart/2005/8/layout/cycle7"/>
    <dgm:cxn modelId="{9CFAD0CD-7035-437B-AA15-2352FC9E1D95}" srcId="{C1F354A2-BBC5-4112-BFBD-C52DBE2C5574}" destId="{7EE11355-F62C-4FC1-89FE-B0C5B598F348}" srcOrd="2" destOrd="0" parTransId="{E65A6046-4EE6-45EB-B6A8-129B5B154768}" sibTransId="{5CC87249-1D27-46BC-8D36-0FC771EF3204}"/>
    <dgm:cxn modelId="{F287C3FD-9E83-44B2-A451-D756A23A3F1D}" type="presOf" srcId="{F351FAA5-519B-488D-91CE-04C6A162281E}" destId="{62FA0CA5-D860-482E-9D2E-E00004F5948C}" srcOrd="0" destOrd="0" presId="urn:microsoft.com/office/officeart/2005/8/layout/cycle7"/>
    <dgm:cxn modelId="{BE58B884-7A93-456C-BE33-20E90696130E}" type="presOf" srcId="{595ADF14-A6AE-4570-84B7-B1B0DBB4A299}" destId="{7976F0F0-FE31-44AB-A194-77A2A54F8858}" srcOrd="0" destOrd="0" presId="urn:microsoft.com/office/officeart/2005/8/layout/cycle7"/>
    <dgm:cxn modelId="{8D5D81D4-3A41-4D87-9C6F-339497254CE7}" type="presOf" srcId="{010203C6-3367-4817-B992-660B39107822}" destId="{E8416915-0ECC-4303-83BE-4E7C0C038B8C}" srcOrd="1" destOrd="0" presId="urn:microsoft.com/office/officeart/2005/8/layout/cycle7"/>
    <dgm:cxn modelId="{FF4E42C7-727C-483C-B86C-42C491DE9A98}" type="presOf" srcId="{7ECE80B3-9289-4F5A-872A-BAB0056B86BE}" destId="{A2CE5544-AB60-4621-981F-BE1522248752}" srcOrd="0" destOrd="0" presId="urn:microsoft.com/office/officeart/2005/8/layout/cycle7"/>
    <dgm:cxn modelId="{FC716214-372E-4E60-99E5-4FACE2A42DB3}" type="presOf" srcId="{010203C6-3367-4817-B992-660B39107822}" destId="{A8E1161C-7FA3-46C1-A24E-8CD75A1FC676}" srcOrd="0" destOrd="0" presId="urn:microsoft.com/office/officeart/2005/8/layout/cycle7"/>
    <dgm:cxn modelId="{7C6B2741-CF1B-413F-A05D-F188343A6384}" type="presOf" srcId="{C1F354A2-BBC5-4112-BFBD-C52DBE2C5574}" destId="{657C4916-AF6C-4EB6-B84B-7091A0B1F2A6}" srcOrd="0" destOrd="0" presId="urn:microsoft.com/office/officeart/2005/8/layout/cycle7"/>
    <dgm:cxn modelId="{0CD1A3AC-B04D-490E-9D31-9CCE544D68E0}" type="presOf" srcId="{5CC87249-1D27-46BC-8D36-0FC771EF3204}" destId="{08130FF1-B7F1-4E34-BE01-CB5235195073}" srcOrd="0" destOrd="0" presId="urn:microsoft.com/office/officeart/2005/8/layout/cycle7"/>
    <dgm:cxn modelId="{D0342033-7F9A-4102-A478-9DC5E3F05A30}" srcId="{C1F354A2-BBC5-4112-BFBD-C52DBE2C5574}" destId="{595ADF14-A6AE-4570-84B7-B1B0DBB4A299}" srcOrd="1" destOrd="0" parTransId="{4B25907C-ADE8-453A-9FE6-CE99399BB785}" sibTransId="{010203C6-3367-4817-B992-660B39107822}"/>
    <dgm:cxn modelId="{17A76169-FD39-4A93-9A9E-4D83912B4FF6}" type="presParOf" srcId="{657C4916-AF6C-4EB6-B84B-7091A0B1F2A6}" destId="{A2CE5544-AB60-4621-981F-BE1522248752}" srcOrd="0" destOrd="0" presId="urn:microsoft.com/office/officeart/2005/8/layout/cycle7"/>
    <dgm:cxn modelId="{A12A4E87-23EA-41E2-82BB-1102A778933E}" type="presParOf" srcId="{657C4916-AF6C-4EB6-B84B-7091A0B1F2A6}" destId="{62FA0CA5-D860-482E-9D2E-E00004F5948C}" srcOrd="1" destOrd="0" presId="urn:microsoft.com/office/officeart/2005/8/layout/cycle7"/>
    <dgm:cxn modelId="{6CEEEC86-008E-4485-A7F6-95C545DBB7C5}" type="presParOf" srcId="{62FA0CA5-D860-482E-9D2E-E00004F5948C}" destId="{0AC2C22D-EEE5-4326-8481-2A7579F11A91}" srcOrd="0" destOrd="0" presId="urn:microsoft.com/office/officeart/2005/8/layout/cycle7"/>
    <dgm:cxn modelId="{E5C56F41-57B0-4342-B200-AF379509C92C}" type="presParOf" srcId="{657C4916-AF6C-4EB6-B84B-7091A0B1F2A6}" destId="{7976F0F0-FE31-44AB-A194-77A2A54F8858}" srcOrd="2" destOrd="0" presId="urn:microsoft.com/office/officeart/2005/8/layout/cycle7"/>
    <dgm:cxn modelId="{A0076669-6DDE-4990-A3A1-0733B81E7663}" type="presParOf" srcId="{657C4916-AF6C-4EB6-B84B-7091A0B1F2A6}" destId="{A8E1161C-7FA3-46C1-A24E-8CD75A1FC676}" srcOrd="3" destOrd="0" presId="urn:microsoft.com/office/officeart/2005/8/layout/cycle7"/>
    <dgm:cxn modelId="{DDB629D3-19F0-4EE4-8D58-66DDDCEE6AD2}" type="presParOf" srcId="{A8E1161C-7FA3-46C1-A24E-8CD75A1FC676}" destId="{E8416915-0ECC-4303-83BE-4E7C0C038B8C}" srcOrd="0" destOrd="0" presId="urn:microsoft.com/office/officeart/2005/8/layout/cycle7"/>
    <dgm:cxn modelId="{B68913C8-6B7B-45EA-95E8-6DABD397AA55}" type="presParOf" srcId="{657C4916-AF6C-4EB6-B84B-7091A0B1F2A6}" destId="{BD150749-9363-4B4E-B155-AF5DDA0EB574}" srcOrd="4" destOrd="0" presId="urn:microsoft.com/office/officeart/2005/8/layout/cycle7"/>
    <dgm:cxn modelId="{1C5CD059-BC6F-4446-AFF9-0279CD52F2D4}" type="presParOf" srcId="{657C4916-AF6C-4EB6-B84B-7091A0B1F2A6}" destId="{08130FF1-B7F1-4E34-BE01-CB5235195073}" srcOrd="5" destOrd="0" presId="urn:microsoft.com/office/officeart/2005/8/layout/cycle7"/>
    <dgm:cxn modelId="{FF2306B1-CE54-45C0-8A9E-685AE7FC3A8D}" type="presParOf" srcId="{08130FF1-B7F1-4E34-BE01-CB5235195073}" destId="{AF15240B-9A27-4FFF-A17B-917835EA6813}"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97A024-114A-45C2-8F18-2186F3FD2826}"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nb-NO"/>
        </a:p>
      </dgm:t>
    </dgm:pt>
    <dgm:pt modelId="{3DA4DFB8-3D51-4FD2-B404-6AC55501C772}">
      <dgm:prSet phldrT="[Text]" custT="1"/>
      <dgm:spPr/>
      <dgm:t>
        <a:bodyPr/>
        <a:lstStyle/>
        <a:p>
          <a:r>
            <a:rPr lang="fr-FR" sz="2400" b="1" noProof="0" dirty="0" smtClean="0"/>
            <a:t>Comité de</a:t>
          </a:r>
          <a:r>
            <a:rPr dirty="0"/>
            <a:t> </a:t>
          </a:r>
          <a:r>
            <a:rPr lang="fr-FR" sz="2400" b="1" noProof="0" dirty="0" smtClean="0"/>
            <a:t>pilotage</a:t>
          </a:r>
          <a:endParaRPr lang="fr-FR" sz="2400" b="1" dirty="0"/>
        </a:p>
      </dgm:t>
    </dgm:pt>
    <dgm:pt modelId="{C9F42153-165C-4F05-AEA5-4E33CCDB141D}" type="parTrans" cxnId="{874CA210-3099-4461-8925-63A88E9B66FE}">
      <dgm:prSet/>
      <dgm:spPr/>
      <dgm:t>
        <a:bodyPr/>
        <a:lstStyle/>
        <a:p>
          <a:endParaRPr lang="nb-NO"/>
        </a:p>
      </dgm:t>
    </dgm:pt>
    <dgm:pt modelId="{599C4FA7-0FDA-4A83-A090-E5899D9DC4B5}" type="sibTrans" cxnId="{874CA210-3099-4461-8925-63A88E9B66FE}">
      <dgm:prSet/>
      <dgm:spPr/>
      <dgm:t>
        <a:bodyPr/>
        <a:lstStyle/>
        <a:p>
          <a:endParaRPr lang="nb-NO"/>
        </a:p>
      </dgm:t>
    </dgm:pt>
    <dgm:pt modelId="{1E7072BE-4553-47F7-BA71-716C8D8B191E}">
      <dgm:prSet phldrT="[Text]" custT="1"/>
      <dgm:spPr/>
      <dgm:t>
        <a:bodyPr/>
        <a:lstStyle/>
        <a:p>
          <a:r>
            <a:rPr lang="en-US" sz="2200" kern="1200" dirty="0" smtClean="0">
              <a:solidFill>
                <a:schemeClr val="tx2"/>
              </a:solidFill>
              <a:latin typeface="+mn-lt"/>
            </a:rPr>
            <a:t>Direction du Comité de pilotage</a:t>
          </a:r>
          <a:endParaRPr lang="fr-FR" sz="2200" kern="1200" dirty="0">
            <a:solidFill>
              <a:schemeClr val="tx2"/>
            </a:solidFill>
            <a:latin typeface="+mn-lt"/>
            <a:ea typeface="+mn-ea"/>
            <a:cs typeface="+mn-cs"/>
          </a:endParaRPr>
        </a:p>
      </dgm:t>
    </dgm:pt>
    <dgm:pt modelId="{AD69CBCA-BB1E-4CE9-81DE-9ECDAC06E3E2}" type="parTrans" cxnId="{F036860E-2D4F-4B29-9022-57B28EEE7CEE}">
      <dgm:prSet/>
      <dgm:spPr/>
      <dgm:t>
        <a:bodyPr/>
        <a:lstStyle/>
        <a:p>
          <a:endParaRPr lang="nb-NO"/>
        </a:p>
      </dgm:t>
    </dgm:pt>
    <dgm:pt modelId="{053F5E50-9702-44D0-ACA3-E83BDCAE90BF}" type="sibTrans" cxnId="{F036860E-2D4F-4B29-9022-57B28EEE7CEE}">
      <dgm:prSet/>
      <dgm:spPr/>
      <dgm:t>
        <a:bodyPr/>
        <a:lstStyle/>
        <a:p>
          <a:endParaRPr lang="nb-NO"/>
        </a:p>
      </dgm:t>
    </dgm:pt>
    <dgm:pt modelId="{088732D6-9AE9-45E6-B708-AB6E62D9E77B}">
      <dgm:prSet phldrT="[Text]" custT="1"/>
      <dgm:spPr/>
      <dgm:t>
        <a:bodyPr/>
        <a:lstStyle/>
        <a:p>
          <a:r>
            <a:rPr lang="nb-NO" sz="2200" kern="1200" noProof="0" dirty="0" smtClean="0">
              <a:solidFill>
                <a:schemeClr val="tx2"/>
              </a:solidFill>
              <a:latin typeface="+mn-lt"/>
            </a:rPr>
            <a:t>Secrétariat INTOSAI-Donateurs</a:t>
          </a:r>
          <a:endParaRPr lang="fr-FR" sz="2200" kern="1200" noProof="0" dirty="0">
            <a:solidFill>
              <a:schemeClr val="tx2"/>
            </a:solidFill>
            <a:latin typeface="+mn-lt"/>
            <a:ea typeface="+mn-ea"/>
            <a:cs typeface="+mn-cs"/>
          </a:endParaRPr>
        </a:p>
      </dgm:t>
    </dgm:pt>
    <dgm:pt modelId="{057D31FE-22C2-47ED-BA60-413D1C4A6163}" type="parTrans" cxnId="{BF3C5A24-CF68-4699-856E-CB49768CD1CD}">
      <dgm:prSet/>
      <dgm:spPr/>
      <dgm:t>
        <a:bodyPr/>
        <a:lstStyle/>
        <a:p>
          <a:endParaRPr lang="nb-NO"/>
        </a:p>
      </dgm:t>
    </dgm:pt>
    <dgm:pt modelId="{E2CE53E5-3F98-469E-9B0B-00CBFB97848B}" type="sibTrans" cxnId="{BF3C5A24-CF68-4699-856E-CB49768CD1CD}">
      <dgm:prSet/>
      <dgm:spPr/>
      <dgm:t>
        <a:bodyPr/>
        <a:lstStyle/>
        <a:p>
          <a:endParaRPr lang="nb-NO"/>
        </a:p>
      </dgm:t>
    </dgm:pt>
    <dgm:pt modelId="{B116E2F5-67A1-4BD4-A10F-3CBFEEA07682}" type="pres">
      <dgm:prSet presAssocID="{9C97A024-114A-45C2-8F18-2186F3FD2826}" presName="diagram" presStyleCnt="0">
        <dgm:presLayoutVars>
          <dgm:chPref val="1"/>
          <dgm:dir/>
          <dgm:animOne val="branch"/>
          <dgm:animLvl val="lvl"/>
          <dgm:resizeHandles/>
        </dgm:presLayoutVars>
      </dgm:prSet>
      <dgm:spPr/>
      <dgm:t>
        <a:bodyPr/>
        <a:lstStyle/>
        <a:p>
          <a:endParaRPr lang="en-US"/>
        </a:p>
      </dgm:t>
    </dgm:pt>
    <dgm:pt modelId="{96084E5D-6CC9-480F-BEAD-630276A329D9}" type="pres">
      <dgm:prSet presAssocID="{3DA4DFB8-3D51-4FD2-B404-6AC55501C772}" presName="root" presStyleCnt="0"/>
      <dgm:spPr/>
    </dgm:pt>
    <dgm:pt modelId="{1C15F579-5F0A-41E0-B200-ED541C7D0F58}" type="pres">
      <dgm:prSet presAssocID="{3DA4DFB8-3D51-4FD2-B404-6AC55501C772}" presName="rootComposite" presStyleCnt="0"/>
      <dgm:spPr/>
    </dgm:pt>
    <dgm:pt modelId="{DD34C9DE-9451-4660-A5C9-69B3FF714A8D}" type="pres">
      <dgm:prSet presAssocID="{3DA4DFB8-3D51-4FD2-B404-6AC55501C772}" presName="rootText" presStyleLbl="node1" presStyleIdx="0" presStyleCnt="1" custLinFactNeighborX="6192" custLinFactNeighborY="-232"/>
      <dgm:spPr/>
      <dgm:t>
        <a:bodyPr/>
        <a:lstStyle/>
        <a:p>
          <a:endParaRPr lang="en-US"/>
        </a:p>
      </dgm:t>
    </dgm:pt>
    <dgm:pt modelId="{B32C55BA-B75F-4772-A6FB-E091444514AF}" type="pres">
      <dgm:prSet presAssocID="{3DA4DFB8-3D51-4FD2-B404-6AC55501C772}" presName="rootConnector" presStyleLbl="node1" presStyleIdx="0" presStyleCnt="1"/>
      <dgm:spPr/>
      <dgm:t>
        <a:bodyPr/>
        <a:lstStyle/>
        <a:p>
          <a:endParaRPr lang="en-US"/>
        </a:p>
      </dgm:t>
    </dgm:pt>
    <dgm:pt modelId="{32B5DEBA-1206-470E-BC2F-13FBDB78312C}" type="pres">
      <dgm:prSet presAssocID="{3DA4DFB8-3D51-4FD2-B404-6AC55501C772}" presName="childShape" presStyleCnt="0"/>
      <dgm:spPr/>
    </dgm:pt>
    <dgm:pt modelId="{B8FAC45C-7E14-4D53-9F9C-C80F92A53211}" type="pres">
      <dgm:prSet presAssocID="{AD69CBCA-BB1E-4CE9-81DE-9ECDAC06E3E2}" presName="Name13" presStyleLbl="parChTrans1D2" presStyleIdx="0" presStyleCnt="2"/>
      <dgm:spPr/>
      <dgm:t>
        <a:bodyPr/>
        <a:lstStyle/>
        <a:p>
          <a:endParaRPr lang="en-US"/>
        </a:p>
      </dgm:t>
    </dgm:pt>
    <dgm:pt modelId="{E552EA8D-1540-4FAD-9264-E2B7D5DDAD56}" type="pres">
      <dgm:prSet presAssocID="{1E7072BE-4553-47F7-BA71-716C8D8B191E}" presName="childText" presStyleLbl="bgAcc1" presStyleIdx="0" presStyleCnt="2" custLinFactNeighborX="993" custLinFactNeighborY="-8411">
        <dgm:presLayoutVars>
          <dgm:bulletEnabled val="1"/>
        </dgm:presLayoutVars>
      </dgm:prSet>
      <dgm:spPr/>
      <dgm:t>
        <a:bodyPr/>
        <a:lstStyle/>
        <a:p>
          <a:endParaRPr lang="nb-NO"/>
        </a:p>
      </dgm:t>
    </dgm:pt>
    <dgm:pt modelId="{3FCD7A10-8D6B-41C4-A6C1-B7490B5C3D38}" type="pres">
      <dgm:prSet presAssocID="{057D31FE-22C2-47ED-BA60-413D1C4A6163}" presName="Name13" presStyleLbl="parChTrans1D2" presStyleIdx="1" presStyleCnt="2"/>
      <dgm:spPr/>
      <dgm:t>
        <a:bodyPr/>
        <a:lstStyle/>
        <a:p>
          <a:endParaRPr lang="en-US"/>
        </a:p>
      </dgm:t>
    </dgm:pt>
    <dgm:pt modelId="{F0FAF953-4D79-4ACF-BB98-7CDE58C8C6BC}" type="pres">
      <dgm:prSet presAssocID="{088732D6-9AE9-45E6-B708-AB6E62D9E77B}" presName="childText" presStyleLbl="bgAcc1" presStyleIdx="1" presStyleCnt="2" custLinFactNeighborX="993" custLinFactNeighborY="-4907">
        <dgm:presLayoutVars>
          <dgm:bulletEnabled val="1"/>
        </dgm:presLayoutVars>
      </dgm:prSet>
      <dgm:spPr/>
      <dgm:t>
        <a:bodyPr/>
        <a:lstStyle/>
        <a:p>
          <a:endParaRPr lang="nb-NO"/>
        </a:p>
      </dgm:t>
    </dgm:pt>
  </dgm:ptLst>
  <dgm:cxnLst>
    <dgm:cxn modelId="{A0C0096F-5176-4F6A-9D9A-0999654284BA}" type="presOf" srcId="{1E7072BE-4553-47F7-BA71-716C8D8B191E}" destId="{E552EA8D-1540-4FAD-9264-E2B7D5DDAD56}" srcOrd="0" destOrd="0" presId="urn:microsoft.com/office/officeart/2005/8/layout/hierarchy3"/>
    <dgm:cxn modelId="{E46D6F77-49E8-4876-BFBD-D7155A61A9FC}" type="presOf" srcId="{3DA4DFB8-3D51-4FD2-B404-6AC55501C772}" destId="{B32C55BA-B75F-4772-A6FB-E091444514AF}" srcOrd="1" destOrd="0" presId="urn:microsoft.com/office/officeart/2005/8/layout/hierarchy3"/>
    <dgm:cxn modelId="{AE06D531-F73C-4054-9290-24D31205D737}" type="presOf" srcId="{9C97A024-114A-45C2-8F18-2186F3FD2826}" destId="{B116E2F5-67A1-4BD4-A10F-3CBFEEA07682}" srcOrd="0" destOrd="0" presId="urn:microsoft.com/office/officeart/2005/8/layout/hierarchy3"/>
    <dgm:cxn modelId="{FF50199A-DB75-4706-A5C6-2A0AC13C4CD7}" type="presOf" srcId="{AD69CBCA-BB1E-4CE9-81DE-9ECDAC06E3E2}" destId="{B8FAC45C-7E14-4D53-9F9C-C80F92A53211}" srcOrd="0" destOrd="0" presId="urn:microsoft.com/office/officeart/2005/8/layout/hierarchy3"/>
    <dgm:cxn modelId="{F036860E-2D4F-4B29-9022-57B28EEE7CEE}" srcId="{3DA4DFB8-3D51-4FD2-B404-6AC55501C772}" destId="{1E7072BE-4553-47F7-BA71-716C8D8B191E}" srcOrd="0" destOrd="0" parTransId="{AD69CBCA-BB1E-4CE9-81DE-9ECDAC06E3E2}" sibTransId="{053F5E50-9702-44D0-ACA3-E83BDCAE90BF}"/>
    <dgm:cxn modelId="{BF3C5A24-CF68-4699-856E-CB49768CD1CD}" srcId="{3DA4DFB8-3D51-4FD2-B404-6AC55501C772}" destId="{088732D6-9AE9-45E6-B708-AB6E62D9E77B}" srcOrd="1" destOrd="0" parTransId="{057D31FE-22C2-47ED-BA60-413D1C4A6163}" sibTransId="{E2CE53E5-3F98-469E-9B0B-00CBFB97848B}"/>
    <dgm:cxn modelId="{8ABBD325-444B-41B0-A68A-EFA6C9F9710B}" type="presOf" srcId="{088732D6-9AE9-45E6-B708-AB6E62D9E77B}" destId="{F0FAF953-4D79-4ACF-BB98-7CDE58C8C6BC}" srcOrd="0" destOrd="0" presId="urn:microsoft.com/office/officeart/2005/8/layout/hierarchy3"/>
    <dgm:cxn modelId="{874CA210-3099-4461-8925-63A88E9B66FE}" srcId="{9C97A024-114A-45C2-8F18-2186F3FD2826}" destId="{3DA4DFB8-3D51-4FD2-B404-6AC55501C772}" srcOrd="0" destOrd="0" parTransId="{C9F42153-165C-4F05-AEA5-4E33CCDB141D}" sibTransId="{599C4FA7-0FDA-4A83-A090-E5899D9DC4B5}"/>
    <dgm:cxn modelId="{F0F51572-3856-43FB-9649-47F1B9223E57}" type="presOf" srcId="{057D31FE-22C2-47ED-BA60-413D1C4A6163}" destId="{3FCD7A10-8D6B-41C4-A6C1-B7490B5C3D38}" srcOrd="0" destOrd="0" presId="urn:microsoft.com/office/officeart/2005/8/layout/hierarchy3"/>
    <dgm:cxn modelId="{760D2814-8C6A-4FE5-99A9-A3DB84019684}" type="presOf" srcId="{3DA4DFB8-3D51-4FD2-B404-6AC55501C772}" destId="{DD34C9DE-9451-4660-A5C9-69B3FF714A8D}" srcOrd="0" destOrd="0" presId="urn:microsoft.com/office/officeart/2005/8/layout/hierarchy3"/>
    <dgm:cxn modelId="{7898190D-B5E3-4470-BE41-D617397F6CA7}" type="presParOf" srcId="{B116E2F5-67A1-4BD4-A10F-3CBFEEA07682}" destId="{96084E5D-6CC9-480F-BEAD-630276A329D9}" srcOrd="0" destOrd="0" presId="urn:microsoft.com/office/officeart/2005/8/layout/hierarchy3"/>
    <dgm:cxn modelId="{57401514-CC94-4E1A-BD89-79C8EDBC7203}" type="presParOf" srcId="{96084E5D-6CC9-480F-BEAD-630276A329D9}" destId="{1C15F579-5F0A-41E0-B200-ED541C7D0F58}" srcOrd="0" destOrd="0" presId="urn:microsoft.com/office/officeart/2005/8/layout/hierarchy3"/>
    <dgm:cxn modelId="{06FDDAF5-3002-4711-B495-08B9FC90B44E}" type="presParOf" srcId="{1C15F579-5F0A-41E0-B200-ED541C7D0F58}" destId="{DD34C9DE-9451-4660-A5C9-69B3FF714A8D}" srcOrd="0" destOrd="0" presId="urn:microsoft.com/office/officeart/2005/8/layout/hierarchy3"/>
    <dgm:cxn modelId="{182C9A7C-346F-423B-849F-CD4F9673771B}" type="presParOf" srcId="{1C15F579-5F0A-41E0-B200-ED541C7D0F58}" destId="{B32C55BA-B75F-4772-A6FB-E091444514AF}" srcOrd="1" destOrd="0" presId="urn:microsoft.com/office/officeart/2005/8/layout/hierarchy3"/>
    <dgm:cxn modelId="{4878145C-6E0D-4824-97CE-52FFF6557AA5}" type="presParOf" srcId="{96084E5D-6CC9-480F-BEAD-630276A329D9}" destId="{32B5DEBA-1206-470E-BC2F-13FBDB78312C}" srcOrd="1" destOrd="0" presId="urn:microsoft.com/office/officeart/2005/8/layout/hierarchy3"/>
    <dgm:cxn modelId="{264EF71A-16C5-4F46-80CA-7E5A766F768D}" type="presParOf" srcId="{32B5DEBA-1206-470E-BC2F-13FBDB78312C}" destId="{B8FAC45C-7E14-4D53-9F9C-C80F92A53211}" srcOrd="0" destOrd="0" presId="urn:microsoft.com/office/officeart/2005/8/layout/hierarchy3"/>
    <dgm:cxn modelId="{53D66E2C-E277-42EF-A7C3-BE024CCFC5DF}" type="presParOf" srcId="{32B5DEBA-1206-470E-BC2F-13FBDB78312C}" destId="{E552EA8D-1540-4FAD-9264-E2B7D5DDAD56}" srcOrd="1" destOrd="0" presId="urn:microsoft.com/office/officeart/2005/8/layout/hierarchy3"/>
    <dgm:cxn modelId="{AC95F3CA-2DB2-42F8-8B7F-AF0ED6D52C26}" type="presParOf" srcId="{32B5DEBA-1206-470E-BC2F-13FBDB78312C}" destId="{3FCD7A10-8D6B-41C4-A6C1-B7490B5C3D38}" srcOrd="2" destOrd="0" presId="urn:microsoft.com/office/officeart/2005/8/layout/hierarchy3"/>
    <dgm:cxn modelId="{D82219B0-5E85-45ED-ABC2-890328E6CBAF}" type="presParOf" srcId="{32B5DEBA-1206-470E-BC2F-13FBDB78312C}" destId="{F0FAF953-4D79-4ACF-BB98-7CDE58C8C6BC}"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CAC4C9-B43B-42B2-A6F3-2575371B8DF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49DDE13B-B3AE-4226-BDAA-94CD64D2A028}">
      <dgm:prSet phldrT="[Text]" custT="1"/>
      <dgm:spPr/>
      <dgm:t>
        <a:bodyPr/>
        <a:lstStyle/>
        <a:p>
          <a:r>
            <a:rPr lang="en-GB" sz="2200" noProof="0" dirty="0" smtClean="0"/>
            <a:t>Mise en relation et Appel mondial à projets </a:t>
          </a:r>
          <a:endParaRPr lang="fr-FR" sz="2200" noProof="0" dirty="0"/>
        </a:p>
      </dgm:t>
    </dgm:pt>
    <dgm:pt modelId="{53A15459-1FCF-40D4-9011-1B09378C481A}" type="parTrans" cxnId="{6C5A57BE-265F-467F-988F-C0E6971DB60F}">
      <dgm:prSet/>
      <dgm:spPr/>
      <dgm:t>
        <a:bodyPr/>
        <a:lstStyle/>
        <a:p>
          <a:endParaRPr lang="en-GB" noProof="0" dirty="0"/>
        </a:p>
      </dgm:t>
    </dgm:pt>
    <dgm:pt modelId="{AE0BD3B4-EDE1-41A8-80DB-4DA52C0C376A}" type="sibTrans" cxnId="{6C5A57BE-265F-467F-988F-C0E6971DB60F}">
      <dgm:prSet/>
      <dgm:spPr/>
      <dgm:t>
        <a:bodyPr/>
        <a:lstStyle/>
        <a:p>
          <a:endParaRPr lang="en-GB" noProof="0" dirty="0"/>
        </a:p>
      </dgm:t>
    </dgm:pt>
    <dgm:pt modelId="{1666CEBC-C712-4FFB-9556-0E237F1BB466}">
      <dgm:prSet phldrT="[Text]"/>
      <dgm:spPr/>
      <dgm:t>
        <a:bodyPr/>
        <a:lstStyle/>
        <a:p>
          <a:r>
            <a:rPr lang="en-GB" b="1" noProof="0" dirty="0" smtClean="0"/>
            <a:t>Mise en relation 2011 :</a:t>
          </a:r>
          <a:r>
            <a:rPr lang="en-GB" b="0" noProof="0" dirty="0" smtClean="0"/>
            <a:t> 8 projets mondiaux et régionaux prioritaires</a:t>
          </a:r>
          <a:endParaRPr lang="fr-FR" b="1" noProof="0" dirty="0" smtClean="0"/>
        </a:p>
        <a:p>
          <a:r>
            <a:rPr lang="en-GB" b="1" noProof="0" dirty="0" smtClean="0"/>
            <a:t>1</a:t>
          </a:r>
          <a:r>
            <a:rPr lang="en-GB" b="1" baseline="30000" noProof="0" dirty="0" smtClean="0"/>
            <a:t>er</a:t>
          </a:r>
          <a:r>
            <a:rPr lang="en-GB" b="1" noProof="0" dirty="0" smtClean="0"/>
            <a:t> tour 2011 : </a:t>
          </a:r>
          <a:r>
            <a:rPr lang="en-GB" noProof="0" dirty="0" smtClean="0"/>
            <a:t>28 projets financés</a:t>
          </a:r>
        </a:p>
        <a:p>
          <a:r>
            <a:rPr lang="en-GB" b="1" noProof="0" dirty="0" smtClean="0"/>
            <a:t>2</a:t>
          </a:r>
          <a:r>
            <a:rPr lang="en-GB" b="1" baseline="30000" noProof="0" dirty="0" smtClean="0"/>
            <a:t>e</a:t>
          </a:r>
          <a:r>
            <a:rPr lang="en-GB" b="1" noProof="0" dirty="0" smtClean="0"/>
            <a:t> tour 2013 : </a:t>
          </a:r>
          <a:r>
            <a:rPr lang="en-GB" noProof="0" dirty="0" smtClean="0"/>
            <a:t>22 projets financés </a:t>
          </a:r>
          <a:endParaRPr lang="fr-FR" noProof="0" dirty="0"/>
        </a:p>
      </dgm:t>
    </dgm:pt>
    <dgm:pt modelId="{E5DFC4D4-E8D5-494D-A891-4DEDD39475D3}" type="parTrans" cxnId="{C663A570-428E-467A-BAED-B9A788BAE889}">
      <dgm:prSet/>
      <dgm:spPr/>
      <dgm:t>
        <a:bodyPr/>
        <a:lstStyle/>
        <a:p>
          <a:endParaRPr lang="en-GB" noProof="0" dirty="0"/>
        </a:p>
      </dgm:t>
    </dgm:pt>
    <dgm:pt modelId="{BA31EE5D-C5CF-472D-A203-7A223938D145}" type="sibTrans" cxnId="{C663A570-428E-467A-BAED-B9A788BAE889}">
      <dgm:prSet/>
      <dgm:spPr/>
      <dgm:t>
        <a:bodyPr/>
        <a:lstStyle/>
        <a:p>
          <a:endParaRPr lang="en-GB" noProof="0" dirty="0"/>
        </a:p>
      </dgm:t>
    </dgm:pt>
    <dgm:pt modelId="{94B86420-755E-4AFF-95C2-38D59FA1E303}">
      <dgm:prSet phldrT="[Text]" custT="1"/>
      <dgm:spPr/>
      <dgm:t>
        <a:bodyPr/>
        <a:lstStyle/>
        <a:p>
          <a:r>
            <a:rPr lang="en-GB" sz="2200" noProof="0" dirty="0" smtClean="0">
              <a:solidFill>
                <a:schemeClr val="tx1"/>
              </a:solidFill>
            </a:rPr>
            <a:t>Fonds de renforcement des capacités des ISC </a:t>
          </a:r>
          <a:endParaRPr lang="fr-FR" sz="2200" noProof="0" dirty="0">
            <a:solidFill>
              <a:schemeClr val="tx1"/>
            </a:solidFill>
          </a:endParaRPr>
        </a:p>
      </dgm:t>
    </dgm:pt>
    <dgm:pt modelId="{D317C0A9-EF88-428F-99C7-3DCBF4091ACE}" type="parTrans" cxnId="{90EE7F78-B14A-4F8D-A060-0635B903D2AB}">
      <dgm:prSet/>
      <dgm:spPr/>
      <dgm:t>
        <a:bodyPr/>
        <a:lstStyle/>
        <a:p>
          <a:endParaRPr lang="en-GB" noProof="0" dirty="0"/>
        </a:p>
      </dgm:t>
    </dgm:pt>
    <dgm:pt modelId="{592067E8-2616-4298-A26C-1B35D141E115}" type="sibTrans" cxnId="{90EE7F78-B14A-4F8D-A060-0635B903D2AB}">
      <dgm:prSet/>
      <dgm:spPr/>
      <dgm:t>
        <a:bodyPr/>
        <a:lstStyle/>
        <a:p>
          <a:endParaRPr lang="en-GB" noProof="0" dirty="0"/>
        </a:p>
      </dgm:t>
    </dgm:pt>
    <dgm:pt modelId="{1B2EF2B3-0513-4B74-A563-7948730D49A8}">
      <dgm:prSet phldrT="[Text]"/>
      <dgm:spPr/>
      <dgm:t>
        <a:bodyPr/>
        <a:lstStyle/>
        <a:p>
          <a:r>
            <a:rPr lang="en-GB" noProof="0" dirty="0" smtClean="0"/>
            <a:t>Lancé en 2014</a:t>
          </a:r>
        </a:p>
        <a:p>
          <a:r>
            <a:rPr lang="en-GB" noProof="0" dirty="0" smtClean="0"/>
            <a:t>8 projets nationaux et un projet régional financés</a:t>
          </a:r>
          <a:endParaRPr lang="fr-FR" noProof="0" dirty="0"/>
        </a:p>
      </dgm:t>
    </dgm:pt>
    <dgm:pt modelId="{AA743481-596F-4AED-9EBF-E49FAB0B5096}" type="parTrans" cxnId="{91666397-C3BB-43FA-9DDF-91D097F46E67}">
      <dgm:prSet/>
      <dgm:spPr/>
      <dgm:t>
        <a:bodyPr/>
        <a:lstStyle/>
        <a:p>
          <a:endParaRPr lang="en-GB" noProof="0" dirty="0"/>
        </a:p>
      </dgm:t>
    </dgm:pt>
    <dgm:pt modelId="{6F2107A0-9FC2-4BC7-A023-B1BEE098ACCA}" type="sibTrans" cxnId="{91666397-C3BB-43FA-9DDF-91D097F46E67}">
      <dgm:prSet/>
      <dgm:spPr/>
      <dgm:t>
        <a:bodyPr/>
        <a:lstStyle/>
        <a:p>
          <a:endParaRPr lang="en-GB" noProof="0" dirty="0"/>
        </a:p>
      </dgm:t>
    </dgm:pt>
    <dgm:pt modelId="{58ADDD3E-F205-4B9E-B5A0-02EC1E848C99}">
      <dgm:prSet phldrT="[Text]" custT="1"/>
      <dgm:spPr/>
      <dgm:t>
        <a:bodyPr/>
        <a:lstStyle/>
        <a:p>
          <a:r>
            <a:rPr lang="en-GB" sz="2200" noProof="0" dirty="0" smtClean="0"/>
            <a:t>Enquête mondiale : </a:t>
          </a:r>
          <a:endParaRPr lang="fr-FR" sz="2200" noProof="0" dirty="0"/>
        </a:p>
      </dgm:t>
    </dgm:pt>
    <dgm:pt modelId="{6222217D-BF16-486C-B41B-5890E70BFA0C}" type="parTrans" cxnId="{60CBA8C5-0F0F-41C2-B9CE-02F23224DBFA}">
      <dgm:prSet/>
      <dgm:spPr/>
      <dgm:t>
        <a:bodyPr/>
        <a:lstStyle/>
        <a:p>
          <a:endParaRPr lang="en-GB" noProof="0" dirty="0"/>
        </a:p>
      </dgm:t>
    </dgm:pt>
    <dgm:pt modelId="{3EA30C29-E6AB-4336-9127-D61E26D94E2D}" type="sibTrans" cxnId="{60CBA8C5-0F0F-41C2-B9CE-02F23224DBFA}">
      <dgm:prSet/>
      <dgm:spPr/>
      <dgm:t>
        <a:bodyPr/>
        <a:lstStyle/>
        <a:p>
          <a:endParaRPr lang="en-GB" noProof="0" dirty="0"/>
        </a:p>
      </dgm:t>
    </dgm:pt>
    <dgm:pt modelId="{DD973D59-294B-411F-A5FD-534CEFD25660}">
      <dgm:prSet phldrT="[Text]"/>
      <dgm:spPr/>
      <dgm:t>
        <a:bodyPr/>
        <a:lstStyle/>
        <a:p>
          <a:r>
            <a:rPr lang="en-GB" noProof="0" dirty="0" smtClean="0"/>
            <a:t>2 inventaires mondiaux sur le renforcement des capacités des ISC</a:t>
          </a:r>
        </a:p>
        <a:p>
          <a:r>
            <a:rPr lang="en-GB" noProof="0" dirty="0" smtClean="0"/>
            <a:t>2010 et 2014</a:t>
          </a:r>
        </a:p>
        <a:p>
          <a:r>
            <a:rPr lang="en-GB" noProof="0" dirty="0" smtClean="0"/>
            <a:t>Taux de réponse : 90 % </a:t>
          </a:r>
          <a:endParaRPr lang="fr-FR" noProof="0" dirty="0"/>
        </a:p>
      </dgm:t>
    </dgm:pt>
    <dgm:pt modelId="{1BB7BEB0-2CDF-4A24-81A4-6DE397A110E9}" type="parTrans" cxnId="{B4674D32-B153-4D70-8316-9AFA6B28359F}">
      <dgm:prSet/>
      <dgm:spPr/>
      <dgm:t>
        <a:bodyPr/>
        <a:lstStyle/>
        <a:p>
          <a:endParaRPr lang="en-GB" noProof="0" dirty="0"/>
        </a:p>
      </dgm:t>
    </dgm:pt>
    <dgm:pt modelId="{44563F12-C28D-41B3-B76E-CE0F3FE43811}" type="sibTrans" cxnId="{B4674D32-B153-4D70-8316-9AFA6B28359F}">
      <dgm:prSet/>
      <dgm:spPr/>
      <dgm:t>
        <a:bodyPr/>
        <a:lstStyle/>
        <a:p>
          <a:endParaRPr lang="en-GB" noProof="0" dirty="0"/>
        </a:p>
      </dgm:t>
    </dgm:pt>
    <dgm:pt modelId="{FD48324B-554B-4C12-A615-C05D78795AA8}" type="pres">
      <dgm:prSet presAssocID="{3FCAC4C9-B43B-42B2-A6F3-2575371B8DF6}" presName="theList" presStyleCnt="0">
        <dgm:presLayoutVars>
          <dgm:dir/>
          <dgm:animLvl val="lvl"/>
          <dgm:resizeHandles val="exact"/>
        </dgm:presLayoutVars>
      </dgm:prSet>
      <dgm:spPr/>
      <dgm:t>
        <a:bodyPr/>
        <a:lstStyle/>
        <a:p>
          <a:endParaRPr lang="en-US"/>
        </a:p>
      </dgm:t>
    </dgm:pt>
    <dgm:pt modelId="{D50B89B9-5A6C-4759-B11C-3312F74B62EF}" type="pres">
      <dgm:prSet presAssocID="{49DDE13B-B3AE-4226-BDAA-94CD64D2A028}" presName="compNode" presStyleCnt="0"/>
      <dgm:spPr/>
    </dgm:pt>
    <dgm:pt modelId="{90EAC39B-9B6D-474B-A60B-24D43894C7C2}" type="pres">
      <dgm:prSet presAssocID="{49DDE13B-B3AE-4226-BDAA-94CD64D2A028}" presName="aNode" presStyleLbl="bgShp" presStyleIdx="0" presStyleCnt="3"/>
      <dgm:spPr/>
      <dgm:t>
        <a:bodyPr/>
        <a:lstStyle/>
        <a:p>
          <a:endParaRPr lang="en-US"/>
        </a:p>
      </dgm:t>
    </dgm:pt>
    <dgm:pt modelId="{2D7A2E59-803E-4A20-A813-8F712A6606E7}" type="pres">
      <dgm:prSet presAssocID="{49DDE13B-B3AE-4226-BDAA-94CD64D2A028}" presName="textNode" presStyleLbl="bgShp" presStyleIdx="0" presStyleCnt="3"/>
      <dgm:spPr/>
      <dgm:t>
        <a:bodyPr/>
        <a:lstStyle/>
        <a:p>
          <a:endParaRPr lang="en-US"/>
        </a:p>
      </dgm:t>
    </dgm:pt>
    <dgm:pt modelId="{DED3805F-0530-4FF1-83DE-1D62BE4D8514}" type="pres">
      <dgm:prSet presAssocID="{49DDE13B-B3AE-4226-BDAA-94CD64D2A028}" presName="compChildNode" presStyleCnt="0"/>
      <dgm:spPr/>
    </dgm:pt>
    <dgm:pt modelId="{8905612E-59D5-4DB5-ABD0-12A65A175B9D}" type="pres">
      <dgm:prSet presAssocID="{49DDE13B-B3AE-4226-BDAA-94CD64D2A028}" presName="theInnerList" presStyleCnt="0"/>
      <dgm:spPr/>
    </dgm:pt>
    <dgm:pt modelId="{697FD245-41B4-42F8-843B-30032B839257}" type="pres">
      <dgm:prSet presAssocID="{1666CEBC-C712-4FFB-9556-0E237F1BB466}" presName="childNode" presStyleLbl="node1" presStyleIdx="0" presStyleCnt="3">
        <dgm:presLayoutVars>
          <dgm:bulletEnabled val="1"/>
        </dgm:presLayoutVars>
      </dgm:prSet>
      <dgm:spPr/>
      <dgm:t>
        <a:bodyPr/>
        <a:lstStyle/>
        <a:p>
          <a:endParaRPr lang="en-US"/>
        </a:p>
      </dgm:t>
    </dgm:pt>
    <dgm:pt modelId="{5DAC5063-C046-4210-80C1-5FCD2DC1646D}" type="pres">
      <dgm:prSet presAssocID="{49DDE13B-B3AE-4226-BDAA-94CD64D2A028}" presName="aSpace" presStyleCnt="0"/>
      <dgm:spPr/>
    </dgm:pt>
    <dgm:pt modelId="{B667CA99-C837-4F66-AECC-AB7100FD4B83}" type="pres">
      <dgm:prSet presAssocID="{94B86420-755E-4AFF-95C2-38D59FA1E303}" presName="compNode" presStyleCnt="0"/>
      <dgm:spPr/>
    </dgm:pt>
    <dgm:pt modelId="{72AA71DE-619F-4468-A529-A59F33194486}" type="pres">
      <dgm:prSet presAssocID="{94B86420-755E-4AFF-95C2-38D59FA1E303}" presName="aNode" presStyleLbl="bgShp" presStyleIdx="1" presStyleCnt="3"/>
      <dgm:spPr/>
      <dgm:t>
        <a:bodyPr/>
        <a:lstStyle/>
        <a:p>
          <a:endParaRPr lang="en-US"/>
        </a:p>
      </dgm:t>
    </dgm:pt>
    <dgm:pt modelId="{749A2D9E-B5C9-47EF-9CAA-108F02EDE46D}" type="pres">
      <dgm:prSet presAssocID="{94B86420-755E-4AFF-95C2-38D59FA1E303}" presName="textNode" presStyleLbl="bgShp" presStyleIdx="1" presStyleCnt="3"/>
      <dgm:spPr/>
      <dgm:t>
        <a:bodyPr/>
        <a:lstStyle/>
        <a:p>
          <a:endParaRPr lang="en-US"/>
        </a:p>
      </dgm:t>
    </dgm:pt>
    <dgm:pt modelId="{312BA28E-6763-4EE2-BA4D-A31F6937831F}" type="pres">
      <dgm:prSet presAssocID="{94B86420-755E-4AFF-95C2-38D59FA1E303}" presName="compChildNode" presStyleCnt="0"/>
      <dgm:spPr/>
    </dgm:pt>
    <dgm:pt modelId="{641B170F-0203-4D86-AF57-6B2B31B561BE}" type="pres">
      <dgm:prSet presAssocID="{94B86420-755E-4AFF-95C2-38D59FA1E303}" presName="theInnerList" presStyleCnt="0"/>
      <dgm:spPr/>
    </dgm:pt>
    <dgm:pt modelId="{196D8AE0-51C5-49F9-9FE9-376EFC72D4AC}" type="pres">
      <dgm:prSet presAssocID="{1B2EF2B3-0513-4B74-A563-7948730D49A8}" presName="childNode" presStyleLbl="node1" presStyleIdx="1" presStyleCnt="3">
        <dgm:presLayoutVars>
          <dgm:bulletEnabled val="1"/>
        </dgm:presLayoutVars>
      </dgm:prSet>
      <dgm:spPr/>
      <dgm:t>
        <a:bodyPr/>
        <a:lstStyle/>
        <a:p>
          <a:endParaRPr lang="en-US"/>
        </a:p>
      </dgm:t>
    </dgm:pt>
    <dgm:pt modelId="{B3EE42D8-88C0-4DC3-8E42-615C01D990F1}" type="pres">
      <dgm:prSet presAssocID="{94B86420-755E-4AFF-95C2-38D59FA1E303}" presName="aSpace" presStyleCnt="0"/>
      <dgm:spPr/>
    </dgm:pt>
    <dgm:pt modelId="{57E35B2D-8A22-418E-BA6A-81D015943811}" type="pres">
      <dgm:prSet presAssocID="{58ADDD3E-F205-4B9E-B5A0-02EC1E848C99}" presName="compNode" presStyleCnt="0"/>
      <dgm:spPr/>
    </dgm:pt>
    <dgm:pt modelId="{F182E099-9CFD-4AE6-ACA6-89DA3861A320}" type="pres">
      <dgm:prSet presAssocID="{58ADDD3E-F205-4B9E-B5A0-02EC1E848C99}" presName="aNode" presStyleLbl="bgShp" presStyleIdx="2" presStyleCnt="3"/>
      <dgm:spPr/>
      <dgm:t>
        <a:bodyPr/>
        <a:lstStyle/>
        <a:p>
          <a:endParaRPr lang="en-US"/>
        </a:p>
      </dgm:t>
    </dgm:pt>
    <dgm:pt modelId="{3E28FBE4-746C-43E9-8427-1FB9E294CA7E}" type="pres">
      <dgm:prSet presAssocID="{58ADDD3E-F205-4B9E-B5A0-02EC1E848C99}" presName="textNode" presStyleLbl="bgShp" presStyleIdx="2" presStyleCnt="3"/>
      <dgm:spPr/>
      <dgm:t>
        <a:bodyPr/>
        <a:lstStyle/>
        <a:p>
          <a:endParaRPr lang="en-US"/>
        </a:p>
      </dgm:t>
    </dgm:pt>
    <dgm:pt modelId="{E0CB6F52-A2D6-4AD9-B842-AA6623CE463C}" type="pres">
      <dgm:prSet presAssocID="{58ADDD3E-F205-4B9E-B5A0-02EC1E848C99}" presName="compChildNode" presStyleCnt="0"/>
      <dgm:spPr/>
    </dgm:pt>
    <dgm:pt modelId="{3B412EE5-5EEB-4AEF-B6C0-6487BFFD362C}" type="pres">
      <dgm:prSet presAssocID="{58ADDD3E-F205-4B9E-B5A0-02EC1E848C99}" presName="theInnerList" presStyleCnt="0"/>
      <dgm:spPr/>
    </dgm:pt>
    <dgm:pt modelId="{AA47528D-A64C-40F8-899F-265D1A8683DF}" type="pres">
      <dgm:prSet presAssocID="{DD973D59-294B-411F-A5FD-534CEFD25660}" presName="childNode" presStyleLbl="node1" presStyleIdx="2" presStyleCnt="3">
        <dgm:presLayoutVars>
          <dgm:bulletEnabled val="1"/>
        </dgm:presLayoutVars>
      </dgm:prSet>
      <dgm:spPr/>
      <dgm:t>
        <a:bodyPr/>
        <a:lstStyle/>
        <a:p>
          <a:endParaRPr lang="en-US"/>
        </a:p>
      </dgm:t>
    </dgm:pt>
  </dgm:ptLst>
  <dgm:cxnLst>
    <dgm:cxn modelId="{24A33785-DF17-43FE-B59F-BC7655F8E73D}" type="presOf" srcId="{58ADDD3E-F205-4B9E-B5A0-02EC1E848C99}" destId="{F182E099-9CFD-4AE6-ACA6-89DA3861A320}" srcOrd="0" destOrd="0" presId="urn:microsoft.com/office/officeart/2005/8/layout/lProcess2"/>
    <dgm:cxn modelId="{5E6F2656-B860-4135-823B-86EE98C4A8C0}" type="presOf" srcId="{94B86420-755E-4AFF-95C2-38D59FA1E303}" destId="{749A2D9E-B5C9-47EF-9CAA-108F02EDE46D}" srcOrd="1" destOrd="0" presId="urn:microsoft.com/office/officeart/2005/8/layout/lProcess2"/>
    <dgm:cxn modelId="{6C70FB40-5C5F-4129-AAD7-AD0190135626}" type="presOf" srcId="{49DDE13B-B3AE-4226-BDAA-94CD64D2A028}" destId="{2D7A2E59-803E-4A20-A813-8F712A6606E7}" srcOrd="1" destOrd="0" presId="urn:microsoft.com/office/officeart/2005/8/layout/lProcess2"/>
    <dgm:cxn modelId="{98E485BF-CA62-435A-8AE3-5AA003A482BF}" type="presOf" srcId="{1666CEBC-C712-4FFB-9556-0E237F1BB466}" destId="{697FD245-41B4-42F8-843B-30032B839257}" srcOrd="0" destOrd="0" presId="urn:microsoft.com/office/officeart/2005/8/layout/lProcess2"/>
    <dgm:cxn modelId="{90EE7F78-B14A-4F8D-A060-0635B903D2AB}" srcId="{3FCAC4C9-B43B-42B2-A6F3-2575371B8DF6}" destId="{94B86420-755E-4AFF-95C2-38D59FA1E303}" srcOrd="1" destOrd="0" parTransId="{D317C0A9-EF88-428F-99C7-3DCBF4091ACE}" sibTransId="{592067E8-2616-4298-A26C-1B35D141E115}"/>
    <dgm:cxn modelId="{FD44F613-58F4-409C-8A33-1165FEC0CD75}" type="presOf" srcId="{3FCAC4C9-B43B-42B2-A6F3-2575371B8DF6}" destId="{FD48324B-554B-4C12-A615-C05D78795AA8}" srcOrd="0" destOrd="0" presId="urn:microsoft.com/office/officeart/2005/8/layout/lProcess2"/>
    <dgm:cxn modelId="{C663A570-428E-467A-BAED-B9A788BAE889}" srcId="{49DDE13B-B3AE-4226-BDAA-94CD64D2A028}" destId="{1666CEBC-C712-4FFB-9556-0E237F1BB466}" srcOrd="0" destOrd="0" parTransId="{E5DFC4D4-E8D5-494D-A891-4DEDD39475D3}" sibTransId="{BA31EE5D-C5CF-472D-A203-7A223938D145}"/>
    <dgm:cxn modelId="{1CCF07C6-1557-47AE-B068-7629BFC4B3FF}" type="presOf" srcId="{DD973D59-294B-411F-A5FD-534CEFD25660}" destId="{AA47528D-A64C-40F8-899F-265D1A8683DF}" srcOrd="0" destOrd="0" presId="urn:microsoft.com/office/officeart/2005/8/layout/lProcess2"/>
    <dgm:cxn modelId="{91666397-C3BB-43FA-9DDF-91D097F46E67}" srcId="{94B86420-755E-4AFF-95C2-38D59FA1E303}" destId="{1B2EF2B3-0513-4B74-A563-7948730D49A8}" srcOrd="0" destOrd="0" parTransId="{AA743481-596F-4AED-9EBF-E49FAB0B5096}" sibTransId="{6F2107A0-9FC2-4BC7-A023-B1BEE098ACCA}"/>
    <dgm:cxn modelId="{B7E2FA04-9AF7-4911-A21D-144F04D00B19}" type="presOf" srcId="{94B86420-755E-4AFF-95C2-38D59FA1E303}" destId="{72AA71DE-619F-4468-A529-A59F33194486}" srcOrd="0" destOrd="0" presId="urn:microsoft.com/office/officeart/2005/8/layout/lProcess2"/>
    <dgm:cxn modelId="{BB058AE8-D87B-4AEF-901D-656789419770}" type="presOf" srcId="{1B2EF2B3-0513-4B74-A563-7948730D49A8}" destId="{196D8AE0-51C5-49F9-9FE9-376EFC72D4AC}" srcOrd="0" destOrd="0" presId="urn:microsoft.com/office/officeart/2005/8/layout/lProcess2"/>
    <dgm:cxn modelId="{6C5A57BE-265F-467F-988F-C0E6971DB60F}" srcId="{3FCAC4C9-B43B-42B2-A6F3-2575371B8DF6}" destId="{49DDE13B-B3AE-4226-BDAA-94CD64D2A028}" srcOrd="0" destOrd="0" parTransId="{53A15459-1FCF-40D4-9011-1B09378C481A}" sibTransId="{AE0BD3B4-EDE1-41A8-80DB-4DA52C0C376A}"/>
    <dgm:cxn modelId="{B4674D32-B153-4D70-8316-9AFA6B28359F}" srcId="{58ADDD3E-F205-4B9E-B5A0-02EC1E848C99}" destId="{DD973D59-294B-411F-A5FD-534CEFD25660}" srcOrd="0" destOrd="0" parTransId="{1BB7BEB0-2CDF-4A24-81A4-6DE397A110E9}" sibTransId="{44563F12-C28D-41B3-B76E-CE0F3FE43811}"/>
    <dgm:cxn modelId="{83DCBF41-C592-4B94-9F81-47DBB84F7546}" type="presOf" srcId="{58ADDD3E-F205-4B9E-B5A0-02EC1E848C99}" destId="{3E28FBE4-746C-43E9-8427-1FB9E294CA7E}" srcOrd="1" destOrd="0" presId="urn:microsoft.com/office/officeart/2005/8/layout/lProcess2"/>
    <dgm:cxn modelId="{BB994FD6-B624-478B-827B-3EBA3E58A7CD}" type="presOf" srcId="{49DDE13B-B3AE-4226-BDAA-94CD64D2A028}" destId="{90EAC39B-9B6D-474B-A60B-24D43894C7C2}" srcOrd="0" destOrd="0" presId="urn:microsoft.com/office/officeart/2005/8/layout/lProcess2"/>
    <dgm:cxn modelId="{60CBA8C5-0F0F-41C2-B9CE-02F23224DBFA}" srcId="{3FCAC4C9-B43B-42B2-A6F3-2575371B8DF6}" destId="{58ADDD3E-F205-4B9E-B5A0-02EC1E848C99}" srcOrd="2" destOrd="0" parTransId="{6222217D-BF16-486C-B41B-5890E70BFA0C}" sibTransId="{3EA30C29-E6AB-4336-9127-D61E26D94E2D}"/>
    <dgm:cxn modelId="{01C093FC-035A-4BFC-B873-68BD1D8A5CD2}" type="presParOf" srcId="{FD48324B-554B-4C12-A615-C05D78795AA8}" destId="{D50B89B9-5A6C-4759-B11C-3312F74B62EF}" srcOrd="0" destOrd="0" presId="urn:microsoft.com/office/officeart/2005/8/layout/lProcess2"/>
    <dgm:cxn modelId="{530E3A6B-88CF-4E66-A6ED-21A75C962FAA}" type="presParOf" srcId="{D50B89B9-5A6C-4759-B11C-3312F74B62EF}" destId="{90EAC39B-9B6D-474B-A60B-24D43894C7C2}" srcOrd="0" destOrd="0" presId="urn:microsoft.com/office/officeart/2005/8/layout/lProcess2"/>
    <dgm:cxn modelId="{EC0CE297-0F49-4596-BD1D-1F0BB0149132}" type="presParOf" srcId="{D50B89B9-5A6C-4759-B11C-3312F74B62EF}" destId="{2D7A2E59-803E-4A20-A813-8F712A6606E7}" srcOrd="1" destOrd="0" presId="urn:microsoft.com/office/officeart/2005/8/layout/lProcess2"/>
    <dgm:cxn modelId="{540A5206-9B1E-4F29-B498-2B0BB381C06F}" type="presParOf" srcId="{D50B89B9-5A6C-4759-B11C-3312F74B62EF}" destId="{DED3805F-0530-4FF1-83DE-1D62BE4D8514}" srcOrd="2" destOrd="0" presId="urn:microsoft.com/office/officeart/2005/8/layout/lProcess2"/>
    <dgm:cxn modelId="{9A4F6F69-14B1-4A68-850C-09055E59C2FF}" type="presParOf" srcId="{DED3805F-0530-4FF1-83DE-1D62BE4D8514}" destId="{8905612E-59D5-4DB5-ABD0-12A65A175B9D}" srcOrd="0" destOrd="0" presId="urn:microsoft.com/office/officeart/2005/8/layout/lProcess2"/>
    <dgm:cxn modelId="{1E80BC5D-B183-4DC7-AB72-960308C8AA7B}" type="presParOf" srcId="{8905612E-59D5-4DB5-ABD0-12A65A175B9D}" destId="{697FD245-41B4-42F8-843B-30032B839257}" srcOrd="0" destOrd="0" presId="urn:microsoft.com/office/officeart/2005/8/layout/lProcess2"/>
    <dgm:cxn modelId="{47BB7580-4E51-4EBC-BE65-E27BDBAEF24C}" type="presParOf" srcId="{FD48324B-554B-4C12-A615-C05D78795AA8}" destId="{5DAC5063-C046-4210-80C1-5FCD2DC1646D}" srcOrd="1" destOrd="0" presId="urn:microsoft.com/office/officeart/2005/8/layout/lProcess2"/>
    <dgm:cxn modelId="{FC19F12E-018E-411C-98EC-30857329228C}" type="presParOf" srcId="{FD48324B-554B-4C12-A615-C05D78795AA8}" destId="{B667CA99-C837-4F66-AECC-AB7100FD4B83}" srcOrd="2" destOrd="0" presId="urn:microsoft.com/office/officeart/2005/8/layout/lProcess2"/>
    <dgm:cxn modelId="{EC6635F9-2EFB-46F5-9A6E-190CF0B58903}" type="presParOf" srcId="{B667CA99-C837-4F66-AECC-AB7100FD4B83}" destId="{72AA71DE-619F-4468-A529-A59F33194486}" srcOrd="0" destOrd="0" presId="urn:microsoft.com/office/officeart/2005/8/layout/lProcess2"/>
    <dgm:cxn modelId="{6E917ED4-9D2E-472C-B49D-AA03E801AFFE}" type="presParOf" srcId="{B667CA99-C837-4F66-AECC-AB7100FD4B83}" destId="{749A2D9E-B5C9-47EF-9CAA-108F02EDE46D}" srcOrd="1" destOrd="0" presId="urn:microsoft.com/office/officeart/2005/8/layout/lProcess2"/>
    <dgm:cxn modelId="{216BF449-9326-4017-80F0-D054A68FBDC1}" type="presParOf" srcId="{B667CA99-C837-4F66-AECC-AB7100FD4B83}" destId="{312BA28E-6763-4EE2-BA4D-A31F6937831F}" srcOrd="2" destOrd="0" presId="urn:microsoft.com/office/officeart/2005/8/layout/lProcess2"/>
    <dgm:cxn modelId="{5291CDB3-54EF-485E-A442-5F0936C598F7}" type="presParOf" srcId="{312BA28E-6763-4EE2-BA4D-A31F6937831F}" destId="{641B170F-0203-4D86-AF57-6B2B31B561BE}" srcOrd="0" destOrd="0" presId="urn:microsoft.com/office/officeart/2005/8/layout/lProcess2"/>
    <dgm:cxn modelId="{CA223ABE-ADB3-432A-8462-A5D339C595BC}" type="presParOf" srcId="{641B170F-0203-4D86-AF57-6B2B31B561BE}" destId="{196D8AE0-51C5-49F9-9FE9-376EFC72D4AC}" srcOrd="0" destOrd="0" presId="urn:microsoft.com/office/officeart/2005/8/layout/lProcess2"/>
    <dgm:cxn modelId="{8F569127-7782-4CF4-80E6-C0B63DE6DF03}" type="presParOf" srcId="{FD48324B-554B-4C12-A615-C05D78795AA8}" destId="{B3EE42D8-88C0-4DC3-8E42-615C01D990F1}" srcOrd="3" destOrd="0" presId="urn:microsoft.com/office/officeart/2005/8/layout/lProcess2"/>
    <dgm:cxn modelId="{4A5FFD91-779F-4778-A543-4B7B71587CC6}" type="presParOf" srcId="{FD48324B-554B-4C12-A615-C05D78795AA8}" destId="{57E35B2D-8A22-418E-BA6A-81D015943811}" srcOrd="4" destOrd="0" presId="urn:microsoft.com/office/officeart/2005/8/layout/lProcess2"/>
    <dgm:cxn modelId="{EDD788ED-EE62-417B-9CB0-FA31C87E972C}" type="presParOf" srcId="{57E35B2D-8A22-418E-BA6A-81D015943811}" destId="{F182E099-9CFD-4AE6-ACA6-89DA3861A320}" srcOrd="0" destOrd="0" presId="urn:microsoft.com/office/officeart/2005/8/layout/lProcess2"/>
    <dgm:cxn modelId="{5C92231B-4972-4D76-8D47-876B937BDBA3}" type="presParOf" srcId="{57E35B2D-8A22-418E-BA6A-81D015943811}" destId="{3E28FBE4-746C-43E9-8427-1FB9E294CA7E}" srcOrd="1" destOrd="0" presId="urn:microsoft.com/office/officeart/2005/8/layout/lProcess2"/>
    <dgm:cxn modelId="{797C58B3-C2E6-4E46-930E-EFBFAA1DBA71}" type="presParOf" srcId="{57E35B2D-8A22-418E-BA6A-81D015943811}" destId="{E0CB6F52-A2D6-4AD9-B842-AA6623CE463C}" srcOrd="2" destOrd="0" presId="urn:microsoft.com/office/officeart/2005/8/layout/lProcess2"/>
    <dgm:cxn modelId="{AFE92551-9403-40CB-B916-57BD3DFB2985}" type="presParOf" srcId="{E0CB6F52-A2D6-4AD9-B842-AA6623CE463C}" destId="{3B412EE5-5EEB-4AEF-B6C0-6487BFFD362C}" srcOrd="0" destOrd="0" presId="urn:microsoft.com/office/officeart/2005/8/layout/lProcess2"/>
    <dgm:cxn modelId="{2B70A6A2-B27B-4692-8D33-0B8FDFC093AB}" type="presParOf" srcId="{3B412EE5-5EEB-4AEF-B6C0-6487BFFD362C}" destId="{AA47528D-A64C-40F8-899F-265D1A8683DF}"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FCAC4C9-B43B-42B2-A6F3-2575371B8DF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49DDE13B-B3AE-4226-BDAA-94CD64D2A028}">
      <dgm:prSet phldrT="[Text]" custT="1"/>
      <dgm:spPr/>
      <dgm:t>
        <a:bodyPr/>
        <a:lstStyle/>
        <a:p>
          <a:r>
            <a:rPr lang="nb-NO" sz="2200" dirty="0" smtClean="0"/>
            <a:t>Base de données relative aux projets de renforcement des capacités des ISC</a:t>
          </a:r>
          <a:endParaRPr lang="fr-FR" sz="2200" dirty="0"/>
        </a:p>
      </dgm:t>
    </dgm:pt>
    <dgm:pt modelId="{53A15459-1FCF-40D4-9011-1B09378C481A}" type="parTrans" cxnId="{6C5A57BE-265F-467F-988F-C0E6971DB60F}">
      <dgm:prSet/>
      <dgm:spPr/>
      <dgm:t>
        <a:bodyPr/>
        <a:lstStyle/>
        <a:p>
          <a:endParaRPr lang="en-US"/>
        </a:p>
      </dgm:t>
    </dgm:pt>
    <dgm:pt modelId="{AE0BD3B4-EDE1-41A8-80DB-4DA52C0C376A}" type="sibTrans" cxnId="{6C5A57BE-265F-467F-988F-C0E6971DB60F}">
      <dgm:prSet/>
      <dgm:spPr/>
      <dgm:t>
        <a:bodyPr/>
        <a:lstStyle/>
        <a:p>
          <a:endParaRPr lang="en-US"/>
        </a:p>
      </dgm:t>
    </dgm:pt>
    <dgm:pt modelId="{1666CEBC-C712-4FFB-9556-0E237F1BB466}">
      <dgm:prSet phldrT="[Text]" custT="1"/>
      <dgm:spPr/>
      <dgm:t>
        <a:bodyPr/>
        <a:lstStyle/>
        <a:p>
          <a:r>
            <a:rPr dirty="0"/>
            <a:t>Lancée en 2012</a:t>
          </a:r>
          <a:endParaRPr lang="fr-FR" sz="1800" dirty="0"/>
        </a:p>
      </dgm:t>
    </dgm:pt>
    <dgm:pt modelId="{E5DFC4D4-E8D5-494D-A891-4DEDD39475D3}" type="parTrans" cxnId="{C663A570-428E-467A-BAED-B9A788BAE889}">
      <dgm:prSet/>
      <dgm:spPr/>
      <dgm:t>
        <a:bodyPr/>
        <a:lstStyle/>
        <a:p>
          <a:endParaRPr lang="en-US"/>
        </a:p>
      </dgm:t>
    </dgm:pt>
    <dgm:pt modelId="{BA31EE5D-C5CF-472D-A203-7A223938D145}" type="sibTrans" cxnId="{C663A570-428E-467A-BAED-B9A788BAE889}">
      <dgm:prSet/>
      <dgm:spPr/>
      <dgm:t>
        <a:bodyPr/>
        <a:lstStyle/>
        <a:p>
          <a:endParaRPr lang="en-US"/>
        </a:p>
      </dgm:t>
    </dgm:pt>
    <dgm:pt modelId="{3FA18FBB-32F3-4EE2-8465-E37DD96A819F}">
      <dgm:prSet phldrT="[Text]" custT="1"/>
      <dgm:spPr/>
      <dgm:t>
        <a:bodyPr/>
        <a:lstStyle/>
        <a:p>
          <a:pPr algn="ctr">
            <a:spcAft>
              <a:spcPts val="300"/>
            </a:spcAft>
          </a:pPr>
          <a:r>
            <a:rPr lang="nb-NO" sz="1800" dirty="0" smtClean="0"/>
            <a:t>Objectif :</a:t>
          </a:r>
          <a:endParaRPr lang="fr-FR" sz="1800" dirty="0" smtClean="0"/>
        </a:p>
        <a:p>
          <a:pPr algn="l">
            <a:spcAft>
              <a:spcPts val="300"/>
            </a:spcAft>
          </a:pPr>
          <a:r>
            <a:rPr lang="nb-NO" sz="1800" dirty="0" smtClean="0"/>
            <a:t>- Améliorer la coordination</a:t>
          </a:r>
          <a:r>
            <a:rPr dirty="0"/>
            <a:t> </a:t>
          </a:r>
          <a:endParaRPr lang="fr-FR" sz="1800" dirty="0" smtClean="0"/>
        </a:p>
        <a:p>
          <a:pPr algn="l">
            <a:spcAft>
              <a:spcPts val="300"/>
            </a:spcAft>
          </a:pPr>
          <a:r>
            <a:rPr lang="nb-NO" sz="1800" dirty="0" smtClean="0"/>
            <a:t>- Analyser l'appui fourni</a:t>
          </a:r>
          <a:endParaRPr lang="fr-FR" sz="1800" dirty="0"/>
        </a:p>
      </dgm:t>
    </dgm:pt>
    <dgm:pt modelId="{9849FCDA-EC26-49E1-99B1-E3D7019A4FF4}" type="parTrans" cxnId="{FC5B6BF8-63F5-494B-903C-9BA927594440}">
      <dgm:prSet/>
      <dgm:spPr/>
      <dgm:t>
        <a:bodyPr/>
        <a:lstStyle/>
        <a:p>
          <a:endParaRPr lang="en-US"/>
        </a:p>
      </dgm:t>
    </dgm:pt>
    <dgm:pt modelId="{7310B7C9-4FC6-46B9-8949-D3D473DF1698}" type="sibTrans" cxnId="{FC5B6BF8-63F5-494B-903C-9BA927594440}">
      <dgm:prSet/>
      <dgm:spPr/>
      <dgm:t>
        <a:bodyPr/>
        <a:lstStyle/>
        <a:p>
          <a:endParaRPr lang="en-US"/>
        </a:p>
      </dgm:t>
    </dgm:pt>
    <dgm:pt modelId="{94B86420-755E-4AFF-95C2-38D59FA1E303}">
      <dgm:prSet phldrT="[Text]" custT="1"/>
      <dgm:spPr/>
      <dgm:t>
        <a:bodyPr/>
        <a:lstStyle/>
        <a:p>
          <a:r>
            <a:rPr lang="nb-NO" sz="2200" dirty="0" smtClean="0">
              <a:solidFill>
                <a:schemeClr val="tx1"/>
              </a:solidFill>
            </a:rPr>
            <a:t>Cadre de</a:t>
          </a:r>
          <a:r>
            <a:rPr dirty="0"/>
            <a:t> </a:t>
          </a:r>
          <a:r>
            <a:rPr lang="nb-NO" sz="2200" dirty="0" smtClean="0">
              <a:solidFill>
                <a:schemeClr val="tx1"/>
              </a:solidFill>
            </a:rPr>
            <a:t>mesure de la performance (CMP)</a:t>
          </a:r>
          <a:endParaRPr lang="fr-FR" sz="2200" dirty="0">
            <a:solidFill>
              <a:schemeClr val="tx1"/>
            </a:solidFill>
          </a:endParaRPr>
        </a:p>
      </dgm:t>
    </dgm:pt>
    <dgm:pt modelId="{D317C0A9-EF88-428F-99C7-3DCBF4091ACE}" type="parTrans" cxnId="{90EE7F78-B14A-4F8D-A060-0635B903D2AB}">
      <dgm:prSet/>
      <dgm:spPr/>
      <dgm:t>
        <a:bodyPr/>
        <a:lstStyle/>
        <a:p>
          <a:endParaRPr lang="en-US"/>
        </a:p>
      </dgm:t>
    </dgm:pt>
    <dgm:pt modelId="{592067E8-2616-4298-A26C-1B35D141E115}" type="sibTrans" cxnId="{90EE7F78-B14A-4F8D-A060-0635B903D2AB}">
      <dgm:prSet/>
      <dgm:spPr/>
      <dgm:t>
        <a:bodyPr/>
        <a:lstStyle/>
        <a:p>
          <a:endParaRPr lang="en-US"/>
        </a:p>
      </dgm:t>
    </dgm:pt>
    <dgm:pt modelId="{1B2EF2B3-0513-4B74-A563-7948730D49A8}">
      <dgm:prSet phldrT="[Text]" custT="1"/>
      <dgm:spPr/>
      <dgm:t>
        <a:bodyPr/>
        <a:lstStyle/>
        <a:p>
          <a:pPr algn="ctr">
            <a:spcAft>
              <a:spcPts val="200"/>
            </a:spcAft>
          </a:pPr>
          <a:r>
            <a:rPr lang="nb-NO" sz="1800" b="1" dirty="0" smtClean="0"/>
            <a:t>Secrétariat :</a:t>
          </a:r>
          <a:endParaRPr lang="fr-FR" sz="1800" b="1" dirty="0" smtClean="0"/>
        </a:p>
        <a:p>
          <a:pPr algn="l">
            <a:spcAft>
              <a:spcPts val="200"/>
            </a:spcAft>
          </a:pPr>
          <a:r>
            <a:rPr lang="nb-NO" sz="1600" dirty="0" smtClean="0"/>
            <a:t>- Coordinateur</a:t>
          </a:r>
          <a:r>
            <a:rPr sz="1600" dirty="0"/>
            <a:t> </a:t>
          </a:r>
          <a:r>
            <a:rPr lang="nb-NO" sz="1600" dirty="0" smtClean="0"/>
            <a:t>de</a:t>
          </a:r>
          <a:r>
            <a:rPr sz="1600" dirty="0"/>
            <a:t> </a:t>
          </a:r>
          <a:r>
            <a:rPr lang="nb-NO" sz="1600" dirty="0" smtClean="0"/>
            <a:t>l'équipe de travail</a:t>
          </a:r>
          <a:endParaRPr lang="fr-FR" sz="1600" dirty="0" smtClean="0"/>
        </a:p>
        <a:p>
          <a:pPr algn="l">
            <a:spcAft>
              <a:spcPts val="200"/>
            </a:spcAft>
          </a:pPr>
          <a:r>
            <a:rPr lang="nb-NO" sz="1600" dirty="0" smtClean="0"/>
            <a:t>- Coordinateur mondial</a:t>
          </a:r>
          <a:endParaRPr lang="fr-FR" sz="1600" dirty="0" smtClean="0"/>
        </a:p>
        <a:p>
          <a:pPr algn="l">
            <a:spcAft>
              <a:spcPts val="200"/>
            </a:spcAft>
          </a:pPr>
          <a:r>
            <a:rPr lang="nb-NO" sz="1600" dirty="0" smtClean="0"/>
            <a:t>- Cours de formation</a:t>
          </a:r>
          <a:endParaRPr lang="fr-FR" sz="1600" dirty="0" smtClean="0"/>
        </a:p>
        <a:p>
          <a:pPr algn="l">
            <a:spcAft>
              <a:spcPts val="200"/>
            </a:spcAft>
          </a:pPr>
          <a:r>
            <a:rPr lang="nb-NO" sz="1600" dirty="0" smtClean="0"/>
            <a:t>- Examen indépendant</a:t>
          </a:r>
          <a:endParaRPr lang="fr-FR" sz="1600" dirty="0" smtClean="0"/>
        </a:p>
        <a:p>
          <a:pPr algn="ctr">
            <a:spcAft>
              <a:spcPts val="200"/>
            </a:spcAft>
          </a:pPr>
          <a:r>
            <a:rPr lang="nb-NO" sz="1700" b="1" dirty="0" smtClean="0"/>
            <a:t>Coopération :</a:t>
          </a:r>
          <a:endParaRPr lang="fr-FR" sz="1700" b="1" dirty="0" smtClean="0"/>
        </a:p>
        <a:p>
          <a:pPr algn="l">
            <a:spcAft>
              <a:spcPts val="200"/>
            </a:spcAft>
          </a:pPr>
          <a:r>
            <a:rPr lang="nb-NO" sz="1600" dirty="0" smtClean="0"/>
            <a:t>Appui aux évaluations et à la formation</a:t>
          </a:r>
          <a:endParaRPr lang="fr-FR" sz="1600" dirty="0"/>
        </a:p>
      </dgm:t>
    </dgm:pt>
    <dgm:pt modelId="{AA743481-596F-4AED-9EBF-E49FAB0B5096}" type="parTrans" cxnId="{91666397-C3BB-43FA-9DDF-91D097F46E67}">
      <dgm:prSet/>
      <dgm:spPr/>
      <dgm:t>
        <a:bodyPr/>
        <a:lstStyle/>
        <a:p>
          <a:endParaRPr lang="en-US"/>
        </a:p>
      </dgm:t>
    </dgm:pt>
    <dgm:pt modelId="{6F2107A0-9FC2-4BC7-A023-B1BEE098ACCA}" type="sibTrans" cxnId="{91666397-C3BB-43FA-9DDF-91D097F46E67}">
      <dgm:prSet/>
      <dgm:spPr/>
      <dgm:t>
        <a:bodyPr/>
        <a:lstStyle/>
        <a:p>
          <a:endParaRPr lang="en-US"/>
        </a:p>
      </dgm:t>
    </dgm:pt>
    <dgm:pt modelId="{58ADDD3E-F205-4B9E-B5A0-02EC1E848C99}">
      <dgm:prSet phldrT="[Text]" custT="1"/>
      <dgm:spPr/>
      <dgm:t>
        <a:bodyPr/>
        <a:lstStyle/>
        <a:p>
          <a:r>
            <a:rPr lang="nb-NO" sz="2200" dirty="0" smtClean="0"/>
            <a:t>Formation destinée au personnel des bailleurs</a:t>
          </a:r>
          <a:endParaRPr lang="fr-FR" sz="2200" dirty="0"/>
        </a:p>
      </dgm:t>
    </dgm:pt>
    <dgm:pt modelId="{6222217D-BF16-486C-B41B-5890E70BFA0C}" type="parTrans" cxnId="{60CBA8C5-0F0F-41C2-B9CE-02F23224DBFA}">
      <dgm:prSet/>
      <dgm:spPr/>
      <dgm:t>
        <a:bodyPr/>
        <a:lstStyle/>
        <a:p>
          <a:endParaRPr lang="en-US"/>
        </a:p>
      </dgm:t>
    </dgm:pt>
    <dgm:pt modelId="{3EA30C29-E6AB-4336-9127-D61E26D94E2D}" type="sibTrans" cxnId="{60CBA8C5-0F0F-41C2-B9CE-02F23224DBFA}">
      <dgm:prSet/>
      <dgm:spPr/>
      <dgm:t>
        <a:bodyPr/>
        <a:lstStyle/>
        <a:p>
          <a:endParaRPr lang="en-US"/>
        </a:p>
      </dgm:t>
    </dgm:pt>
    <dgm:pt modelId="{DD973D59-294B-411F-A5FD-534CEFD25660}">
      <dgm:prSet phldrT="[Text]" custT="1"/>
      <dgm:spPr/>
      <dgm:t>
        <a:bodyPr/>
        <a:lstStyle/>
        <a:p>
          <a:pPr algn="l"/>
          <a:r>
            <a:rPr lang="nb-NO" sz="1800" dirty="0" smtClean="0">
              <a:solidFill>
                <a:schemeClr val="bg1"/>
              </a:solidFill>
            </a:rPr>
            <a:t>Formation sur le travail avec les</a:t>
          </a:r>
          <a:r>
            <a:rPr dirty="0"/>
            <a:t> </a:t>
          </a:r>
          <a:r>
            <a:rPr lang="nb-NO" sz="1800" dirty="0" smtClean="0">
              <a:solidFill>
                <a:schemeClr val="bg1"/>
              </a:solidFill>
            </a:rPr>
            <a:t>ISC :</a:t>
          </a:r>
          <a:endParaRPr lang="fr-FR" sz="1800" dirty="0" smtClean="0">
            <a:solidFill>
              <a:schemeClr val="bg1"/>
            </a:solidFill>
          </a:endParaRPr>
        </a:p>
        <a:p>
          <a:pPr algn="l" rtl="0"/>
          <a:r>
            <a:rPr lang="nb-NO" sz="1800" dirty="0" smtClean="0">
              <a:solidFill>
                <a:schemeClr val="bg1"/>
              </a:solidFill>
            </a:rPr>
            <a:t> - 4 formations</a:t>
          </a:r>
          <a:r>
            <a:rPr dirty="0"/>
            <a:t> </a:t>
          </a:r>
          <a:r>
            <a:rPr lang="nb-NO" sz="1800" dirty="0" smtClean="0">
              <a:solidFill>
                <a:schemeClr val="bg1"/>
              </a:solidFill>
            </a:rPr>
            <a:t>sur site</a:t>
          </a:r>
          <a:endParaRPr lang="fr-FR" sz="1800" dirty="0" smtClean="0">
            <a:solidFill>
              <a:schemeClr val="bg1"/>
            </a:solidFill>
          </a:endParaRPr>
        </a:p>
        <a:p>
          <a:pPr algn="l" rtl="0"/>
          <a:r>
            <a:rPr dirty="0"/>
            <a:t> </a:t>
          </a:r>
          <a:endParaRPr lang="fr-FR" sz="1800" dirty="0">
            <a:solidFill>
              <a:schemeClr val="bg1"/>
            </a:solidFill>
          </a:endParaRPr>
        </a:p>
      </dgm:t>
    </dgm:pt>
    <dgm:pt modelId="{1BB7BEB0-2CDF-4A24-81A4-6DE397A110E9}" type="parTrans" cxnId="{B4674D32-B153-4D70-8316-9AFA6B28359F}">
      <dgm:prSet/>
      <dgm:spPr/>
      <dgm:t>
        <a:bodyPr/>
        <a:lstStyle/>
        <a:p>
          <a:endParaRPr lang="en-US"/>
        </a:p>
      </dgm:t>
    </dgm:pt>
    <dgm:pt modelId="{44563F12-C28D-41B3-B76E-CE0F3FE43811}" type="sibTrans" cxnId="{B4674D32-B153-4D70-8316-9AFA6B28359F}">
      <dgm:prSet/>
      <dgm:spPr/>
      <dgm:t>
        <a:bodyPr/>
        <a:lstStyle/>
        <a:p>
          <a:endParaRPr lang="en-US"/>
        </a:p>
      </dgm:t>
    </dgm:pt>
    <dgm:pt modelId="{FD48324B-554B-4C12-A615-C05D78795AA8}" type="pres">
      <dgm:prSet presAssocID="{3FCAC4C9-B43B-42B2-A6F3-2575371B8DF6}" presName="theList" presStyleCnt="0">
        <dgm:presLayoutVars>
          <dgm:dir/>
          <dgm:animLvl val="lvl"/>
          <dgm:resizeHandles val="exact"/>
        </dgm:presLayoutVars>
      </dgm:prSet>
      <dgm:spPr/>
      <dgm:t>
        <a:bodyPr/>
        <a:lstStyle/>
        <a:p>
          <a:endParaRPr lang="en-US"/>
        </a:p>
      </dgm:t>
    </dgm:pt>
    <dgm:pt modelId="{D50B89B9-5A6C-4759-B11C-3312F74B62EF}" type="pres">
      <dgm:prSet presAssocID="{49DDE13B-B3AE-4226-BDAA-94CD64D2A028}" presName="compNode" presStyleCnt="0"/>
      <dgm:spPr/>
    </dgm:pt>
    <dgm:pt modelId="{90EAC39B-9B6D-474B-A60B-24D43894C7C2}" type="pres">
      <dgm:prSet presAssocID="{49DDE13B-B3AE-4226-BDAA-94CD64D2A028}" presName="aNode" presStyleLbl="bgShp" presStyleIdx="0" presStyleCnt="3"/>
      <dgm:spPr/>
      <dgm:t>
        <a:bodyPr/>
        <a:lstStyle/>
        <a:p>
          <a:endParaRPr lang="en-US"/>
        </a:p>
      </dgm:t>
    </dgm:pt>
    <dgm:pt modelId="{2D7A2E59-803E-4A20-A813-8F712A6606E7}" type="pres">
      <dgm:prSet presAssocID="{49DDE13B-B3AE-4226-BDAA-94CD64D2A028}" presName="textNode" presStyleLbl="bgShp" presStyleIdx="0" presStyleCnt="3"/>
      <dgm:spPr/>
      <dgm:t>
        <a:bodyPr/>
        <a:lstStyle/>
        <a:p>
          <a:endParaRPr lang="en-US"/>
        </a:p>
      </dgm:t>
    </dgm:pt>
    <dgm:pt modelId="{DED3805F-0530-4FF1-83DE-1D62BE4D8514}" type="pres">
      <dgm:prSet presAssocID="{49DDE13B-B3AE-4226-BDAA-94CD64D2A028}" presName="compChildNode" presStyleCnt="0"/>
      <dgm:spPr/>
    </dgm:pt>
    <dgm:pt modelId="{8905612E-59D5-4DB5-ABD0-12A65A175B9D}" type="pres">
      <dgm:prSet presAssocID="{49DDE13B-B3AE-4226-BDAA-94CD64D2A028}" presName="theInnerList" presStyleCnt="0"/>
      <dgm:spPr/>
    </dgm:pt>
    <dgm:pt modelId="{697FD245-41B4-42F8-843B-30032B839257}" type="pres">
      <dgm:prSet presAssocID="{1666CEBC-C712-4FFB-9556-0E237F1BB466}" presName="childNode" presStyleLbl="node1" presStyleIdx="0" presStyleCnt="4">
        <dgm:presLayoutVars>
          <dgm:bulletEnabled val="1"/>
        </dgm:presLayoutVars>
      </dgm:prSet>
      <dgm:spPr/>
      <dgm:t>
        <a:bodyPr/>
        <a:lstStyle/>
        <a:p>
          <a:endParaRPr lang="en-US"/>
        </a:p>
      </dgm:t>
    </dgm:pt>
    <dgm:pt modelId="{4E3D90B1-5026-4D2A-8304-ACAF6BDE43F7}" type="pres">
      <dgm:prSet presAssocID="{1666CEBC-C712-4FFB-9556-0E237F1BB466}" presName="aSpace2" presStyleCnt="0"/>
      <dgm:spPr/>
    </dgm:pt>
    <dgm:pt modelId="{3AF5A24F-29E7-4FCA-9D87-AC7BBA02C912}" type="pres">
      <dgm:prSet presAssocID="{3FA18FBB-32F3-4EE2-8465-E37DD96A819F}" presName="childNode" presStyleLbl="node1" presStyleIdx="1" presStyleCnt="4">
        <dgm:presLayoutVars>
          <dgm:bulletEnabled val="1"/>
        </dgm:presLayoutVars>
      </dgm:prSet>
      <dgm:spPr/>
      <dgm:t>
        <a:bodyPr/>
        <a:lstStyle/>
        <a:p>
          <a:endParaRPr lang="en-US"/>
        </a:p>
      </dgm:t>
    </dgm:pt>
    <dgm:pt modelId="{5DAC5063-C046-4210-80C1-5FCD2DC1646D}" type="pres">
      <dgm:prSet presAssocID="{49DDE13B-B3AE-4226-BDAA-94CD64D2A028}" presName="aSpace" presStyleCnt="0"/>
      <dgm:spPr/>
    </dgm:pt>
    <dgm:pt modelId="{B667CA99-C837-4F66-AECC-AB7100FD4B83}" type="pres">
      <dgm:prSet presAssocID="{94B86420-755E-4AFF-95C2-38D59FA1E303}" presName="compNode" presStyleCnt="0"/>
      <dgm:spPr/>
    </dgm:pt>
    <dgm:pt modelId="{72AA71DE-619F-4468-A529-A59F33194486}" type="pres">
      <dgm:prSet presAssocID="{94B86420-755E-4AFF-95C2-38D59FA1E303}" presName="aNode" presStyleLbl="bgShp" presStyleIdx="1" presStyleCnt="3"/>
      <dgm:spPr/>
      <dgm:t>
        <a:bodyPr/>
        <a:lstStyle/>
        <a:p>
          <a:endParaRPr lang="en-US"/>
        </a:p>
      </dgm:t>
    </dgm:pt>
    <dgm:pt modelId="{749A2D9E-B5C9-47EF-9CAA-108F02EDE46D}" type="pres">
      <dgm:prSet presAssocID="{94B86420-755E-4AFF-95C2-38D59FA1E303}" presName="textNode" presStyleLbl="bgShp" presStyleIdx="1" presStyleCnt="3"/>
      <dgm:spPr/>
      <dgm:t>
        <a:bodyPr/>
        <a:lstStyle/>
        <a:p>
          <a:endParaRPr lang="en-US"/>
        </a:p>
      </dgm:t>
    </dgm:pt>
    <dgm:pt modelId="{312BA28E-6763-4EE2-BA4D-A31F6937831F}" type="pres">
      <dgm:prSet presAssocID="{94B86420-755E-4AFF-95C2-38D59FA1E303}" presName="compChildNode" presStyleCnt="0"/>
      <dgm:spPr/>
    </dgm:pt>
    <dgm:pt modelId="{641B170F-0203-4D86-AF57-6B2B31B561BE}" type="pres">
      <dgm:prSet presAssocID="{94B86420-755E-4AFF-95C2-38D59FA1E303}" presName="theInnerList" presStyleCnt="0"/>
      <dgm:spPr/>
    </dgm:pt>
    <dgm:pt modelId="{196D8AE0-51C5-49F9-9FE9-376EFC72D4AC}" type="pres">
      <dgm:prSet presAssocID="{1B2EF2B3-0513-4B74-A563-7948730D49A8}" presName="childNode" presStyleLbl="node1" presStyleIdx="2" presStyleCnt="4">
        <dgm:presLayoutVars>
          <dgm:bulletEnabled val="1"/>
        </dgm:presLayoutVars>
      </dgm:prSet>
      <dgm:spPr/>
      <dgm:t>
        <a:bodyPr/>
        <a:lstStyle/>
        <a:p>
          <a:endParaRPr lang="en-US"/>
        </a:p>
      </dgm:t>
    </dgm:pt>
    <dgm:pt modelId="{B3EE42D8-88C0-4DC3-8E42-615C01D990F1}" type="pres">
      <dgm:prSet presAssocID="{94B86420-755E-4AFF-95C2-38D59FA1E303}" presName="aSpace" presStyleCnt="0"/>
      <dgm:spPr/>
    </dgm:pt>
    <dgm:pt modelId="{57E35B2D-8A22-418E-BA6A-81D015943811}" type="pres">
      <dgm:prSet presAssocID="{58ADDD3E-F205-4B9E-B5A0-02EC1E848C99}" presName="compNode" presStyleCnt="0"/>
      <dgm:spPr/>
    </dgm:pt>
    <dgm:pt modelId="{F182E099-9CFD-4AE6-ACA6-89DA3861A320}" type="pres">
      <dgm:prSet presAssocID="{58ADDD3E-F205-4B9E-B5A0-02EC1E848C99}" presName="aNode" presStyleLbl="bgShp" presStyleIdx="2" presStyleCnt="3"/>
      <dgm:spPr/>
      <dgm:t>
        <a:bodyPr/>
        <a:lstStyle/>
        <a:p>
          <a:endParaRPr lang="en-US"/>
        </a:p>
      </dgm:t>
    </dgm:pt>
    <dgm:pt modelId="{3E28FBE4-746C-43E9-8427-1FB9E294CA7E}" type="pres">
      <dgm:prSet presAssocID="{58ADDD3E-F205-4B9E-B5A0-02EC1E848C99}" presName="textNode" presStyleLbl="bgShp" presStyleIdx="2" presStyleCnt="3"/>
      <dgm:spPr/>
      <dgm:t>
        <a:bodyPr/>
        <a:lstStyle/>
        <a:p>
          <a:endParaRPr lang="en-US"/>
        </a:p>
      </dgm:t>
    </dgm:pt>
    <dgm:pt modelId="{E0CB6F52-A2D6-4AD9-B842-AA6623CE463C}" type="pres">
      <dgm:prSet presAssocID="{58ADDD3E-F205-4B9E-B5A0-02EC1E848C99}" presName="compChildNode" presStyleCnt="0"/>
      <dgm:spPr/>
    </dgm:pt>
    <dgm:pt modelId="{3B412EE5-5EEB-4AEF-B6C0-6487BFFD362C}" type="pres">
      <dgm:prSet presAssocID="{58ADDD3E-F205-4B9E-B5A0-02EC1E848C99}" presName="theInnerList" presStyleCnt="0"/>
      <dgm:spPr/>
    </dgm:pt>
    <dgm:pt modelId="{AA47528D-A64C-40F8-899F-265D1A8683DF}" type="pres">
      <dgm:prSet presAssocID="{DD973D59-294B-411F-A5FD-534CEFD25660}" presName="childNode" presStyleLbl="node1" presStyleIdx="3" presStyleCnt="4">
        <dgm:presLayoutVars>
          <dgm:bulletEnabled val="1"/>
        </dgm:presLayoutVars>
      </dgm:prSet>
      <dgm:spPr/>
      <dgm:t>
        <a:bodyPr/>
        <a:lstStyle/>
        <a:p>
          <a:endParaRPr lang="en-US"/>
        </a:p>
      </dgm:t>
    </dgm:pt>
  </dgm:ptLst>
  <dgm:cxnLst>
    <dgm:cxn modelId="{401ACC26-1E60-4A5F-9578-D69F9465F570}" type="presOf" srcId="{1666CEBC-C712-4FFB-9556-0E237F1BB466}" destId="{697FD245-41B4-42F8-843B-30032B839257}" srcOrd="0" destOrd="0" presId="urn:microsoft.com/office/officeart/2005/8/layout/lProcess2"/>
    <dgm:cxn modelId="{FC5B6BF8-63F5-494B-903C-9BA927594440}" srcId="{49DDE13B-B3AE-4226-BDAA-94CD64D2A028}" destId="{3FA18FBB-32F3-4EE2-8465-E37DD96A819F}" srcOrd="1" destOrd="0" parTransId="{9849FCDA-EC26-49E1-99B1-E3D7019A4FF4}" sibTransId="{7310B7C9-4FC6-46B9-8949-D3D473DF1698}"/>
    <dgm:cxn modelId="{3367A364-CC01-4F9E-B246-31547308E03D}" type="presOf" srcId="{3FA18FBB-32F3-4EE2-8465-E37DD96A819F}" destId="{3AF5A24F-29E7-4FCA-9D87-AC7BBA02C912}" srcOrd="0" destOrd="0" presId="urn:microsoft.com/office/officeart/2005/8/layout/lProcess2"/>
    <dgm:cxn modelId="{90EE7F78-B14A-4F8D-A060-0635B903D2AB}" srcId="{3FCAC4C9-B43B-42B2-A6F3-2575371B8DF6}" destId="{94B86420-755E-4AFF-95C2-38D59FA1E303}" srcOrd="1" destOrd="0" parTransId="{D317C0A9-EF88-428F-99C7-3DCBF4091ACE}" sibTransId="{592067E8-2616-4298-A26C-1B35D141E115}"/>
    <dgm:cxn modelId="{91666397-C3BB-43FA-9DDF-91D097F46E67}" srcId="{94B86420-755E-4AFF-95C2-38D59FA1E303}" destId="{1B2EF2B3-0513-4B74-A563-7948730D49A8}" srcOrd="0" destOrd="0" parTransId="{AA743481-596F-4AED-9EBF-E49FAB0B5096}" sibTransId="{6F2107A0-9FC2-4BC7-A023-B1BEE098ACCA}"/>
    <dgm:cxn modelId="{DC0AA718-917D-45F8-BB5C-8ED1B5347ED5}" type="presOf" srcId="{58ADDD3E-F205-4B9E-B5A0-02EC1E848C99}" destId="{F182E099-9CFD-4AE6-ACA6-89DA3861A320}" srcOrd="0" destOrd="0" presId="urn:microsoft.com/office/officeart/2005/8/layout/lProcess2"/>
    <dgm:cxn modelId="{7B571AAF-41CA-42B2-9C8A-E208929C4C7B}" type="presOf" srcId="{94B86420-755E-4AFF-95C2-38D59FA1E303}" destId="{72AA71DE-619F-4468-A529-A59F33194486}" srcOrd="0" destOrd="0" presId="urn:microsoft.com/office/officeart/2005/8/layout/lProcess2"/>
    <dgm:cxn modelId="{523CC4CF-BE9F-417F-9AF0-1BA5223CEBD1}" type="presOf" srcId="{1B2EF2B3-0513-4B74-A563-7948730D49A8}" destId="{196D8AE0-51C5-49F9-9FE9-376EFC72D4AC}" srcOrd="0" destOrd="0" presId="urn:microsoft.com/office/officeart/2005/8/layout/lProcess2"/>
    <dgm:cxn modelId="{C663A570-428E-467A-BAED-B9A788BAE889}" srcId="{49DDE13B-B3AE-4226-BDAA-94CD64D2A028}" destId="{1666CEBC-C712-4FFB-9556-0E237F1BB466}" srcOrd="0" destOrd="0" parTransId="{E5DFC4D4-E8D5-494D-A891-4DEDD39475D3}" sibTransId="{BA31EE5D-C5CF-472D-A203-7A223938D145}"/>
    <dgm:cxn modelId="{508EB55C-FC69-4FD0-8179-431096F7AAC8}" type="presOf" srcId="{49DDE13B-B3AE-4226-BDAA-94CD64D2A028}" destId="{90EAC39B-9B6D-474B-A60B-24D43894C7C2}" srcOrd="0" destOrd="0" presId="urn:microsoft.com/office/officeart/2005/8/layout/lProcess2"/>
    <dgm:cxn modelId="{D9827CEE-D70F-4D73-95CE-3AC0CB88C6AB}" type="presOf" srcId="{58ADDD3E-F205-4B9E-B5A0-02EC1E848C99}" destId="{3E28FBE4-746C-43E9-8427-1FB9E294CA7E}" srcOrd="1" destOrd="0" presId="urn:microsoft.com/office/officeart/2005/8/layout/lProcess2"/>
    <dgm:cxn modelId="{6C5A57BE-265F-467F-988F-C0E6971DB60F}" srcId="{3FCAC4C9-B43B-42B2-A6F3-2575371B8DF6}" destId="{49DDE13B-B3AE-4226-BDAA-94CD64D2A028}" srcOrd="0" destOrd="0" parTransId="{53A15459-1FCF-40D4-9011-1B09378C481A}" sibTransId="{AE0BD3B4-EDE1-41A8-80DB-4DA52C0C376A}"/>
    <dgm:cxn modelId="{60CBA8C5-0F0F-41C2-B9CE-02F23224DBFA}" srcId="{3FCAC4C9-B43B-42B2-A6F3-2575371B8DF6}" destId="{58ADDD3E-F205-4B9E-B5A0-02EC1E848C99}" srcOrd="2" destOrd="0" parTransId="{6222217D-BF16-486C-B41B-5890E70BFA0C}" sibTransId="{3EA30C29-E6AB-4336-9127-D61E26D94E2D}"/>
    <dgm:cxn modelId="{6484D9E6-2720-4D1B-A11A-8272473B2E9D}" type="presOf" srcId="{3FCAC4C9-B43B-42B2-A6F3-2575371B8DF6}" destId="{FD48324B-554B-4C12-A615-C05D78795AA8}" srcOrd="0" destOrd="0" presId="urn:microsoft.com/office/officeart/2005/8/layout/lProcess2"/>
    <dgm:cxn modelId="{990774E0-A8A7-46A2-98AE-CABC80EDC484}" type="presOf" srcId="{94B86420-755E-4AFF-95C2-38D59FA1E303}" destId="{749A2D9E-B5C9-47EF-9CAA-108F02EDE46D}" srcOrd="1" destOrd="0" presId="urn:microsoft.com/office/officeart/2005/8/layout/lProcess2"/>
    <dgm:cxn modelId="{52D3D774-A6A4-4D68-8717-8D3BEB9E5875}" type="presOf" srcId="{49DDE13B-B3AE-4226-BDAA-94CD64D2A028}" destId="{2D7A2E59-803E-4A20-A813-8F712A6606E7}" srcOrd="1" destOrd="0" presId="urn:microsoft.com/office/officeart/2005/8/layout/lProcess2"/>
    <dgm:cxn modelId="{EE7E9527-8A49-4B41-9DB6-3F2DC439A707}" type="presOf" srcId="{DD973D59-294B-411F-A5FD-534CEFD25660}" destId="{AA47528D-A64C-40F8-899F-265D1A8683DF}" srcOrd="0" destOrd="0" presId="urn:microsoft.com/office/officeart/2005/8/layout/lProcess2"/>
    <dgm:cxn modelId="{B4674D32-B153-4D70-8316-9AFA6B28359F}" srcId="{58ADDD3E-F205-4B9E-B5A0-02EC1E848C99}" destId="{DD973D59-294B-411F-A5FD-534CEFD25660}" srcOrd="0" destOrd="0" parTransId="{1BB7BEB0-2CDF-4A24-81A4-6DE397A110E9}" sibTransId="{44563F12-C28D-41B3-B76E-CE0F3FE43811}"/>
    <dgm:cxn modelId="{D6B29BEB-4998-4150-9B56-9D83905C57B4}" type="presParOf" srcId="{FD48324B-554B-4C12-A615-C05D78795AA8}" destId="{D50B89B9-5A6C-4759-B11C-3312F74B62EF}" srcOrd="0" destOrd="0" presId="urn:microsoft.com/office/officeart/2005/8/layout/lProcess2"/>
    <dgm:cxn modelId="{C8FAE058-202E-4D98-A39B-AF0B9F0F5BF6}" type="presParOf" srcId="{D50B89B9-5A6C-4759-B11C-3312F74B62EF}" destId="{90EAC39B-9B6D-474B-A60B-24D43894C7C2}" srcOrd="0" destOrd="0" presId="urn:microsoft.com/office/officeart/2005/8/layout/lProcess2"/>
    <dgm:cxn modelId="{5C92A22F-BA80-4EC0-AB9C-54DE198E51A9}" type="presParOf" srcId="{D50B89B9-5A6C-4759-B11C-3312F74B62EF}" destId="{2D7A2E59-803E-4A20-A813-8F712A6606E7}" srcOrd="1" destOrd="0" presId="urn:microsoft.com/office/officeart/2005/8/layout/lProcess2"/>
    <dgm:cxn modelId="{B315FF54-E748-4B21-9092-F8C4C2D50F0C}" type="presParOf" srcId="{D50B89B9-5A6C-4759-B11C-3312F74B62EF}" destId="{DED3805F-0530-4FF1-83DE-1D62BE4D8514}" srcOrd="2" destOrd="0" presId="urn:microsoft.com/office/officeart/2005/8/layout/lProcess2"/>
    <dgm:cxn modelId="{6D3BF856-5471-4424-A5F2-3194BF4D25E4}" type="presParOf" srcId="{DED3805F-0530-4FF1-83DE-1D62BE4D8514}" destId="{8905612E-59D5-4DB5-ABD0-12A65A175B9D}" srcOrd="0" destOrd="0" presId="urn:microsoft.com/office/officeart/2005/8/layout/lProcess2"/>
    <dgm:cxn modelId="{3CCD7544-995E-4FF1-A86D-78A5348AAD18}" type="presParOf" srcId="{8905612E-59D5-4DB5-ABD0-12A65A175B9D}" destId="{697FD245-41B4-42F8-843B-30032B839257}" srcOrd="0" destOrd="0" presId="urn:microsoft.com/office/officeart/2005/8/layout/lProcess2"/>
    <dgm:cxn modelId="{829005B5-AB1A-4508-826C-C55D73A07D6F}" type="presParOf" srcId="{8905612E-59D5-4DB5-ABD0-12A65A175B9D}" destId="{4E3D90B1-5026-4D2A-8304-ACAF6BDE43F7}" srcOrd="1" destOrd="0" presId="urn:microsoft.com/office/officeart/2005/8/layout/lProcess2"/>
    <dgm:cxn modelId="{E3385C6F-19FF-468B-97A9-BDA0A45E8A71}" type="presParOf" srcId="{8905612E-59D5-4DB5-ABD0-12A65A175B9D}" destId="{3AF5A24F-29E7-4FCA-9D87-AC7BBA02C912}" srcOrd="2" destOrd="0" presId="urn:microsoft.com/office/officeart/2005/8/layout/lProcess2"/>
    <dgm:cxn modelId="{56997741-5C52-4B4D-A54F-960A787609F0}" type="presParOf" srcId="{FD48324B-554B-4C12-A615-C05D78795AA8}" destId="{5DAC5063-C046-4210-80C1-5FCD2DC1646D}" srcOrd="1" destOrd="0" presId="urn:microsoft.com/office/officeart/2005/8/layout/lProcess2"/>
    <dgm:cxn modelId="{C76194CB-CFB9-4077-B588-786F2122AB37}" type="presParOf" srcId="{FD48324B-554B-4C12-A615-C05D78795AA8}" destId="{B667CA99-C837-4F66-AECC-AB7100FD4B83}" srcOrd="2" destOrd="0" presId="urn:microsoft.com/office/officeart/2005/8/layout/lProcess2"/>
    <dgm:cxn modelId="{4B1FD9C4-57F7-4E65-9389-6A156A703844}" type="presParOf" srcId="{B667CA99-C837-4F66-AECC-AB7100FD4B83}" destId="{72AA71DE-619F-4468-A529-A59F33194486}" srcOrd="0" destOrd="0" presId="urn:microsoft.com/office/officeart/2005/8/layout/lProcess2"/>
    <dgm:cxn modelId="{39012085-692D-455B-8E91-B6B8B7F7E71D}" type="presParOf" srcId="{B667CA99-C837-4F66-AECC-AB7100FD4B83}" destId="{749A2D9E-B5C9-47EF-9CAA-108F02EDE46D}" srcOrd="1" destOrd="0" presId="urn:microsoft.com/office/officeart/2005/8/layout/lProcess2"/>
    <dgm:cxn modelId="{252CA585-E962-4989-BEE0-D332A9468724}" type="presParOf" srcId="{B667CA99-C837-4F66-AECC-AB7100FD4B83}" destId="{312BA28E-6763-4EE2-BA4D-A31F6937831F}" srcOrd="2" destOrd="0" presId="urn:microsoft.com/office/officeart/2005/8/layout/lProcess2"/>
    <dgm:cxn modelId="{9E6F8743-9A45-485B-9E29-E8F9519D7595}" type="presParOf" srcId="{312BA28E-6763-4EE2-BA4D-A31F6937831F}" destId="{641B170F-0203-4D86-AF57-6B2B31B561BE}" srcOrd="0" destOrd="0" presId="urn:microsoft.com/office/officeart/2005/8/layout/lProcess2"/>
    <dgm:cxn modelId="{993E768D-5CEB-43DD-8E8A-E8A08865737F}" type="presParOf" srcId="{641B170F-0203-4D86-AF57-6B2B31B561BE}" destId="{196D8AE0-51C5-49F9-9FE9-376EFC72D4AC}" srcOrd="0" destOrd="0" presId="urn:microsoft.com/office/officeart/2005/8/layout/lProcess2"/>
    <dgm:cxn modelId="{AC7BAA58-26BC-4BA9-A3B1-782E8A0F00BB}" type="presParOf" srcId="{FD48324B-554B-4C12-A615-C05D78795AA8}" destId="{B3EE42D8-88C0-4DC3-8E42-615C01D990F1}" srcOrd="3" destOrd="0" presId="urn:microsoft.com/office/officeart/2005/8/layout/lProcess2"/>
    <dgm:cxn modelId="{361606B7-47E5-4768-89BD-12027F4F6A90}" type="presParOf" srcId="{FD48324B-554B-4C12-A615-C05D78795AA8}" destId="{57E35B2D-8A22-418E-BA6A-81D015943811}" srcOrd="4" destOrd="0" presId="urn:microsoft.com/office/officeart/2005/8/layout/lProcess2"/>
    <dgm:cxn modelId="{753F8437-0437-4E09-8653-DEDD2B2515EE}" type="presParOf" srcId="{57E35B2D-8A22-418E-BA6A-81D015943811}" destId="{F182E099-9CFD-4AE6-ACA6-89DA3861A320}" srcOrd="0" destOrd="0" presId="urn:microsoft.com/office/officeart/2005/8/layout/lProcess2"/>
    <dgm:cxn modelId="{9D6D3ED1-4920-4FE5-9124-31CB2B3DED2B}" type="presParOf" srcId="{57E35B2D-8A22-418E-BA6A-81D015943811}" destId="{3E28FBE4-746C-43E9-8427-1FB9E294CA7E}" srcOrd="1" destOrd="0" presId="urn:microsoft.com/office/officeart/2005/8/layout/lProcess2"/>
    <dgm:cxn modelId="{557D442E-19B0-4A0B-9E5D-11DA7AC02CBE}" type="presParOf" srcId="{57E35B2D-8A22-418E-BA6A-81D015943811}" destId="{E0CB6F52-A2D6-4AD9-B842-AA6623CE463C}" srcOrd="2" destOrd="0" presId="urn:microsoft.com/office/officeart/2005/8/layout/lProcess2"/>
    <dgm:cxn modelId="{9F8F8D24-0928-44AE-9F83-E214C7F4435C}" type="presParOf" srcId="{E0CB6F52-A2D6-4AD9-B842-AA6623CE463C}" destId="{3B412EE5-5EEB-4AEF-B6C0-6487BFFD362C}" srcOrd="0" destOrd="0" presId="urn:microsoft.com/office/officeart/2005/8/layout/lProcess2"/>
    <dgm:cxn modelId="{8B78BB18-0BFE-466A-92CE-E1DFB55D5147}" type="presParOf" srcId="{3B412EE5-5EEB-4AEF-B6C0-6487BFFD362C}" destId="{AA47528D-A64C-40F8-899F-265D1A8683DF}"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BECB2D-D682-476B-8BAC-9A96BC9D6D53}"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en-US"/>
        </a:p>
      </dgm:t>
    </dgm:pt>
    <dgm:pt modelId="{D252D42D-0D7B-4B77-BB96-A9BB382E9D98}">
      <dgm:prSet phldrT="[Text]" custT="1"/>
      <dgm:spPr/>
      <dgm:t>
        <a:bodyPr/>
        <a:lstStyle/>
        <a:p>
          <a:r>
            <a:rPr lang="nb-NO" sz="3600" dirty="0" smtClean="0"/>
            <a:t>Objectif</a:t>
          </a:r>
          <a:endParaRPr lang="fr-FR" sz="3600" dirty="0"/>
        </a:p>
      </dgm:t>
    </dgm:pt>
    <dgm:pt modelId="{4D94FAAB-6B9E-4CAC-95CD-987667004FD5}" type="parTrans" cxnId="{3989782B-4BB7-40E4-B449-EA7F0C52818B}">
      <dgm:prSet/>
      <dgm:spPr/>
      <dgm:t>
        <a:bodyPr/>
        <a:lstStyle/>
        <a:p>
          <a:endParaRPr lang="en-US"/>
        </a:p>
      </dgm:t>
    </dgm:pt>
    <dgm:pt modelId="{F0040F2F-C7FD-4B92-A599-7AC508856816}" type="sibTrans" cxnId="{3989782B-4BB7-40E4-B449-EA7F0C52818B}">
      <dgm:prSet/>
      <dgm:spPr/>
      <dgm:t>
        <a:bodyPr/>
        <a:lstStyle/>
        <a:p>
          <a:endParaRPr lang="en-US"/>
        </a:p>
      </dgm:t>
    </dgm:pt>
    <dgm:pt modelId="{0E689FFF-8F7E-41F1-A3EE-7C632189A845}">
      <dgm:prSet phldrT="[Text]"/>
      <dgm:spPr/>
      <dgm:t>
        <a:bodyPr/>
        <a:lstStyle/>
        <a:p>
          <a:r>
            <a:rPr lang="en-GB" noProof="0" dirty="0" smtClean="0"/>
            <a:t>Évaluation objective de la performance de l'ISC par rapport aux bonnes pratiques, fondée sur des éléments probants </a:t>
          </a:r>
        </a:p>
        <a:p>
          <a:r>
            <a:rPr lang="en-GB" noProof="0" dirty="0" smtClean="0"/>
            <a:t>Évaluation basée sur le principe du volontariat</a:t>
          </a:r>
        </a:p>
        <a:p>
          <a:r>
            <a:rPr lang="en-GB" noProof="0" dirty="0" smtClean="0"/>
            <a:t>Évaluation globale</a:t>
          </a:r>
        </a:p>
      </dgm:t>
    </dgm:pt>
    <dgm:pt modelId="{247D1A94-AFA6-46CD-9ACB-07996F60C6C6}" type="parTrans" cxnId="{0057E698-3EB2-4DAF-86BF-FDB02777D88F}">
      <dgm:prSet/>
      <dgm:spPr/>
      <dgm:t>
        <a:bodyPr/>
        <a:lstStyle/>
        <a:p>
          <a:endParaRPr lang="en-US"/>
        </a:p>
      </dgm:t>
    </dgm:pt>
    <dgm:pt modelId="{AD5C5366-BA23-4AB0-8DD3-05262CE921EF}" type="sibTrans" cxnId="{0057E698-3EB2-4DAF-86BF-FDB02777D88F}">
      <dgm:prSet/>
      <dgm:spPr/>
      <dgm:t>
        <a:bodyPr/>
        <a:lstStyle/>
        <a:p>
          <a:endParaRPr lang="en-US"/>
        </a:p>
      </dgm:t>
    </dgm:pt>
    <dgm:pt modelId="{0FA11722-DA51-4B3F-AB75-EEDC71CB2761}">
      <dgm:prSet phldrT="[Text]" custT="1"/>
      <dgm:spPr/>
      <dgm:t>
        <a:bodyPr/>
        <a:lstStyle/>
        <a:p>
          <a:r>
            <a:rPr lang="en-GB" sz="3400" noProof="0" dirty="0" smtClean="0"/>
            <a:t>Utilisation pratique</a:t>
          </a:r>
          <a:endParaRPr lang="fr-FR" sz="3400" noProof="0" dirty="0"/>
        </a:p>
      </dgm:t>
    </dgm:pt>
    <dgm:pt modelId="{54547888-97AD-4FA2-830A-98B583E487B5}" type="parTrans" cxnId="{9D7BA4BF-C4B5-440C-ABD8-44F96E4F6B21}">
      <dgm:prSet/>
      <dgm:spPr/>
      <dgm:t>
        <a:bodyPr/>
        <a:lstStyle/>
        <a:p>
          <a:endParaRPr lang="en-US"/>
        </a:p>
      </dgm:t>
    </dgm:pt>
    <dgm:pt modelId="{CBA7374D-C61C-4DE4-9547-A8FD9988E1AC}" type="sibTrans" cxnId="{9D7BA4BF-C4B5-440C-ABD8-44F96E4F6B21}">
      <dgm:prSet/>
      <dgm:spPr/>
      <dgm:t>
        <a:bodyPr/>
        <a:lstStyle/>
        <a:p>
          <a:endParaRPr lang="en-US"/>
        </a:p>
      </dgm:t>
    </dgm:pt>
    <dgm:pt modelId="{ACDF90B7-0A2A-4849-A102-6B9EF5273828}">
      <dgm:prSet phldrT="[Text]"/>
      <dgm:spPr/>
      <dgm:t>
        <a:bodyPr/>
        <a:lstStyle/>
        <a:p>
          <a:r>
            <a:rPr dirty="0"/>
            <a:t>Évaluation des besoins</a:t>
          </a:r>
        </a:p>
        <a:p>
          <a:r>
            <a:rPr dirty="0"/>
            <a:t>Planification stratégique</a:t>
          </a:r>
        </a:p>
        <a:p>
          <a:r>
            <a:rPr dirty="0"/>
            <a:t>Appui à la mise en oeuvre des ISSAI</a:t>
          </a:r>
        </a:p>
        <a:p>
          <a:r>
            <a:rPr dirty="0"/>
            <a:t>Suivi et amélioration de la performance interne</a:t>
          </a:r>
        </a:p>
        <a:p>
          <a:r>
            <a:rPr dirty="0"/>
            <a:t>Communication avec les parties prenantes.</a:t>
          </a:r>
        </a:p>
        <a:p>
          <a:r>
            <a:rPr lang="fr-FR" dirty="0" smtClean="0"/>
            <a:t>Démonstration </a:t>
          </a:r>
          <a:r>
            <a:rPr dirty="0" smtClean="0"/>
            <a:t>des </a:t>
          </a:r>
          <a:r>
            <a:rPr dirty="0"/>
            <a:t>progrès réalisés et de la valeur et des avantages offerts à la société </a:t>
          </a:r>
          <a:endParaRPr lang="fr-FR" dirty="0"/>
        </a:p>
      </dgm:t>
    </dgm:pt>
    <dgm:pt modelId="{22F70B03-6952-46D4-B10B-4CBC44737DD0}" type="parTrans" cxnId="{D822845F-11EC-42A7-9096-F47B021A483F}">
      <dgm:prSet/>
      <dgm:spPr/>
      <dgm:t>
        <a:bodyPr/>
        <a:lstStyle/>
        <a:p>
          <a:endParaRPr lang="en-US"/>
        </a:p>
      </dgm:t>
    </dgm:pt>
    <dgm:pt modelId="{7119DE77-94FD-4371-A2C8-BD9A64FB4F9D}" type="sibTrans" cxnId="{D822845F-11EC-42A7-9096-F47B021A483F}">
      <dgm:prSet/>
      <dgm:spPr/>
      <dgm:t>
        <a:bodyPr/>
        <a:lstStyle/>
        <a:p>
          <a:endParaRPr lang="en-US"/>
        </a:p>
      </dgm:t>
    </dgm:pt>
    <dgm:pt modelId="{6E4BF8C9-E333-4FB3-B057-48F08B9F8D50}" type="pres">
      <dgm:prSet presAssocID="{F0BECB2D-D682-476B-8BAC-9A96BC9D6D53}" presName="Name0" presStyleCnt="0">
        <dgm:presLayoutVars>
          <dgm:dir/>
          <dgm:animLvl val="lvl"/>
          <dgm:resizeHandles val="exact"/>
        </dgm:presLayoutVars>
      </dgm:prSet>
      <dgm:spPr/>
      <dgm:t>
        <a:bodyPr/>
        <a:lstStyle/>
        <a:p>
          <a:endParaRPr lang="en-US"/>
        </a:p>
      </dgm:t>
    </dgm:pt>
    <dgm:pt modelId="{E079CE08-2AC6-4BF7-B5AA-DA34C19F1CD1}" type="pres">
      <dgm:prSet presAssocID="{D252D42D-0D7B-4B77-BB96-A9BB382E9D98}" presName="compositeNode" presStyleCnt="0">
        <dgm:presLayoutVars>
          <dgm:bulletEnabled val="1"/>
        </dgm:presLayoutVars>
      </dgm:prSet>
      <dgm:spPr/>
    </dgm:pt>
    <dgm:pt modelId="{10E32CFF-D12F-4BAE-B008-FD2960D2D0BC}" type="pres">
      <dgm:prSet presAssocID="{D252D42D-0D7B-4B77-BB96-A9BB382E9D98}" presName="bgRect" presStyleLbl="node1" presStyleIdx="0" presStyleCnt="2"/>
      <dgm:spPr/>
      <dgm:t>
        <a:bodyPr/>
        <a:lstStyle/>
        <a:p>
          <a:endParaRPr lang="en-US"/>
        </a:p>
      </dgm:t>
    </dgm:pt>
    <dgm:pt modelId="{948362D2-267B-45B3-A4E7-BABC774A6A9E}" type="pres">
      <dgm:prSet presAssocID="{D252D42D-0D7B-4B77-BB96-A9BB382E9D98}" presName="parentNode" presStyleLbl="node1" presStyleIdx="0" presStyleCnt="2">
        <dgm:presLayoutVars>
          <dgm:chMax val="0"/>
          <dgm:bulletEnabled val="1"/>
        </dgm:presLayoutVars>
      </dgm:prSet>
      <dgm:spPr/>
      <dgm:t>
        <a:bodyPr/>
        <a:lstStyle/>
        <a:p>
          <a:endParaRPr lang="en-US"/>
        </a:p>
      </dgm:t>
    </dgm:pt>
    <dgm:pt modelId="{628350C4-3255-473B-8D37-18E950209B18}" type="pres">
      <dgm:prSet presAssocID="{D252D42D-0D7B-4B77-BB96-A9BB382E9D98}" presName="childNode" presStyleLbl="node1" presStyleIdx="0" presStyleCnt="2">
        <dgm:presLayoutVars>
          <dgm:bulletEnabled val="1"/>
        </dgm:presLayoutVars>
      </dgm:prSet>
      <dgm:spPr/>
      <dgm:t>
        <a:bodyPr/>
        <a:lstStyle/>
        <a:p>
          <a:endParaRPr lang="en-US"/>
        </a:p>
      </dgm:t>
    </dgm:pt>
    <dgm:pt modelId="{E937ABB0-14EE-4DA7-A148-1F24E4DF51F5}" type="pres">
      <dgm:prSet presAssocID="{F0040F2F-C7FD-4B92-A599-7AC508856816}" presName="hSp" presStyleCnt="0"/>
      <dgm:spPr/>
    </dgm:pt>
    <dgm:pt modelId="{F30BDC44-FF34-41F2-83AC-C7ED65C837B7}" type="pres">
      <dgm:prSet presAssocID="{F0040F2F-C7FD-4B92-A599-7AC508856816}" presName="vProcSp" presStyleCnt="0"/>
      <dgm:spPr/>
    </dgm:pt>
    <dgm:pt modelId="{5680C1DC-6B1B-4EEE-947D-4DCD8645CFDA}" type="pres">
      <dgm:prSet presAssocID="{F0040F2F-C7FD-4B92-A599-7AC508856816}" presName="vSp1" presStyleCnt="0"/>
      <dgm:spPr/>
    </dgm:pt>
    <dgm:pt modelId="{C9753460-E016-4965-9D95-B76D541842F2}" type="pres">
      <dgm:prSet presAssocID="{F0040F2F-C7FD-4B92-A599-7AC508856816}" presName="simulatedConn" presStyleLbl="solidFgAcc1" presStyleIdx="0" presStyleCnt="1"/>
      <dgm:spPr/>
    </dgm:pt>
    <dgm:pt modelId="{33BD26F4-6E81-4470-8A5A-0D414FA8EC70}" type="pres">
      <dgm:prSet presAssocID="{F0040F2F-C7FD-4B92-A599-7AC508856816}" presName="vSp2" presStyleCnt="0"/>
      <dgm:spPr/>
    </dgm:pt>
    <dgm:pt modelId="{902F3F51-6056-4DE2-BF0B-8FB408FB88BC}" type="pres">
      <dgm:prSet presAssocID="{F0040F2F-C7FD-4B92-A599-7AC508856816}" presName="sibTrans" presStyleCnt="0"/>
      <dgm:spPr/>
    </dgm:pt>
    <dgm:pt modelId="{0C159A57-C4E1-4B21-8FB4-5455B3C8705D}" type="pres">
      <dgm:prSet presAssocID="{0FA11722-DA51-4B3F-AB75-EEDC71CB2761}" presName="compositeNode" presStyleCnt="0">
        <dgm:presLayoutVars>
          <dgm:bulletEnabled val="1"/>
        </dgm:presLayoutVars>
      </dgm:prSet>
      <dgm:spPr/>
    </dgm:pt>
    <dgm:pt modelId="{4899AB99-75C6-4DF9-9238-7E240D53F8D1}" type="pres">
      <dgm:prSet presAssocID="{0FA11722-DA51-4B3F-AB75-EEDC71CB2761}" presName="bgRect" presStyleLbl="node1" presStyleIdx="1" presStyleCnt="2" custLinFactNeighborX="3594" custLinFactNeighborY="53135"/>
      <dgm:spPr/>
      <dgm:t>
        <a:bodyPr/>
        <a:lstStyle/>
        <a:p>
          <a:endParaRPr lang="en-US"/>
        </a:p>
      </dgm:t>
    </dgm:pt>
    <dgm:pt modelId="{BB764545-03C7-4DBD-8423-DEE0A42F0E72}" type="pres">
      <dgm:prSet presAssocID="{0FA11722-DA51-4B3F-AB75-EEDC71CB2761}" presName="parentNode" presStyleLbl="node1" presStyleIdx="1" presStyleCnt="2">
        <dgm:presLayoutVars>
          <dgm:chMax val="0"/>
          <dgm:bulletEnabled val="1"/>
        </dgm:presLayoutVars>
      </dgm:prSet>
      <dgm:spPr/>
      <dgm:t>
        <a:bodyPr/>
        <a:lstStyle/>
        <a:p>
          <a:endParaRPr lang="en-US"/>
        </a:p>
      </dgm:t>
    </dgm:pt>
    <dgm:pt modelId="{56B039A2-18E8-48DD-BA3C-764458904FFE}" type="pres">
      <dgm:prSet presAssocID="{0FA11722-DA51-4B3F-AB75-EEDC71CB2761}" presName="childNode" presStyleLbl="node1" presStyleIdx="1" presStyleCnt="2">
        <dgm:presLayoutVars>
          <dgm:bulletEnabled val="1"/>
        </dgm:presLayoutVars>
      </dgm:prSet>
      <dgm:spPr/>
      <dgm:t>
        <a:bodyPr/>
        <a:lstStyle/>
        <a:p>
          <a:endParaRPr lang="en-US"/>
        </a:p>
      </dgm:t>
    </dgm:pt>
  </dgm:ptLst>
  <dgm:cxnLst>
    <dgm:cxn modelId="{9D7BA4BF-C4B5-440C-ABD8-44F96E4F6B21}" srcId="{F0BECB2D-D682-476B-8BAC-9A96BC9D6D53}" destId="{0FA11722-DA51-4B3F-AB75-EEDC71CB2761}" srcOrd="1" destOrd="0" parTransId="{54547888-97AD-4FA2-830A-98B583E487B5}" sibTransId="{CBA7374D-C61C-4DE4-9547-A8FD9988E1AC}"/>
    <dgm:cxn modelId="{D822845F-11EC-42A7-9096-F47B021A483F}" srcId="{0FA11722-DA51-4B3F-AB75-EEDC71CB2761}" destId="{ACDF90B7-0A2A-4849-A102-6B9EF5273828}" srcOrd="0" destOrd="0" parTransId="{22F70B03-6952-46D4-B10B-4CBC44737DD0}" sibTransId="{7119DE77-94FD-4371-A2C8-BD9A64FB4F9D}"/>
    <dgm:cxn modelId="{747481D7-313E-4911-89E5-A76F25C1F757}" type="presOf" srcId="{D252D42D-0D7B-4B77-BB96-A9BB382E9D98}" destId="{948362D2-267B-45B3-A4E7-BABC774A6A9E}" srcOrd="1" destOrd="0" presId="urn:microsoft.com/office/officeart/2005/8/layout/hProcess7"/>
    <dgm:cxn modelId="{00DCF027-A925-4DE6-9420-CF84D5982AB1}" type="presOf" srcId="{0FA11722-DA51-4B3F-AB75-EEDC71CB2761}" destId="{4899AB99-75C6-4DF9-9238-7E240D53F8D1}" srcOrd="0" destOrd="0" presId="urn:microsoft.com/office/officeart/2005/8/layout/hProcess7"/>
    <dgm:cxn modelId="{1CDDAE8A-357A-47C5-8E2C-F3FAB0781F16}" type="presOf" srcId="{F0BECB2D-D682-476B-8BAC-9A96BC9D6D53}" destId="{6E4BF8C9-E333-4FB3-B057-48F08B9F8D50}" srcOrd="0" destOrd="0" presId="urn:microsoft.com/office/officeart/2005/8/layout/hProcess7"/>
    <dgm:cxn modelId="{3989782B-4BB7-40E4-B449-EA7F0C52818B}" srcId="{F0BECB2D-D682-476B-8BAC-9A96BC9D6D53}" destId="{D252D42D-0D7B-4B77-BB96-A9BB382E9D98}" srcOrd="0" destOrd="0" parTransId="{4D94FAAB-6B9E-4CAC-95CD-987667004FD5}" sibTransId="{F0040F2F-C7FD-4B92-A599-7AC508856816}"/>
    <dgm:cxn modelId="{B6EE3EDE-92AF-4DF4-B7C1-7EFEB61FDBBA}" type="presOf" srcId="{0E689FFF-8F7E-41F1-A3EE-7C632189A845}" destId="{628350C4-3255-473B-8D37-18E950209B18}" srcOrd="0" destOrd="0" presId="urn:microsoft.com/office/officeart/2005/8/layout/hProcess7"/>
    <dgm:cxn modelId="{047407D5-9235-425F-AFBA-5ED81D83A630}" type="presOf" srcId="{ACDF90B7-0A2A-4849-A102-6B9EF5273828}" destId="{56B039A2-18E8-48DD-BA3C-764458904FFE}" srcOrd="0" destOrd="0" presId="urn:microsoft.com/office/officeart/2005/8/layout/hProcess7"/>
    <dgm:cxn modelId="{DF9151EB-3D78-4F1F-88C1-1179B4DC474E}" type="presOf" srcId="{D252D42D-0D7B-4B77-BB96-A9BB382E9D98}" destId="{10E32CFF-D12F-4BAE-B008-FD2960D2D0BC}" srcOrd="0" destOrd="0" presId="urn:microsoft.com/office/officeart/2005/8/layout/hProcess7"/>
    <dgm:cxn modelId="{41EEBE98-4D80-49F6-85FF-23E43076CF6D}" type="presOf" srcId="{0FA11722-DA51-4B3F-AB75-EEDC71CB2761}" destId="{BB764545-03C7-4DBD-8423-DEE0A42F0E72}" srcOrd="1" destOrd="0" presId="urn:microsoft.com/office/officeart/2005/8/layout/hProcess7"/>
    <dgm:cxn modelId="{0057E698-3EB2-4DAF-86BF-FDB02777D88F}" srcId="{D252D42D-0D7B-4B77-BB96-A9BB382E9D98}" destId="{0E689FFF-8F7E-41F1-A3EE-7C632189A845}" srcOrd="0" destOrd="0" parTransId="{247D1A94-AFA6-46CD-9ACB-07996F60C6C6}" sibTransId="{AD5C5366-BA23-4AB0-8DD3-05262CE921EF}"/>
    <dgm:cxn modelId="{1F8E1808-A1D0-48C9-BC3B-21A47C85C793}" type="presParOf" srcId="{6E4BF8C9-E333-4FB3-B057-48F08B9F8D50}" destId="{E079CE08-2AC6-4BF7-B5AA-DA34C19F1CD1}" srcOrd="0" destOrd="0" presId="urn:microsoft.com/office/officeart/2005/8/layout/hProcess7"/>
    <dgm:cxn modelId="{8CAC88AA-2C88-43EC-A844-6FB3DCCC8EA2}" type="presParOf" srcId="{E079CE08-2AC6-4BF7-B5AA-DA34C19F1CD1}" destId="{10E32CFF-D12F-4BAE-B008-FD2960D2D0BC}" srcOrd="0" destOrd="0" presId="urn:microsoft.com/office/officeart/2005/8/layout/hProcess7"/>
    <dgm:cxn modelId="{2D5E963D-C8B9-46B8-A849-1E5D723B1016}" type="presParOf" srcId="{E079CE08-2AC6-4BF7-B5AA-DA34C19F1CD1}" destId="{948362D2-267B-45B3-A4E7-BABC774A6A9E}" srcOrd="1" destOrd="0" presId="urn:microsoft.com/office/officeart/2005/8/layout/hProcess7"/>
    <dgm:cxn modelId="{9BD9E032-0C2A-4838-AF44-9CBE0E7DB45C}" type="presParOf" srcId="{E079CE08-2AC6-4BF7-B5AA-DA34C19F1CD1}" destId="{628350C4-3255-473B-8D37-18E950209B18}" srcOrd="2" destOrd="0" presId="urn:microsoft.com/office/officeart/2005/8/layout/hProcess7"/>
    <dgm:cxn modelId="{CBA872EE-99F4-4A29-A17E-379CE8A955B7}" type="presParOf" srcId="{6E4BF8C9-E333-4FB3-B057-48F08B9F8D50}" destId="{E937ABB0-14EE-4DA7-A148-1F24E4DF51F5}" srcOrd="1" destOrd="0" presId="urn:microsoft.com/office/officeart/2005/8/layout/hProcess7"/>
    <dgm:cxn modelId="{570C8C43-52F9-4DD9-98E3-A21862E8DE84}" type="presParOf" srcId="{6E4BF8C9-E333-4FB3-B057-48F08B9F8D50}" destId="{F30BDC44-FF34-41F2-83AC-C7ED65C837B7}" srcOrd="2" destOrd="0" presId="urn:microsoft.com/office/officeart/2005/8/layout/hProcess7"/>
    <dgm:cxn modelId="{8681EC04-A43B-48FD-8306-A619B176C0EE}" type="presParOf" srcId="{F30BDC44-FF34-41F2-83AC-C7ED65C837B7}" destId="{5680C1DC-6B1B-4EEE-947D-4DCD8645CFDA}" srcOrd="0" destOrd="0" presId="urn:microsoft.com/office/officeart/2005/8/layout/hProcess7"/>
    <dgm:cxn modelId="{6C19B433-63F3-46E6-A894-231D76CC248B}" type="presParOf" srcId="{F30BDC44-FF34-41F2-83AC-C7ED65C837B7}" destId="{C9753460-E016-4965-9D95-B76D541842F2}" srcOrd="1" destOrd="0" presId="urn:microsoft.com/office/officeart/2005/8/layout/hProcess7"/>
    <dgm:cxn modelId="{07CA909E-A784-44FD-9EEC-D219B6A8C8FB}" type="presParOf" srcId="{F30BDC44-FF34-41F2-83AC-C7ED65C837B7}" destId="{33BD26F4-6E81-4470-8A5A-0D414FA8EC70}" srcOrd="2" destOrd="0" presId="urn:microsoft.com/office/officeart/2005/8/layout/hProcess7"/>
    <dgm:cxn modelId="{561CD188-E61B-4B61-986B-2636FEC50048}" type="presParOf" srcId="{6E4BF8C9-E333-4FB3-B057-48F08B9F8D50}" destId="{902F3F51-6056-4DE2-BF0B-8FB408FB88BC}" srcOrd="3" destOrd="0" presId="urn:microsoft.com/office/officeart/2005/8/layout/hProcess7"/>
    <dgm:cxn modelId="{B06677BE-26F7-42A9-B300-281D6936D1FC}" type="presParOf" srcId="{6E4BF8C9-E333-4FB3-B057-48F08B9F8D50}" destId="{0C159A57-C4E1-4B21-8FB4-5455B3C8705D}" srcOrd="4" destOrd="0" presId="urn:microsoft.com/office/officeart/2005/8/layout/hProcess7"/>
    <dgm:cxn modelId="{AF3395CC-F8DB-49D5-9337-8597793BCAD5}" type="presParOf" srcId="{0C159A57-C4E1-4B21-8FB4-5455B3C8705D}" destId="{4899AB99-75C6-4DF9-9238-7E240D53F8D1}" srcOrd="0" destOrd="0" presId="urn:microsoft.com/office/officeart/2005/8/layout/hProcess7"/>
    <dgm:cxn modelId="{21540119-F85C-4E01-AC79-F13B5DC7E159}" type="presParOf" srcId="{0C159A57-C4E1-4B21-8FB4-5455B3C8705D}" destId="{BB764545-03C7-4DBD-8423-DEE0A42F0E72}" srcOrd="1" destOrd="0" presId="urn:microsoft.com/office/officeart/2005/8/layout/hProcess7"/>
    <dgm:cxn modelId="{B6FCB0E7-3C0D-447A-8894-1D8B7B986B6C}" type="presParOf" srcId="{0C159A57-C4E1-4B21-8FB4-5455B3C8705D}" destId="{56B039A2-18E8-48DD-BA3C-764458904FFE}"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419AB19-B8AF-4032-9EAC-D0A52C9CA54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A432AD0A-D55C-44FC-B67F-34AE28A8AF60}">
      <dgm:prSet custT="1"/>
      <dgm:spPr/>
      <dgm:t>
        <a:bodyPr/>
        <a:lstStyle/>
        <a:p>
          <a:pPr rtl="0"/>
          <a:r>
            <a:rPr lang="en-GB" sz="1000" dirty="0" err="1" smtClean="0"/>
            <a:t>Critères</a:t>
          </a:r>
          <a:r>
            <a:rPr lang="en-GB" sz="1000" dirty="0" smtClean="0"/>
            <a:t> </a:t>
          </a:r>
          <a:r>
            <a:rPr lang="en-GB" sz="1000" dirty="0" err="1" smtClean="0"/>
            <a:t>d'évaluation</a:t>
          </a:r>
          <a:endParaRPr lang="fr-FR" sz="1000" dirty="0"/>
        </a:p>
      </dgm:t>
    </dgm:pt>
    <dgm:pt modelId="{C59B1C28-14B9-473C-B479-B557123CE194}" type="parTrans" cxnId="{2D33C5A1-790C-42B6-AE34-6D1757A66DD5}">
      <dgm:prSet/>
      <dgm:spPr/>
      <dgm:t>
        <a:bodyPr/>
        <a:lstStyle/>
        <a:p>
          <a:endParaRPr lang="en-US"/>
        </a:p>
      </dgm:t>
    </dgm:pt>
    <dgm:pt modelId="{FBC32426-E568-47E4-AD1F-F90C5B25FA96}" type="sibTrans" cxnId="{2D33C5A1-790C-42B6-AE34-6D1757A66DD5}">
      <dgm:prSet/>
      <dgm:spPr/>
      <dgm:t>
        <a:bodyPr/>
        <a:lstStyle/>
        <a:p>
          <a:endParaRPr lang="en-US"/>
        </a:p>
      </dgm:t>
    </dgm:pt>
    <dgm:pt modelId="{194ECBE2-5FC1-4D43-8267-2AB3AE196333}">
      <dgm:prSet custT="1"/>
      <dgm:spPr/>
      <dgm:t>
        <a:bodyPr/>
        <a:lstStyle/>
        <a:p>
          <a:pPr rtl="0"/>
          <a:r>
            <a:rPr lang="en-GB" sz="1000" dirty="0" smtClean="0"/>
            <a:t>Conclusions</a:t>
          </a:r>
          <a:endParaRPr lang="fr-FR" sz="1000" dirty="0"/>
        </a:p>
      </dgm:t>
    </dgm:pt>
    <dgm:pt modelId="{367F0D48-82BD-4F2A-AE27-AB4D1C688BDD}" type="parTrans" cxnId="{DA259C31-2C1E-4D99-A3B4-C07EC14F020B}">
      <dgm:prSet/>
      <dgm:spPr/>
      <dgm:t>
        <a:bodyPr/>
        <a:lstStyle/>
        <a:p>
          <a:endParaRPr lang="en-US"/>
        </a:p>
      </dgm:t>
    </dgm:pt>
    <dgm:pt modelId="{B7293B18-EFC3-4DA3-A91D-AB9A71E9AB46}" type="sibTrans" cxnId="{DA259C31-2C1E-4D99-A3B4-C07EC14F020B}">
      <dgm:prSet/>
      <dgm:spPr/>
      <dgm:t>
        <a:bodyPr/>
        <a:lstStyle/>
        <a:p>
          <a:endParaRPr lang="en-US"/>
        </a:p>
      </dgm:t>
    </dgm:pt>
    <dgm:pt modelId="{E550246D-1240-4225-AEAA-CBF9DFF17FCF}">
      <dgm:prSet custT="1"/>
      <dgm:spPr/>
      <dgm:t>
        <a:bodyPr/>
        <a:lstStyle/>
        <a:p>
          <a:pPr rtl="0"/>
          <a:r>
            <a:rPr lang="en-GB" sz="1100" smtClean="0"/>
            <a:t>Recom-mandations</a:t>
          </a:r>
          <a:endParaRPr lang="fr-FR" sz="1100" dirty="0"/>
        </a:p>
      </dgm:t>
    </dgm:pt>
    <dgm:pt modelId="{9CED671D-AB1B-41EA-9D63-9E0FA3727557}" type="parTrans" cxnId="{7E5F1B7D-DC5F-409C-95B4-459162074DE8}">
      <dgm:prSet/>
      <dgm:spPr/>
      <dgm:t>
        <a:bodyPr/>
        <a:lstStyle/>
        <a:p>
          <a:endParaRPr lang="en-US"/>
        </a:p>
      </dgm:t>
    </dgm:pt>
    <dgm:pt modelId="{9C9B15ED-BA32-47CA-B391-F75F80E4F003}" type="sibTrans" cxnId="{7E5F1B7D-DC5F-409C-95B4-459162074DE8}">
      <dgm:prSet/>
      <dgm:spPr/>
      <dgm:t>
        <a:bodyPr/>
        <a:lstStyle/>
        <a:p>
          <a:endParaRPr lang="en-US"/>
        </a:p>
      </dgm:t>
    </dgm:pt>
    <dgm:pt modelId="{52F7B71B-506C-47FA-AB0D-A7753300E911}">
      <dgm:prSet custT="1"/>
      <dgm:spPr/>
      <dgm:t>
        <a:bodyPr/>
        <a:lstStyle/>
        <a:p>
          <a:pPr rtl="0"/>
          <a:r>
            <a:rPr lang="en-GB" sz="1000" dirty="0" smtClean="0"/>
            <a:t>Réponse du Comité de pilotage</a:t>
          </a:r>
          <a:endParaRPr lang="fr-FR" sz="1000" dirty="0"/>
        </a:p>
      </dgm:t>
    </dgm:pt>
    <dgm:pt modelId="{54504D26-EDFE-48F3-A58B-BD0B7B00E131}" type="parTrans" cxnId="{CA6D74AE-8C0F-442C-879E-81C3AA7EA14E}">
      <dgm:prSet/>
      <dgm:spPr/>
      <dgm:t>
        <a:bodyPr/>
        <a:lstStyle/>
        <a:p>
          <a:endParaRPr lang="en-US"/>
        </a:p>
      </dgm:t>
    </dgm:pt>
    <dgm:pt modelId="{AE781722-7049-47F8-ADF7-7D709C4F9BF8}" type="sibTrans" cxnId="{CA6D74AE-8C0F-442C-879E-81C3AA7EA14E}">
      <dgm:prSet/>
      <dgm:spPr/>
      <dgm:t>
        <a:bodyPr/>
        <a:lstStyle/>
        <a:p>
          <a:endParaRPr lang="en-US"/>
        </a:p>
      </dgm:t>
    </dgm:pt>
    <dgm:pt modelId="{3D112F38-6269-4DDC-9B13-70087BC816D4}">
      <dgm:prSet custT="1"/>
      <dgm:spPr/>
      <dgm:t>
        <a:bodyPr/>
        <a:lstStyle/>
        <a:p>
          <a:pPr rtl="0"/>
          <a:r>
            <a:rPr lang="en-GB" sz="1000" dirty="0" smtClean="0"/>
            <a:t>8</a:t>
          </a:r>
          <a:r>
            <a:rPr lang="en-GB" sz="1000" baseline="30000" dirty="0" smtClean="0"/>
            <a:t>e</a:t>
          </a:r>
          <a:r>
            <a:rPr lang="en-GB" sz="1000" dirty="0" smtClean="0"/>
            <a:t> réunion du Comité de pilotage</a:t>
          </a:r>
          <a:endParaRPr lang="fr-FR" sz="1000" dirty="0"/>
        </a:p>
      </dgm:t>
    </dgm:pt>
    <dgm:pt modelId="{AC5EB4D7-D12E-40C5-AEFA-97DFF6D3207B}" type="parTrans" cxnId="{7FB0B6FD-123A-47F5-9391-5BBEE3989FBE}">
      <dgm:prSet/>
      <dgm:spPr/>
      <dgm:t>
        <a:bodyPr/>
        <a:lstStyle/>
        <a:p>
          <a:endParaRPr lang="en-US"/>
        </a:p>
      </dgm:t>
    </dgm:pt>
    <dgm:pt modelId="{3D5B7721-3AF1-4F8C-AE5C-26136F780D97}" type="sibTrans" cxnId="{7FB0B6FD-123A-47F5-9391-5BBEE3989FBE}">
      <dgm:prSet/>
      <dgm:spPr/>
      <dgm:t>
        <a:bodyPr/>
        <a:lstStyle/>
        <a:p>
          <a:endParaRPr lang="en-US"/>
        </a:p>
      </dgm:t>
    </dgm:pt>
    <dgm:pt modelId="{AEB4286F-B0D7-41ED-8417-FC8E4EF96AF7}">
      <dgm:prSet custT="1"/>
      <dgm:spPr/>
      <dgm:t>
        <a:bodyPr/>
        <a:lstStyle/>
        <a:p>
          <a:pPr marL="57150" rtl="0"/>
          <a:endParaRPr lang="en-US" sz="1200" dirty="0"/>
        </a:p>
      </dgm:t>
    </dgm:pt>
    <dgm:pt modelId="{1A0AD19D-C658-4DA2-8170-C6C839BD9E8D}" type="parTrans" cxnId="{DBD6772D-8276-4B98-8C70-E360DE9505D5}">
      <dgm:prSet/>
      <dgm:spPr/>
      <dgm:t>
        <a:bodyPr/>
        <a:lstStyle/>
        <a:p>
          <a:endParaRPr lang="en-US"/>
        </a:p>
      </dgm:t>
    </dgm:pt>
    <dgm:pt modelId="{8A3435C6-33BB-48E7-869E-755BF0C63C38}" type="sibTrans" cxnId="{DBD6772D-8276-4B98-8C70-E360DE9505D5}">
      <dgm:prSet/>
      <dgm:spPr/>
      <dgm:t>
        <a:bodyPr/>
        <a:lstStyle/>
        <a:p>
          <a:endParaRPr lang="en-US"/>
        </a:p>
      </dgm:t>
    </dgm:pt>
    <dgm:pt modelId="{CC70DFCF-9C38-42F8-8649-A16C3A10C844}">
      <dgm:prSet/>
      <dgm:spPr/>
      <dgm:t>
        <a:bodyPr/>
        <a:lstStyle/>
        <a:p>
          <a:endParaRPr lang="en-US" dirty="0"/>
        </a:p>
      </dgm:t>
    </dgm:pt>
    <dgm:pt modelId="{13895C54-E275-49EF-BD65-94875DC49B12}" type="parTrans" cxnId="{BB29718D-8AC4-418C-AC99-A430B6B01CC2}">
      <dgm:prSet/>
      <dgm:spPr/>
      <dgm:t>
        <a:bodyPr/>
        <a:lstStyle/>
        <a:p>
          <a:endParaRPr lang="en-US"/>
        </a:p>
      </dgm:t>
    </dgm:pt>
    <dgm:pt modelId="{27386796-3FE2-4941-BDD8-4F6A6E6BD04D}" type="sibTrans" cxnId="{BB29718D-8AC4-418C-AC99-A430B6B01CC2}">
      <dgm:prSet/>
      <dgm:spPr/>
      <dgm:t>
        <a:bodyPr/>
        <a:lstStyle/>
        <a:p>
          <a:endParaRPr lang="en-US"/>
        </a:p>
      </dgm:t>
    </dgm:pt>
    <dgm:pt modelId="{FCD2F904-3F12-49A1-AE55-661F845E1951}">
      <dgm:prSet custT="1"/>
      <dgm:spPr/>
      <dgm:t>
        <a:bodyPr/>
        <a:lstStyle/>
        <a:p>
          <a:pPr rtl="0"/>
          <a:endParaRPr lang="en-US" sz="500" dirty="0"/>
        </a:p>
      </dgm:t>
    </dgm:pt>
    <dgm:pt modelId="{FE697CC4-3241-40AF-B19D-6091C4035DC6}" type="parTrans" cxnId="{9A76BFF4-EF9F-4B17-9201-D3350738CFFC}">
      <dgm:prSet/>
      <dgm:spPr/>
      <dgm:t>
        <a:bodyPr/>
        <a:lstStyle/>
        <a:p>
          <a:endParaRPr lang="en-US"/>
        </a:p>
      </dgm:t>
    </dgm:pt>
    <dgm:pt modelId="{8C0FAEFD-10CC-4C77-84D6-3EC8D2C45219}" type="sibTrans" cxnId="{9A76BFF4-EF9F-4B17-9201-D3350738CFFC}">
      <dgm:prSet/>
      <dgm:spPr/>
      <dgm:t>
        <a:bodyPr/>
        <a:lstStyle/>
        <a:p>
          <a:endParaRPr lang="en-US"/>
        </a:p>
      </dgm:t>
    </dgm:pt>
    <dgm:pt modelId="{84BBF24B-EA3E-427F-8F4B-4A8D181B29DF}">
      <dgm:prSet custT="1"/>
      <dgm:spPr/>
      <dgm:t>
        <a:bodyPr/>
        <a:lstStyle/>
        <a:p>
          <a:endParaRPr lang="en-US" sz="1200" dirty="0"/>
        </a:p>
      </dgm:t>
    </dgm:pt>
    <dgm:pt modelId="{19875450-1CA5-462D-9687-951861846B16}" type="parTrans" cxnId="{CA3F422B-FECE-4FEE-AB68-8F933F6736DC}">
      <dgm:prSet/>
      <dgm:spPr/>
      <dgm:t>
        <a:bodyPr/>
        <a:lstStyle/>
        <a:p>
          <a:endParaRPr lang="en-US"/>
        </a:p>
      </dgm:t>
    </dgm:pt>
    <dgm:pt modelId="{18DAE482-50FA-44AB-9750-1948C2A7C3EE}" type="sibTrans" cxnId="{CA3F422B-FECE-4FEE-AB68-8F933F6736DC}">
      <dgm:prSet/>
      <dgm:spPr/>
      <dgm:t>
        <a:bodyPr/>
        <a:lstStyle/>
        <a:p>
          <a:endParaRPr lang="en-US"/>
        </a:p>
      </dgm:t>
    </dgm:pt>
    <dgm:pt modelId="{642F285B-08DA-4CF5-8F86-1601FD5141E9}">
      <dgm:prSet custT="1"/>
      <dgm:spPr/>
      <dgm:t>
        <a:bodyPr/>
        <a:lstStyle/>
        <a:p>
          <a:endParaRPr lang="en-US" sz="1200" dirty="0"/>
        </a:p>
      </dgm:t>
    </dgm:pt>
    <dgm:pt modelId="{E5AC3270-9C8E-4233-BDE3-682D16B6DB51}" type="parTrans" cxnId="{D4752B80-C28F-4B9E-869F-4A84F5B43314}">
      <dgm:prSet/>
      <dgm:spPr/>
      <dgm:t>
        <a:bodyPr/>
        <a:lstStyle/>
        <a:p>
          <a:endParaRPr lang="en-US"/>
        </a:p>
      </dgm:t>
    </dgm:pt>
    <dgm:pt modelId="{0AEA7D00-C03C-4F5C-AADD-D82F7A69B6B7}" type="sibTrans" cxnId="{D4752B80-C28F-4B9E-869F-4A84F5B43314}">
      <dgm:prSet/>
      <dgm:spPr/>
      <dgm:t>
        <a:bodyPr/>
        <a:lstStyle/>
        <a:p>
          <a:endParaRPr lang="en-US"/>
        </a:p>
      </dgm:t>
    </dgm:pt>
    <dgm:pt modelId="{42CB5B46-4940-428E-B82E-451EDB8182EE}">
      <dgm:prSet/>
      <dgm:spPr/>
      <dgm:t>
        <a:bodyPr/>
        <a:lstStyle/>
        <a:p>
          <a:pPr marL="57150" rtl="0"/>
          <a:endParaRPr lang="en-US" sz="500" dirty="0"/>
        </a:p>
      </dgm:t>
    </dgm:pt>
    <dgm:pt modelId="{C5D554EF-2E1C-4E6C-B732-2C085190E9DF}" type="parTrans" cxnId="{3F5FA5D3-7289-4945-BB60-B629891EC070}">
      <dgm:prSet/>
      <dgm:spPr/>
      <dgm:t>
        <a:bodyPr/>
        <a:lstStyle/>
        <a:p>
          <a:endParaRPr lang="en-US"/>
        </a:p>
      </dgm:t>
    </dgm:pt>
    <dgm:pt modelId="{AC0B1FB2-4C92-4EAC-A606-E42C5F94ECD5}" type="sibTrans" cxnId="{3F5FA5D3-7289-4945-BB60-B629891EC070}">
      <dgm:prSet/>
      <dgm:spPr/>
      <dgm:t>
        <a:bodyPr/>
        <a:lstStyle/>
        <a:p>
          <a:endParaRPr lang="en-US"/>
        </a:p>
      </dgm:t>
    </dgm:pt>
    <dgm:pt modelId="{35A862E0-9155-4247-89DF-86E4C7553B48}" type="pres">
      <dgm:prSet presAssocID="{2419AB19-B8AF-4032-9EAC-D0A52C9CA54F}" presName="linearFlow" presStyleCnt="0">
        <dgm:presLayoutVars>
          <dgm:dir/>
          <dgm:animLvl val="lvl"/>
          <dgm:resizeHandles val="exact"/>
        </dgm:presLayoutVars>
      </dgm:prSet>
      <dgm:spPr/>
      <dgm:t>
        <a:bodyPr/>
        <a:lstStyle/>
        <a:p>
          <a:endParaRPr lang="en-US"/>
        </a:p>
      </dgm:t>
    </dgm:pt>
    <dgm:pt modelId="{6B360F1C-6A7C-48D4-A7E8-36172F48077B}" type="pres">
      <dgm:prSet presAssocID="{A432AD0A-D55C-44FC-B67F-34AE28A8AF60}" presName="composite" presStyleCnt="0"/>
      <dgm:spPr/>
    </dgm:pt>
    <dgm:pt modelId="{4758B560-7868-48BC-93FA-E6A662BD3089}" type="pres">
      <dgm:prSet presAssocID="{A432AD0A-D55C-44FC-B67F-34AE28A8AF60}" presName="parentText" presStyleLbl="alignNode1" presStyleIdx="0" presStyleCnt="5">
        <dgm:presLayoutVars>
          <dgm:chMax val="1"/>
          <dgm:bulletEnabled val="1"/>
        </dgm:presLayoutVars>
      </dgm:prSet>
      <dgm:spPr/>
      <dgm:t>
        <a:bodyPr/>
        <a:lstStyle/>
        <a:p>
          <a:endParaRPr lang="en-US"/>
        </a:p>
      </dgm:t>
    </dgm:pt>
    <dgm:pt modelId="{1D0314B7-A3B0-4BB9-8591-EB41EB4CAFC2}" type="pres">
      <dgm:prSet presAssocID="{A432AD0A-D55C-44FC-B67F-34AE28A8AF60}" presName="descendantText" presStyleLbl="alignAcc1" presStyleIdx="0" presStyleCnt="5" custScaleY="133997">
        <dgm:presLayoutVars>
          <dgm:bulletEnabled val="1"/>
        </dgm:presLayoutVars>
      </dgm:prSet>
      <dgm:spPr/>
      <dgm:t>
        <a:bodyPr/>
        <a:lstStyle/>
        <a:p>
          <a:endParaRPr lang="en-US"/>
        </a:p>
      </dgm:t>
    </dgm:pt>
    <dgm:pt modelId="{FA8D179B-4D2B-4684-87EF-7376F8249160}" type="pres">
      <dgm:prSet presAssocID="{FBC32426-E568-47E4-AD1F-F90C5B25FA96}" presName="sp" presStyleCnt="0"/>
      <dgm:spPr/>
    </dgm:pt>
    <dgm:pt modelId="{54C9C8C3-29FD-4781-9CCD-19C220C2E58C}" type="pres">
      <dgm:prSet presAssocID="{194ECBE2-5FC1-4D43-8267-2AB3AE196333}" presName="composite" presStyleCnt="0"/>
      <dgm:spPr/>
    </dgm:pt>
    <dgm:pt modelId="{5BF1DA59-D275-450A-AC9D-9238350C0287}" type="pres">
      <dgm:prSet presAssocID="{194ECBE2-5FC1-4D43-8267-2AB3AE196333}" presName="parentText" presStyleLbl="alignNode1" presStyleIdx="1" presStyleCnt="5">
        <dgm:presLayoutVars>
          <dgm:chMax val="1"/>
          <dgm:bulletEnabled val="1"/>
        </dgm:presLayoutVars>
      </dgm:prSet>
      <dgm:spPr/>
      <dgm:t>
        <a:bodyPr/>
        <a:lstStyle/>
        <a:p>
          <a:endParaRPr lang="en-US"/>
        </a:p>
      </dgm:t>
    </dgm:pt>
    <dgm:pt modelId="{5CEBF20A-40C9-4483-931B-548CD0CC9818}" type="pres">
      <dgm:prSet presAssocID="{194ECBE2-5FC1-4D43-8267-2AB3AE196333}" presName="descendantText" presStyleLbl="alignAcc1" presStyleIdx="1" presStyleCnt="5" custScaleY="134304">
        <dgm:presLayoutVars>
          <dgm:bulletEnabled val="1"/>
        </dgm:presLayoutVars>
      </dgm:prSet>
      <dgm:spPr/>
      <dgm:t>
        <a:bodyPr/>
        <a:lstStyle/>
        <a:p>
          <a:endParaRPr lang="en-US"/>
        </a:p>
      </dgm:t>
    </dgm:pt>
    <dgm:pt modelId="{D2821C35-28E3-4688-9ED1-05F6DE0EE32F}" type="pres">
      <dgm:prSet presAssocID="{B7293B18-EFC3-4DA3-A91D-AB9A71E9AB46}" presName="sp" presStyleCnt="0"/>
      <dgm:spPr/>
    </dgm:pt>
    <dgm:pt modelId="{9FA5E66F-1ED2-4110-871C-98DB34F4D365}" type="pres">
      <dgm:prSet presAssocID="{E550246D-1240-4225-AEAA-CBF9DFF17FCF}" presName="composite" presStyleCnt="0"/>
      <dgm:spPr/>
    </dgm:pt>
    <dgm:pt modelId="{D54FFA7F-EBCB-457D-945F-B0ADD1B61F74}" type="pres">
      <dgm:prSet presAssocID="{E550246D-1240-4225-AEAA-CBF9DFF17FCF}" presName="parentText" presStyleLbl="alignNode1" presStyleIdx="2" presStyleCnt="5">
        <dgm:presLayoutVars>
          <dgm:chMax val="1"/>
          <dgm:bulletEnabled val="1"/>
        </dgm:presLayoutVars>
      </dgm:prSet>
      <dgm:spPr/>
      <dgm:t>
        <a:bodyPr/>
        <a:lstStyle/>
        <a:p>
          <a:endParaRPr lang="en-US"/>
        </a:p>
      </dgm:t>
    </dgm:pt>
    <dgm:pt modelId="{E9CBE550-EBFC-4559-8E5A-4922F408DD02}" type="pres">
      <dgm:prSet presAssocID="{E550246D-1240-4225-AEAA-CBF9DFF17FCF}" presName="descendantText" presStyleLbl="alignAcc1" presStyleIdx="2" presStyleCnt="5" custScaleY="124943">
        <dgm:presLayoutVars>
          <dgm:bulletEnabled val="1"/>
        </dgm:presLayoutVars>
      </dgm:prSet>
      <dgm:spPr/>
      <dgm:t>
        <a:bodyPr/>
        <a:lstStyle/>
        <a:p>
          <a:endParaRPr lang="en-US"/>
        </a:p>
      </dgm:t>
    </dgm:pt>
    <dgm:pt modelId="{AD1F5008-318E-42CD-A615-798CED78EF92}" type="pres">
      <dgm:prSet presAssocID="{9C9B15ED-BA32-47CA-B391-F75F80E4F003}" presName="sp" presStyleCnt="0"/>
      <dgm:spPr/>
    </dgm:pt>
    <dgm:pt modelId="{E06F2C3E-59D7-4974-BA40-F7C9E725CDEB}" type="pres">
      <dgm:prSet presAssocID="{52F7B71B-506C-47FA-AB0D-A7753300E911}" presName="composite" presStyleCnt="0"/>
      <dgm:spPr/>
    </dgm:pt>
    <dgm:pt modelId="{9ECFA518-4FAC-49F7-8085-7946B8E65AD8}" type="pres">
      <dgm:prSet presAssocID="{52F7B71B-506C-47FA-AB0D-A7753300E911}" presName="parentText" presStyleLbl="alignNode1" presStyleIdx="3" presStyleCnt="5">
        <dgm:presLayoutVars>
          <dgm:chMax val="1"/>
          <dgm:bulletEnabled val="1"/>
        </dgm:presLayoutVars>
      </dgm:prSet>
      <dgm:spPr/>
      <dgm:t>
        <a:bodyPr/>
        <a:lstStyle/>
        <a:p>
          <a:endParaRPr lang="en-US"/>
        </a:p>
      </dgm:t>
    </dgm:pt>
    <dgm:pt modelId="{489ECDEB-7EFA-4529-9E44-6E3FDDAE44D8}" type="pres">
      <dgm:prSet presAssocID="{52F7B71B-506C-47FA-AB0D-A7753300E911}" presName="descendantText" presStyleLbl="alignAcc1" presStyleIdx="3" presStyleCnt="5" custScaleY="139404">
        <dgm:presLayoutVars>
          <dgm:bulletEnabled val="1"/>
        </dgm:presLayoutVars>
      </dgm:prSet>
      <dgm:spPr/>
      <dgm:t>
        <a:bodyPr/>
        <a:lstStyle/>
        <a:p>
          <a:endParaRPr lang="en-US"/>
        </a:p>
      </dgm:t>
    </dgm:pt>
    <dgm:pt modelId="{6B937104-FA75-4062-8222-C669BFCC5729}" type="pres">
      <dgm:prSet presAssocID="{AE781722-7049-47F8-ADF7-7D709C4F9BF8}" presName="sp" presStyleCnt="0"/>
      <dgm:spPr/>
    </dgm:pt>
    <dgm:pt modelId="{90DE195A-FCF3-4E2E-ADC1-69C8193EFF72}" type="pres">
      <dgm:prSet presAssocID="{3D112F38-6269-4DDC-9B13-70087BC816D4}" presName="composite" presStyleCnt="0"/>
      <dgm:spPr/>
    </dgm:pt>
    <dgm:pt modelId="{681298DF-296D-4C1F-A33A-95D5FF0294D4}" type="pres">
      <dgm:prSet presAssocID="{3D112F38-6269-4DDC-9B13-70087BC816D4}" presName="parentText" presStyleLbl="alignNode1" presStyleIdx="4" presStyleCnt="5">
        <dgm:presLayoutVars>
          <dgm:chMax val="1"/>
          <dgm:bulletEnabled val="1"/>
        </dgm:presLayoutVars>
      </dgm:prSet>
      <dgm:spPr/>
      <dgm:t>
        <a:bodyPr/>
        <a:lstStyle/>
        <a:p>
          <a:endParaRPr lang="en-US"/>
        </a:p>
      </dgm:t>
    </dgm:pt>
    <dgm:pt modelId="{72801A74-9712-435F-B8B3-3C0D4CE988A3}" type="pres">
      <dgm:prSet presAssocID="{3D112F38-6269-4DDC-9B13-70087BC816D4}" presName="descendantText" presStyleLbl="alignAcc1" presStyleIdx="4" presStyleCnt="5" custScaleY="129853">
        <dgm:presLayoutVars>
          <dgm:bulletEnabled val="1"/>
        </dgm:presLayoutVars>
      </dgm:prSet>
      <dgm:spPr/>
      <dgm:t>
        <a:bodyPr/>
        <a:lstStyle/>
        <a:p>
          <a:endParaRPr lang="en-US"/>
        </a:p>
      </dgm:t>
    </dgm:pt>
  </dgm:ptLst>
  <dgm:cxnLst>
    <dgm:cxn modelId="{F5E207DC-B004-4205-ACF3-E54CB2A0177D}" type="presOf" srcId="{FCD2F904-3F12-49A1-AE55-661F845E1951}" destId="{1D0314B7-A3B0-4BB9-8591-EB41EB4CAFC2}" srcOrd="0" destOrd="0" presId="urn:microsoft.com/office/officeart/2005/8/layout/chevron2"/>
    <dgm:cxn modelId="{7E5F1B7D-DC5F-409C-95B4-459162074DE8}" srcId="{2419AB19-B8AF-4032-9EAC-D0A52C9CA54F}" destId="{E550246D-1240-4225-AEAA-CBF9DFF17FCF}" srcOrd="2" destOrd="0" parTransId="{9CED671D-AB1B-41EA-9D63-9E0FA3727557}" sibTransId="{9C9B15ED-BA32-47CA-B391-F75F80E4F003}"/>
    <dgm:cxn modelId="{0C6006B7-33F1-4BA3-B11C-4DCA399FC7B4}" type="presOf" srcId="{CC70DFCF-9C38-42F8-8649-A16C3A10C844}" destId="{E9CBE550-EBFC-4559-8E5A-4922F408DD02}" srcOrd="0" destOrd="0" presId="urn:microsoft.com/office/officeart/2005/8/layout/chevron2"/>
    <dgm:cxn modelId="{F32D4FC8-9CA6-4D3A-BC0A-1A030B2EB6EF}" type="presOf" srcId="{194ECBE2-5FC1-4D43-8267-2AB3AE196333}" destId="{5BF1DA59-D275-450A-AC9D-9238350C0287}" srcOrd="0" destOrd="0" presId="urn:microsoft.com/office/officeart/2005/8/layout/chevron2"/>
    <dgm:cxn modelId="{1D31C0E0-BB67-4DD2-AFB8-43D5CFCB5AD4}" type="presOf" srcId="{84BBF24B-EA3E-427F-8F4B-4A8D181B29DF}" destId="{5CEBF20A-40C9-4483-931B-548CD0CC9818}" srcOrd="0" destOrd="0" presId="urn:microsoft.com/office/officeart/2005/8/layout/chevron2"/>
    <dgm:cxn modelId="{FF7E1EAD-F743-41C6-AB8E-576EB2969C86}" type="presOf" srcId="{42CB5B46-4940-428E-B82E-451EDB8182EE}" destId="{72801A74-9712-435F-B8B3-3C0D4CE988A3}" srcOrd="0" destOrd="1" presId="urn:microsoft.com/office/officeart/2005/8/layout/chevron2"/>
    <dgm:cxn modelId="{CA3F422B-FECE-4FEE-AB68-8F933F6736DC}" srcId="{194ECBE2-5FC1-4D43-8267-2AB3AE196333}" destId="{84BBF24B-EA3E-427F-8F4B-4A8D181B29DF}" srcOrd="0" destOrd="0" parTransId="{19875450-1CA5-462D-9687-951861846B16}" sibTransId="{18DAE482-50FA-44AB-9750-1948C2A7C3EE}"/>
    <dgm:cxn modelId="{CA6D74AE-8C0F-442C-879E-81C3AA7EA14E}" srcId="{2419AB19-B8AF-4032-9EAC-D0A52C9CA54F}" destId="{52F7B71B-506C-47FA-AB0D-A7753300E911}" srcOrd="3" destOrd="0" parTransId="{54504D26-EDFE-48F3-A58B-BD0B7B00E131}" sibTransId="{AE781722-7049-47F8-ADF7-7D709C4F9BF8}"/>
    <dgm:cxn modelId="{3F5FA5D3-7289-4945-BB60-B629891EC070}" srcId="{3D112F38-6269-4DDC-9B13-70087BC816D4}" destId="{42CB5B46-4940-428E-B82E-451EDB8182EE}" srcOrd="1" destOrd="0" parTransId="{C5D554EF-2E1C-4E6C-B732-2C085190E9DF}" sibTransId="{AC0B1FB2-4C92-4EAC-A606-E42C5F94ECD5}"/>
    <dgm:cxn modelId="{2D33C5A1-790C-42B6-AE34-6D1757A66DD5}" srcId="{2419AB19-B8AF-4032-9EAC-D0A52C9CA54F}" destId="{A432AD0A-D55C-44FC-B67F-34AE28A8AF60}" srcOrd="0" destOrd="0" parTransId="{C59B1C28-14B9-473C-B479-B557123CE194}" sibTransId="{FBC32426-E568-47E4-AD1F-F90C5B25FA96}"/>
    <dgm:cxn modelId="{F75CD9AC-5110-4839-824D-8672491112B4}" type="presOf" srcId="{52F7B71B-506C-47FA-AB0D-A7753300E911}" destId="{9ECFA518-4FAC-49F7-8085-7946B8E65AD8}" srcOrd="0" destOrd="0" presId="urn:microsoft.com/office/officeart/2005/8/layout/chevron2"/>
    <dgm:cxn modelId="{432011A0-D0EC-4B1D-88C9-F48568C152A8}" type="presOf" srcId="{2419AB19-B8AF-4032-9EAC-D0A52C9CA54F}" destId="{35A862E0-9155-4247-89DF-86E4C7553B48}" srcOrd="0" destOrd="0" presId="urn:microsoft.com/office/officeart/2005/8/layout/chevron2"/>
    <dgm:cxn modelId="{04DC0666-FA21-4BA7-A956-F952811015B9}" type="presOf" srcId="{AEB4286F-B0D7-41ED-8417-FC8E4EF96AF7}" destId="{72801A74-9712-435F-B8B3-3C0D4CE988A3}" srcOrd="0" destOrd="0" presId="urn:microsoft.com/office/officeart/2005/8/layout/chevron2"/>
    <dgm:cxn modelId="{DBD6772D-8276-4B98-8C70-E360DE9505D5}" srcId="{3D112F38-6269-4DDC-9B13-70087BC816D4}" destId="{AEB4286F-B0D7-41ED-8417-FC8E4EF96AF7}" srcOrd="0" destOrd="0" parTransId="{1A0AD19D-C658-4DA2-8170-C6C839BD9E8D}" sibTransId="{8A3435C6-33BB-48E7-869E-755BF0C63C38}"/>
    <dgm:cxn modelId="{E047944F-334D-40DC-8431-7DA35D7FA927}" type="presOf" srcId="{3D112F38-6269-4DDC-9B13-70087BC816D4}" destId="{681298DF-296D-4C1F-A33A-95D5FF0294D4}" srcOrd="0" destOrd="0" presId="urn:microsoft.com/office/officeart/2005/8/layout/chevron2"/>
    <dgm:cxn modelId="{D687CACE-46B8-4C7C-B33D-E4084990E21C}" type="presOf" srcId="{642F285B-08DA-4CF5-8F86-1601FD5141E9}" destId="{489ECDEB-7EFA-4529-9E44-6E3FDDAE44D8}" srcOrd="0" destOrd="0" presId="urn:microsoft.com/office/officeart/2005/8/layout/chevron2"/>
    <dgm:cxn modelId="{CD69D7BE-CA88-4A27-A608-7BEB09B33F0B}" type="presOf" srcId="{E550246D-1240-4225-AEAA-CBF9DFF17FCF}" destId="{D54FFA7F-EBCB-457D-945F-B0ADD1B61F74}" srcOrd="0" destOrd="0" presId="urn:microsoft.com/office/officeart/2005/8/layout/chevron2"/>
    <dgm:cxn modelId="{DA259C31-2C1E-4D99-A3B4-C07EC14F020B}" srcId="{2419AB19-B8AF-4032-9EAC-D0A52C9CA54F}" destId="{194ECBE2-5FC1-4D43-8267-2AB3AE196333}" srcOrd="1" destOrd="0" parTransId="{367F0D48-82BD-4F2A-AE27-AB4D1C688BDD}" sibTransId="{B7293B18-EFC3-4DA3-A91D-AB9A71E9AB46}"/>
    <dgm:cxn modelId="{9A76BFF4-EF9F-4B17-9201-D3350738CFFC}" srcId="{A432AD0A-D55C-44FC-B67F-34AE28A8AF60}" destId="{FCD2F904-3F12-49A1-AE55-661F845E1951}" srcOrd="0" destOrd="0" parTransId="{FE697CC4-3241-40AF-B19D-6091C4035DC6}" sibTransId="{8C0FAEFD-10CC-4C77-84D6-3EC8D2C45219}"/>
    <dgm:cxn modelId="{BB29718D-8AC4-418C-AC99-A430B6B01CC2}" srcId="{E550246D-1240-4225-AEAA-CBF9DFF17FCF}" destId="{CC70DFCF-9C38-42F8-8649-A16C3A10C844}" srcOrd="0" destOrd="0" parTransId="{13895C54-E275-49EF-BD65-94875DC49B12}" sibTransId="{27386796-3FE2-4941-BDD8-4F6A6E6BD04D}"/>
    <dgm:cxn modelId="{2799002C-7F78-428C-89CA-E154973D9D7A}" type="presOf" srcId="{A432AD0A-D55C-44FC-B67F-34AE28A8AF60}" destId="{4758B560-7868-48BC-93FA-E6A662BD3089}" srcOrd="0" destOrd="0" presId="urn:microsoft.com/office/officeart/2005/8/layout/chevron2"/>
    <dgm:cxn modelId="{7FB0B6FD-123A-47F5-9391-5BBEE3989FBE}" srcId="{2419AB19-B8AF-4032-9EAC-D0A52C9CA54F}" destId="{3D112F38-6269-4DDC-9B13-70087BC816D4}" srcOrd="4" destOrd="0" parTransId="{AC5EB4D7-D12E-40C5-AEFA-97DFF6D3207B}" sibTransId="{3D5B7721-3AF1-4F8C-AE5C-26136F780D97}"/>
    <dgm:cxn modelId="{D4752B80-C28F-4B9E-869F-4A84F5B43314}" srcId="{52F7B71B-506C-47FA-AB0D-A7753300E911}" destId="{642F285B-08DA-4CF5-8F86-1601FD5141E9}" srcOrd="0" destOrd="0" parTransId="{E5AC3270-9C8E-4233-BDE3-682D16B6DB51}" sibTransId="{0AEA7D00-C03C-4F5C-AADD-D82F7A69B6B7}"/>
    <dgm:cxn modelId="{394F8B5B-4A42-4523-8933-831F9553B67E}" type="presParOf" srcId="{35A862E0-9155-4247-89DF-86E4C7553B48}" destId="{6B360F1C-6A7C-48D4-A7E8-36172F48077B}" srcOrd="0" destOrd="0" presId="urn:microsoft.com/office/officeart/2005/8/layout/chevron2"/>
    <dgm:cxn modelId="{81B9B335-C3B1-4E1E-9EF2-D9E5266DB33A}" type="presParOf" srcId="{6B360F1C-6A7C-48D4-A7E8-36172F48077B}" destId="{4758B560-7868-48BC-93FA-E6A662BD3089}" srcOrd="0" destOrd="0" presId="urn:microsoft.com/office/officeart/2005/8/layout/chevron2"/>
    <dgm:cxn modelId="{C4A92633-7E13-45F7-8125-20D87E231C7F}" type="presParOf" srcId="{6B360F1C-6A7C-48D4-A7E8-36172F48077B}" destId="{1D0314B7-A3B0-4BB9-8591-EB41EB4CAFC2}" srcOrd="1" destOrd="0" presId="urn:microsoft.com/office/officeart/2005/8/layout/chevron2"/>
    <dgm:cxn modelId="{706AB5B3-B0E8-40D5-AC51-122BC2C955C5}" type="presParOf" srcId="{35A862E0-9155-4247-89DF-86E4C7553B48}" destId="{FA8D179B-4D2B-4684-87EF-7376F8249160}" srcOrd="1" destOrd="0" presId="urn:microsoft.com/office/officeart/2005/8/layout/chevron2"/>
    <dgm:cxn modelId="{793AAC11-6152-43CF-ACA6-1DD5576231D7}" type="presParOf" srcId="{35A862E0-9155-4247-89DF-86E4C7553B48}" destId="{54C9C8C3-29FD-4781-9CCD-19C220C2E58C}" srcOrd="2" destOrd="0" presId="urn:microsoft.com/office/officeart/2005/8/layout/chevron2"/>
    <dgm:cxn modelId="{99C6C2E1-64AF-4A4B-8FE1-60B275FA22A4}" type="presParOf" srcId="{54C9C8C3-29FD-4781-9CCD-19C220C2E58C}" destId="{5BF1DA59-D275-450A-AC9D-9238350C0287}" srcOrd="0" destOrd="0" presId="urn:microsoft.com/office/officeart/2005/8/layout/chevron2"/>
    <dgm:cxn modelId="{5C963B93-0A2A-48F2-A75D-BAF03623E4B9}" type="presParOf" srcId="{54C9C8C3-29FD-4781-9CCD-19C220C2E58C}" destId="{5CEBF20A-40C9-4483-931B-548CD0CC9818}" srcOrd="1" destOrd="0" presId="urn:microsoft.com/office/officeart/2005/8/layout/chevron2"/>
    <dgm:cxn modelId="{DC44D069-2A75-4B54-9ED3-806395DF79AD}" type="presParOf" srcId="{35A862E0-9155-4247-89DF-86E4C7553B48}" destId="{D2821C35-28E3-4688-9ED1-05F6DE0EE32F}" srcOrd="3" destOrd="0" presId="urn:microsoft.com/office/officeart/2005/8/layout/chevron2"/>
    <dgm:cxn modelId="{E41FB6F7-ED69-4D74-A918-0B067C1513CC}" type="presParOf" srcId="{35A862E0-9155-4247-89DF-86E4C7553B48}" destId="{9FA5E66F-1ED2-4110-871C-98DB34F4D365}" srcOrd="4" destOrd="0" presId="urn:microsoft.com/office/officeart/2005/8/layout/chevron2"/>
    <dgm:cxn modelId="{87620043-70D9-42E2-893A-DB350B26FFF4}" type="presParOf" srcId="{9FA5E66F-1ED2-4110-871C-98DB34F4D365}" destId="{D54FFA7F-EBCB-457D-945F-B0ADD1B61F74}" srcOrd="0" destOrd="0" presId="urn:microsoft.com/office/officeart/2005/8/layout/chevron2"/>
    <dgm:cxn modelId="{8138FE24-4DEA-4E7B-B9A1-B796EF058A58}" type="presParOf" srcId="{9FA5E66F-1ED2-4110-871C-98DB34F4D365}" destId="{E9CBE550-EBFC-4559-8E5A-4922F408DD02}" srcOrd="1" destOrd="0" presId="urn:microsoft.com/office/officeart/2005/8/layout/chevron2"/>
    <dgm:cxn modelId="{692AA21A-A5DD-43A6-888A-1172480EF799}" type="presParOf" srcId="{35A862E0-9155-4247-89DF-86E4C7553B48}" destId="{AD1F5008-318E-42CD-A615-798CED78EF92}" srcOrd="5" destOrd="0" presId="urn:microsoft.com/office/officeart/2005/8/layout/chevron2"/>
    <dgm:cxn modelId="{AF0AFA9D-BDF2-4D57-B709-5A8C76A0222C}" type="presParOf" srcId="{35A862E0-9155-4247-89DF-86E4C7553B48}" destId="{E06F2C3E-59D7-4974-BA40-F7C9E725CDEB}" srcOrd="6" destOrd="0" presId="urn:microsoft.com/office/officeart/2005/8/layout/chevron2"/>
    <dgm:cxn modelId="{8C9921E2-01B7-40B3-B3CC-FC41ED90291F}" type="presParOf" srcId="{E06F2C3E-59D7-4974-BA40-F7C9E725CDEB}" destId="{9ECFA518-4FAC-49F7-8085-7946B8E65AD8}" srcOrd="0" destOrd="0" presId="urn:microsoft.com/office/officeart/2005/8/layout/chevron2"/>
    <dgm:cxn modelId="{D89BAD6C-59AC-41DD-ACF4-0937A176BF74}" type="presParOf" srcId="{E06F2C3E-59D7-4974-BA40-F7C9E725CDEB}" destId="{489ECDEB-7EFA-4529-9E44-6E3FDDAE44D8}" srcOrd="1" destOrd="0" presId="urn:microsoft.com/office/officeart/2005/8/layout/chevron2"/>
    <dgm:cxn modelId="{A3C99191-54E1-4983-A262-F9D324D347D5}" type="presParOf" srcId="{35A862E0-9155-4247-89DF-86E4C7553B48}" destId="{6B937104-FA75-4062-8222-C669BFCC5729}" srcOrd="7" destOrd="0" presId="urn:microsoft.com/office/officeart/2005/8/layout/chevron2"/>
    <dgm:cxn modelId="{4F445AA7-F396-4C99-A280-2DB497418913}" type="presParOf" srcId="{35A862E0-9155-4247-89DF-86E4C7553B48}" destId="{90DE195A-FCF3-4E2E-ADC1-69C8193EFF72}" srcOrd="8" destOrd="0" presId="urn:microsoft.com/office/officeart/2005/8/layout/chevron2"/>
    <dgm:cxn modelId="{97AE6D7E-DED3-480E-B123-01C4E368D6C7}" type="presParOf" srcId="{90DE195A-FCF3-4E2E-ADC1-69C8193EFF72}" destId="{681298DF-296D-4C1F-A33A-95D5FF0294D4}" srcOrd="0" destOrd="0" presId="urn:microsoft.com/office/officeart/2005/8/layout/chevron2"/>
    <dgm:cxn modelId="{30129AB2-E56B-4821-83B8-46176DD552E5}" type="presParOf" srcId="{90DE195A-FCF3-4E2E-ADC1-69C8193EFF72}" destId="{72801A74-9712-435F-B8B3-3C0D4CE988A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1A2C4B1-42A0-462E-A6E6-F82E4E5489A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649C717-D645-4C01-8239-CDBD6A10A3EE}">
      <dgm:prSet phldrT="[Text]" custT="1"/>
      <dgm:spPr/>
      <dgm:t>
        <a:bodyPr/>
        <a:lstStyle/>
        <a:p>
          <a:r>
            <a:rPr lang="en-GB" sz="2400" dirty="0" err="1" smtClean="0">
              <a:latin typeface="+mn-lt"/>
            </a:rPr>
            <a:t>Relancé</a:t>
          </a:r>
          <a:r>
            <a:rPr lang="en-GB" sz="2400" dirty="0" smtClean="0">
              <a:latin typeface="+mn-lt"/>
            </a:rPr>
            <a:t> </a:t>
          </a:r>
          <a:r>
            <a:rPr lang="en-GB" sz="2400" dirty="0" err="1" smtClean="0">
              <a:latin typeface="+mn-lt"/>
            </a:rPr>
            <a:t>en</a:t>
          </a:r>
          <a:r>
            <a:rPr lang="en-GB" sz="2400" dirty="0" smtClean="0">
              <a:latin typeface="+mn-lt"/>
            </a:rPr>
            <a:t> 2017, sous un nouveau format </a:t>
          </a:r>
          <a:endParaRPr lang="fr-FR" sz="2400" b="0" dirty="0">
            <a:solidFill>
              <a:schemeClr val="tx1"/>
            </a:solidFill>
          </a:endParaRPr>
        </a:p>
      </dgm:t>
    </dgm:pt>
    <dgm:pt modelId="{3C464AB9-ECA8-4AE8-BDF0-65AC9E428A66}" type="parTrans" cxnId="{5B85E78F-6BEA-423C-818D-A9C31D666D37}">
      <dgm:prSet/>
      <dgm:spPr/>
      <dgm:t>
        <a:bodyPr/>
        <a:lstStyle/>
        <a:p>
          <a:endParaRPr lang="en-US"/>
        </a:p>
      </dgm:t>
    </dgm:pt>
    <dgm:pt modelId="{86ACA32D-8627-4FB1-B7D1-1FBDCE8346E4}" type="sibTrans" cxnId="{5B85E78F-6BEA-423C-818D-A9C31D666D37}">
      <dgm:prSet/>
      <dgm:spPr/>
      <dgm:t>
        <a:bodyPr/>
        <a:lstStyle/>
        <a:p>
          <a:endParaRPr lang="en-US"/>
        </a:p>
      </dgm:t>
    </dgm:pt>
    <dgm:pt modelId="{EAA9891C-39FD-4285-912A-21EBF6567DC1}">
      <dgm:prSet phldrT="[Text]" custT="1"/>
      <dgm:spPr/>
      <dgm:t>
        <a:bodyPr/>
        <a:lstStyle/>
        <a:p>
          <a:pPr algn="ctr"/>
          <a:endParaRPr lang="fr-FR" sz="1800" b="1" dirty="0" smtClean="0"/>
        </a:p>
        <a:p>
          <a:pPr algn="ctr"/>
          <a:endParaRPr lang="fr-FR" sz="1800" b="1" dirty="0" smtClean="0"/>
        </a:p>
        <a:p>
          <a:pPr algn="ctr"/>
          <a:r>
            <a:rPr lang="nb-NO" sz="2000" b="1" dirty="0" smtClean="0"/>
            <a:t>Niveau 1 :</a:t>
          </a:r>
        </a:p>
        <a:p>
          <a:pPr algn="ctr"/>
          <a:r>
            <a:rPr lang="nb-NO" sz="2000" dirty="0" smtClean="0"/>
            <a:t>- Approche</a:t>
          </a:r>
          <a:r>
            <a:t> </a:t>
          </a:r>
          <a:r>
            <a:rPr lang="nb-NO" sz="2000" dirty="0" smtClean="0"/>
            <a:t>inclusive</a:t>
          </a:r>
          <a:endParaRPr lang="fr-FR" sz="2000" dirty="0" smtClean="0"/>
        </a:p>
        <a:p>
          <a:pPr algn="ctr"/>
          <a:r>
            <a:rPr lang="nb-NO" sz="1900" dirty="0" smtClean="0"/>
            <a:t>- Processus continu :</a:t>
          </a:r>
          <a:endParaRPr lang="fr-FR" sz="1900" dirty="0" smtClean="0"/>
        </a:p>
        <a:p>
          <a:pPr algn="ctr"/>
          <a:r>
            <a:rPr lang="nb-NO" sz="1900" dirty="0" smtClean="0"/>
            <a:t>- Contrôle renforcé de la</a:t>
          </a:r>
          <a:r>
            <a:t> </a:t>
          </a:r>
          <a:r>
            <a:rPr lang="nb-NO" sz="1900" dirty="0" smtClean="0"/>
            <a:t>qualité</a:t>
          </a:r>
          <a:r>
            <a:t> </a:t>
          </a:r>
          <a:r>
            <a:rPr lang="nb-NO" sz="1900" dirty="0" smtClean="0"/>
            <a:t>des</a:t>
          </a:r>
          <a:r>
            <a:t> </a:t>
          </a:r>
          <a:r>
            <a:rPr lang="nb-NO" sz="1900" dirty="0" smtClean="0"/>
            <a:t>propositions</a:t>
          </a:r>
          <a:r>
            <a:t> </a:t>
          </a:r>
          <a:r>
            <a:rPr lang="nb-NO" sz="1900" dirty="0" smtClean="0"/>
            <a:t>par rapport</a:t>
          </a:r>
          <a:r>
            <a:t> </a:t>
          </a:r>
          <a:r>
            <a:rPr lang="nb-NO" sz="1900" dirty="0" smtClean="0"/>
            <a:t>aux</a:t>
          </a:r>
          <a:r>
            <a:t> </a:t>
          </a:r>
          <a:r>
            <a:rPr lang="nb-NO" sz="1900" dirty="0" smtClean="0"/>
            <a:t>principes clés</a:t>
          </a:r>
          <a:r>
            <a:t> </a:t>
          </a:r>
        </a:p>
        <a:p>
          <a:pPr algn="ctr"/>
          <a:endParaRPr lang="fr-FR" sz="1900" dirty="0" smtClean="0"/>
        </a:p>
        <a:p>
          <a:pPr algn="ctr"/>
          <a:endParaRPr lang="fr-FR" sz="1900" dirty="0"/>
        </a:p>
      </dgm:t>
    </dgm:pt>
    <dgm:pt modelId="{17FB2ABE-B91E-4EAB-A333-5EC4A147B531}" type="parTrans" cxnId="{23B92C68-7C34-496D-8CEC-1E9E13330EF5}">
      <dgm:prSet/>
      <dgm:spPr/>
      <dgm:t>
        <a:bodyPr/>
        <a:lstStyle/>
        <a:p>
          <a:endParaRPr lang="en-US"/>
        </a:p>
      </dgm:t>
    </dgm:pt>
    <dgm:pt modelId="{8F0B0A0A-21D3-4994-9B03-39AEF2D49B11}" type="sibTrans" cxnId="{23B92C68-7C34-496D-8CEC-1E9E13330EF5}">
      <dgm:prSet/>
      <dgm:spPr/>
      <dgm:t>
        <a:bodyPr/>
        <a:lstStyle/>
        <a:p>
          <a:endParaRPr lang="en-US"/>
        </a:p>
      </dgm:t>
    </dgm:pt>
    <dgm:pt modelId="{07CEE93E-C573-4C04-A559-C0AB2DA0ADF6}">
      <dgm:prSet phldrT="[Text]" custT="1"/>
      <dgm:spPr/>
      <dgm:t>
        <a:bodyPr/>
        <a:lstStyle/>
        <a:p>
          <a:r>
            <a:rPr lang="nb-NO" sz="2000" b="1" dirty="0" smtClean="0"/>
            <a:t>Niveau 2 : </a:t>
          </a:r>
        </a:p>
        <a:p>
          <a:r>
            <a:rPr lang="nb-NO" sz="2000" dirty="0" smtClean="0"/>
            <a:t>Volet ciblant les ISC les plus</a:t>
          </a:r>
          <a:r>
            <a:t> </a:t>
          </a:r>
          <a:r>
            <a:rPr lang="nb-NO" sz="2000" dirty="0" smtClean="0"/>
            <a:t>fragilisées :</a:t>
          </a:r>
        </a:p>
        <a:p>
          <a:r>
            <a:rPr lang="nb-NO" sz="2000" dirty="0" smtClean="0"/>
            <a:t>- </a:t>
          </a:r>
          <a:r>
            <a:rPr lang="nb-NO" sz="1800" dirty="0" smtClean="0"/>
            <a:t>Pays</a:t>
          </a:r>
          <a:r>
            <a:t> </a:t>
          </a:r>
          <a:r>
            <a:rPr lang="nb-NO" sz="1800" dirty="0" smtClean="0"/>
            <a:t>à faible</a:t>
          </a:r>
          <a:r>
            <a:t> </a:t>
          </a:r>
          <a:r>
            <a:rPr lang="nb-NO" sz="1800" dirty="0" smtClean="0"/>
            <a:t>revenu</a:t>
          </a:r>
          <a:endParaRPr lang="fr-FR" sz="1800" dirty="0" smtClean="0"/>
        </a:p>
        <a:p>
          <a:r>
            <a:rPr lang="nb-NO" sz="1800" dirty="0" smtClean="0"/>
            <a:t>- ISC d'États fragiles</a:t>
          </a:r>
          <a:endParaRPr lang="fr-FR" sz="1800" dirty="0" smtClean="0"/>
        </a:p>
        <a:p>
          <a:r>
            <a:rPr lang="en-US" sz="1800" dirty="0" smtClean="0"/>
            <a:t>- ISC bénéficiant d'un appui limité</a:t>
          </a:r>
          <a:endParaRPr lang="fr-FR" sz="1800" dirty="0"/>
        </a:p>
      </dgm:t>
    </dgm:pt>
    <dgm:pt modelId="{3F21EFA7-4FD8-4227-8B70-BAB23F5C1B94}" type="parTrans" cxnId="{BE3DD653-F822-49A1-A0AC-6BAA51A4DD65}">
      <dgm:prSet/>
      <dgm:spPr/>
      <dgm:t>
        <a:bodyPr/>
        <a:lstStyle/>
        <a:p>
          <a:endParaRPr lang="en-US"/>
        </a:p>
      </dgm:t>
    </dgm:pt>
    <dgm:pt modelId="{C75C8F2F-7314-46C4-99F2-36CA790BD372}" type="sibTrans" cxnId="{BE3DD653-F822-49A1-A0AC-6BAA51A4DD65}">
      <dgm:prSet/>
      <dgm:spPr/>
      <dgm:t>
        <a:bodyPr/>
        <a:lstStyle/>
        <a:p>
          <a:endParaRPr lang="en-US"/>
        </a:p>
      </dgm:t>
    </dgm:pt>
    <dgm:pt modelId="{03C7C3AB-82E2-4F3A-A3F5-0526ECFAF0F2}" type="pres">
      <dgm:prSet presAssocID="{B1A2C4B1-42A0-462E-A6E6-F82E4E5489A8}" presName="hierChild1" presStyleCnt="0">
        <dgm:presLayoutVars>
          <dgm:chPref val="1"/>
          <dgm:dir/>
          <dgm:animOne val="branch"/>
          <dgm:animLvl val="lvl"/>
          <dgm:resizeHandles/>
        </dgm:presLayoutVars>
      </dgm:prSet>
      <dgm:spPr/>
      <dgm:t>
        <a:bodyPr/>
        <a:lstStyle/>
        <a:p>
          <a:endParaRPr lang="en-US"/>
        </a:p>
      </dgm:t>
    </dgm:pt>
    <dgm:pt modelId="{A60DD98E-D618-4A34-B409-858A83608051}" type="pres">
      <dgm:prSet presAssocID="{3649C717-D645-4C01-8239-CDBD6A10A3EE}" presName="hierRoot1" presStyleCnt="0"/>
      <dgm:spPr/>
    </dgm:pt>
    <dgm:pt modelId="{DD306CE4-F07D-486F-BFD5-7A0F6D40B85C}" type="pres">
      <dgm:prSet presAssocID="{3649C717-D645-4C01-8239-CDBD6A10A3EE}" presName="composite" presStyleCnt="0"/>
      <dgm:spPr/>
    </dgm:pt>
    <dgm:pt modelId="{ABCB399D-8552-4361-A0B6-F641CE4EE510}" type="pres">
      <dgm:prSet presAssocID="{3649C717-D645-4C01-8239-CDBD6A10A3EE}" presName="background" presStyleLbl="node0" presStyleIdx="0" presStyleCnt="1"/>
      <dgm:spPr/>
    </dgm:pt>
    <dgm:pt modelId="{B2F146FB-ED3C-4875-A9FE-9A696A8143FF}" type="pres">
      <dgm:prSet presAssocID="{3649C717-D645-4C01-8239-CDBD6A10A3EE}" presName="text" presStyleLbl="fgAcc0" presStyleIdx="0" presStyleCnt="1" custScaleX="243099" custScaleY="53858" custLinFactNeighborX="-907" custLinFactNeighborY="-100">
        <dgm:presLayoutVars>
          <dgm:chPref val="3"/>
        </dgm:presLayoutVars>
      </dgm:prSet>
      <dgm:spPr/>
      <dgm:t>
        <a:bodyPr/>
        <a:lstStyle/>
        <a:p>
          <a:endParaRPr lang="en-US"/>
        </a:p>
      </dgm:t>
    </dgm:pt>
    <dgm:pt modelId="{35CBC748-1745-48F2-B5EC-1FB1623A6BA7}" type="pres">
      <dgm:prSet presAssocID="{3649C717-D645-4C01-8239-CDBD6A10A3EE}" presName="hierChild2" presStyleCnt="0"/>
      <dgm:spPr/>
    </dgm:pt>
    <dgm:pt modelId="{E1D6AB3D-A9D8-4748-8BF9-78B7F6953B26}" type="pres">
      <dgm:prSet presAssocID="{17FB2ABE-B91E-4EAB-A333-5EC4A147B531}" presName="Name10" presStyleLbl="parChTrans1D2" presStyleIdx="0" presStyleCnt="2"/>
      <dgm:spPr/>
      <dgm:t>
        <a:bodyPr/>
        <a:lstStyle/>
        <a:p>
          <a:endParaRPr lang="en-US"/>
        </a:p>
      </dgm:t>
    </dgm:pt>
    <dgm:pt modelId="{C6572AA3-2181-49AC-A254-7CEFFF8B116B}" type="pres">
      <dgm:prSet presAssocID="{EAA9891C-39FD-4285-912A-21EBF6567DC1}" presName="hierRoot2" presStyleCnt="0"/>
      <dgm:spPr/>
    </dgm:pt>
    <dgm:pt modelId="{67311067-44B0-4FE9-9D14-B97B70EFDD18}" type="pres">
      <dgm:prSet presAssocID="{EAA9891C-39FD-4285-912A-21EBF6567DC1}" presName="composite2" presStyleCnt="0"/>
      <dgm:spPr/>
    </dgm:pt>
    <dgm:pt modelId="{63473DF6-003C-4723-A402-EB2D718C3F90}" type="pres">
      <dgm:prSet presAssocID="{EAA9891C-39FD-4285-912A-21EBF6567DC1}" presName="background2" presStyleLbl="node2" presStyleIdx="0" presStyleCnt="2"/>
      <dgm:spPr/>
    </dgm:pt>
    <dgm:pt modelId="{8BC1002C-1F0E-492C-9372-7538A414FC85}" type="pres">
      <dgm:prSet presAssocID="{EAA9891C-39FD-4285-912A-21EBF6567DC1}" presName="text2" presStyleLbl="fgAcc2" presStyleIdx="0" presStyleCnt="2" custScaleX="143317" custScaleY="157976">
        <dgm:presLayoutVars>
          <dgm:chPref val="3"/>
        </dgm:presLayoutVars>
      </dgm:prSet>
      <dgm:spPr/>
      <dgm:t>
        <a:bodyPr/>
        <a:lstStyle/>
        <a:p>
          <a:endParaRPr lang="en-US"/>
        </a:p>
      </dgm:t>
    </dgm:pt>
    <dgm:pt modelId="{1146EA90-567E-4DC3-B95E-AD0FD7FD32E1}" type="pres">
      <dgm:prSet presAssocID="{EAA9891C-39FD-4285-912A-21EBF6567DC1}" presName="hierChild3" presStyleCnt="0"/>
      <dgm:spPr/>
    </dgm:pt>
    <dgm:pt modelId="{048403B4-542E-43F1-8837-C2D3FFC56CCF}" type="pres">
      <dgm:prSet presAssocID="{3F21EFA7-4FD8-4227-8B70-BAB23F5C1B94}" presName="Name10" presStyleLbl="parChTrans1D2" presStyleIdx="1" presStyleCnt="2"/>
      <dgm:spPr/>
      <dgm:t>
        <a:bodyPr/>
        <a:lstStyle/>
        <a:p>
          <a:endParaRPr lang="en-US"/>
        </a:p>
      </dgm:t>
    </dgm:pt>
    <dgm:pt modelId="{DC8FC263-2C12-4271-8642-9FEBA36A27AA}" type="pres">
      <dgm:prSet presAssocID="{07CEE93E-C573-4C04-A559-C0AB2DA0ADF6}" presName="hierRoot2" presStyleCnt="0"/>
      <dgm:spPr/>
    </dgm:pt>
    <dgm:pt modelId="{6D73E9F8-DCCE-47F6-A5F2-8A40F013ECEB}" type="pres">
      <dgm:prSet presAssocID="{07CEE93E-C573-4C04-A559-C0AB2DA0ADF6}" presName="composite2" presStyleCnt="0"/>
      <dgm:spPr/>
    </dgm:pt>
    <dgm:pt modelId="{A461572A-74EC-4585-8FC8-7F234CC8AE5F}" type="pres">
      <dgm:prSet presAssocID="{07CEE93E-C573-4C04-A559-C0AB2DA0ADF6}" presName="background2" presStyleLbl="node2" presStyleIdx="1" presStyleCnt="2"/>
      <dgm:spPr/>
    </dgm:pt>
    <dgm:pt modelId="{A711574F-1A13-49C2-8590-EFEF103058B0}" type="pres">
      <dgm:prSet presAssocID="{07CEE93E-C573-4C04-A559-C0AB2DA0ADF6}" presName="text2" presStyleLbl="fgAcc2" presStyleIdx="1" presStyleCnt="2" custScaleX="154642" custScaleY="157976">
        <dgm:presLayoutVars>
          <dgm:chPref val="3"/>
        </dgm:presLayoutVars>
      </dgm:prSet>
      <dgm:spPr/>
      <dgm:t>
        <a:bodyPr/>
        <a:lstStyle/>
        <a:p>
          <a:endParaRPr lang="en-US"/>
        </a:p>
      </dgm:t>
    </dgm:pt>
    <dgm:pt modelId="{62BE0D2F-1C72-40CE-937A-F5F80692F668}" type="pres">
      <dgm:prSet presAssocID="{07CEE93E-C573-4C04-A559-C0AB2DA0ADF6}" presName="hierChild3" presStyleCnt="0"/>
      <dgm:spPr/>
    </dgm:pt>
  </dgm:ptLst>
  <dgm:cxnLst>
    <dgm:cxn modelId="{5B85E78F-6BEA-423C-818D-A9C31D666D37}" srcId="{B1A2C4B1-42A0-462E-A6E6-F82E4E5489A8}" destId="{3649C717-D645-4C01-8239-CDBD6A10A3EE}" srcOrd="0" destOrd="0" parTransId="{3C464AB9-ECA8-4AE8-BDF0-65AC9E428A66}" sibTransId="{86ACA32D-8627-4FB1-B7D1-1FBDCE8346E4}"/>
    <dgm:cxn modelId="{D199BDEC-D0A8-4608-BCC0-22DA30CD8F98}" type="presOf" srcId="{3F21EFA7-4FD8-4227-8B70-BAB23F5C1B94}" destId="{048403B4-542E-43F1-8837-C2D3FFC56CCF}" srcOrd="0" destOrd="0" presId="urn:microsoft.com/office/officeart/2005/8/layout/hierarchy1"/>
    <dgm:cxn modelId="{23B92C68-7C34-496D-8CEC-1E9E13330EF5}" srcId="{3649C717-D645-4C01-8239-CDBD6A10A3EE}" destId="{EAA9891C-39FD-4285-912A-21EBF6567DC1}" srcOrd="0" destOrd="0" parTransId="{17FB2ABE-B91E-4EAB-A333-5EC4A147B531}" sibTransId="{8F0B0A0A-21D3-4994-9B03-39AEF2D49B11}"/>
    <dgm:cxn modelId="{F44746B2-2305-46D9-88C4-E638BA5AC03F}" type="presOf" srcId="{B1A2C4B1-42A0-462E-A6E6-F82E4E5489A8}" destId="{03C7C3AB-82E2-4F3A-A3F5-0526ECFAF0F2}" srcOrd="0" destOrd="0" presId="urn:microsoft.com/office/officeart/2005/8/layout/hierarchy1"/>
    <dgm:cxn modelId="{1BF2D3C0-4D0F-4C4F-B6F1-B66EC087AFAA}" type="presOf" srcId="{17FB2ABE-B91E-4EAB-A333-5EC4A147B531}" destId="{E1D6AB3D-A9D8-4748-8BF9-78B7F6953B26}" srcOrd="0" destOrd="0" presId="urn:microsoft.com/office/officeart/2005/8/layout/hierarchy1"/>
    <dgm:cxn modelId="{781DD64D-FB89-4D59-9729-E22BAA964A59}" type="presOf" srcId="{07CEE93E-C573-4C04-A559-C0AB2DA0ADF6}" destId="{A711574F-1A13-49C2-8590-EFEF103058B0}" srcOrd="0" destOrd="0" presId="urn:microsoft.com/office/officeart/2005/8/layout/hierarchy1"/>
    <dgm:cxn modelId="{74FEA377-D791-4D7F-B1E0-99700901153A}" type="presOf" srcId="{EAA9891C-39FD-4285-912A-21EBF6567DC1}" destId="{8BC1002C-1F0E-492C-9372-7538A414FC85}" srcOrd="0" destOrd="0" presId="urn:microsoft.com/office/officeart/2005/8/layout/hierarchy1"/>
    <dgm:cxn modelId="{BE3DD653-F822-49A1-A0AC-6BAA51A4DD65}" srcId="{3649C717-D645-4C01-8239-CDBD6A10A3EE}" destId="{07CEE93E-C573-4C04-A559-C0AB2DA0ADF6}" srcOrd="1" destOrd="0" parTransId="{3F21EFA7-4FD8-4227-8B70-BAB23F5C1B94}" sibTransId="{C75C8F2F-7314-46C4-99F2-36CA790BD372}"/>
    <dgm:cxn modelId="{93F837A4-3120-4420-B7C6-2FBCB614D3B9}" type="presOf" srcId="{3649C717-D645-4C01-8239-CDBD6A10A3EE}" destId="{B2F146FB-ED3C-4875-A9FE-9A696A8143FF}" srcOrd="0" destOrd="0" presId="urn:microsoft.com/office/officeart/2005/8/layout/hierarchy1"/>
    <dgm:cxn modelId="{921F2C90-25B2-4929-A3E1-D32B841B0146}" type="presParOf" srcId="{03C7C3AB-82E2-4F3A-A3F5-0526ECFAF0F2}" destId="{A60DD98E-D618-4A34-B409-858A83608051}" srcOrd="0" destOrd="0" presId="urn:microsoft.com/office/officeart/2005/8/layout/hierarchy1"/>
    <dgm:cxn modelId="{56138030-12B5-4884-BCAC-EEE668FEFB54}" type="presParOf" srcId="{A60DD98E-D618-4A34-B409-858A83608051}" destId="{DD306CE4-F07D-486F-BFD5-7A0F6D40B85C}" srcOrd="0" destOrd="0" presId="urn:microsoft.com/office/officeart/2005/8/layout/hierarchy1"/>
    <dgm:cxn modelId="{845BD4BA-3121-44B0-BBD2-1C000EC87E17}" type="presParOf" srcId="{DD306CE4-F07D-486F-BFD5-7A0F6D40B85C}" destId="{ABCB399D-8552-4361-A0B6-F641CE4EE510}" srcOrd="0" destOrd="0" presId="urn:microsoft.com/office/officeart/2005/8/layout/hierarchy1"/>
    <dgm:cxn modelId="{EE78753D-1896-48FF-8E14-481BA28256DA}" type="presParOf" srcId="{DD306CE4-F07D-486F-BFD5-7A0F6D40B85C}" destId="{B2F146FB-ED3C-4875-A9FE-9A696A8143FF}" srcOrd="1" destOrd="0" presId="urn:microsoft.com/office/officeart/2005/8/layout/hierarchy1"/>
    <dgm:cxn modelId="{F2ADF88F-400B-4AEE-A636-BE52E54CB2DC}" type="presParOf" srcId="{A60DD98E-D618-4A34-B409-858A83608051}" destId="{35CBC748-1745-48F2-B5EC-1FB1623A6BA7}" srcOrd="1" destOrd="0" presId="urn:microsoft.com/office/officeart/2005/8/layout/hierarchy1"/>
    <dgm:cxn modelId="{404B8522-C6A6-4BBD-AC2A-E8700B960E37}" type="presParOf" srcId="{35CBC748-1745-48F2-B5EC-1FB1623A6BA7}" destId="{E1D6AB3D-A9D8-4748-8BF9-78B7F6953B26}" srcOrd="0" destOrd="0" presId="urn:microsoft.com/office/officeart/2005/8/layout/hierarchy1"/>
    <dgm:cxn modelId="{D3311D9A-67EF-4B89-BBAC-F45A3142676C}" type="presParOf" srcId="{35CBC748-1745-48F2-B5EC-1FB1623A6BA7}" destId="{C6572AA3-2181-49AC-A254-7CEFFF8B116B}" srcOrd="1" destOrd="0" presId="urn:microsoft.com/office/officeart/2005/8/layout/hierarchy1"/>
    <dgm:cxn modelId="{F2851DC7-72C4-4DCF-83E7-042D62D75AA2}" type="presParOf" srcId="{C6572AA3-2181-49AC-A254-7CEFFF8B116B}" destId="{67311067-44B0-4FE9-9D14-B97B70EFDD18}" srcOrd="0" destOrd="0" presId="urn:microsoft.com/office/officeart/2005/8/layout/hierarchy1"/>
    <dgm:cxn modelId="{BB558FBD-2578-48BA-A547-67308C8C9D08}" type="presParOf" srcId="{67311067-44B0-4FE9-9D14-B97B70EFDD18}" destId="{63473DF6-003C-4723-A402-EB2D718C3F90}" srcOrd="0" destOrd="0" presId="urn:microsoft.com/office/officeart/2005/8/layout/hierarchy1"/>
    <dgm:cxn modelId="{B08DEB23-2DF9-4DC4-92A7-BF8B41B2629E}" type="presParOf" srcId="{67311067-44B0-4FE9-9D14-B97B70EFDD18}" destId="{8BC1002C-1F0E-492C-9372-7538A414FC85}" srcOrd="1" destOrd="0" presId="urn:microsoft.com/office/officeart/2005/8/layout/hierarchy1"/>
    <dgm:cxn modelId="{59E59BB1-5CDE-4BB8-BB3B-691D0320F7C4}" type="presParOf" srcId="{C6572AA3-2181-49AC-A254-7CEFFF8B116B}" destId="{1146EA90-567E-4DC3-B95E-AD0FD7FD32E1}" srcOrd="1" destOrd="0" presId="urn:microsoft.com/office/officeart/2005/8/layout/hierarchy1"/>
    <dgm:cxn modelId="{57803EE3-BEC1-4C00-8A2B-082AC9F420F1}" type="presParOf" srcId="{35CBC748-1745-48F2-B5EC-1FB1623A6BA7}" destId="{048403B4-542E-43F1-8837-C2D3FFC56CCF}" srcOrd="2" destOrd="0" presId="urn:microsoft.com/office/officeart/2005/8/layout/hierarchy1"/>
    <dgm:cxn modelId="{B3677E9D-EE0A-4020-8370-D46C44CB45B1}" type="presParOf" srcId="{35CBC748-1745-48F2-B5EC-1FB1623A6BA7}" destId="{DC8FC263-2C12-4271-8642-9FEBA36A27AA}" srcOrd="3" destOrd="0" presId="urn:microsoft.com/office/officeart/2005/8/layout/hierarchy1"/>
    <dgm:cxn modelId="{8187978B-C7B4-4DCA-BAD9-D7931D27917D}" type="presParOf" srcId="{DC8FC263-2C12-4271-8642-9FEBA36A27AA}" destId="{6D73E9F8-DCCE-47F6-A5F2-8A40F013ECEB}" srcOrd="0" destOrd="0" presId="urn:microsoft.com/office/officeart/2005/8/layout/hierarchy1"/>
    <dgm:cxn modelId="{BD9D7FE7-C6CD-4B68-9AB0-6D778A47A18C}" type="presParOf" srcId="{6D73E9F8-DCCE-47F6-A5F2-8A40F013ECEB}" destId="{A461572A-74EC-4585-8FC8-7F234CC8AE5F}" srcOrd="0" destOrd="0" presId="urn:microsoft.com/office/officeart/2005/8/layout/hierarchy1"/>
    <dgm:cxn modelId="{A3C463E3-16BA-4CE9-8270-C007827841B6}" type="presParOf" srcId="{6D73E9F8-DCCE-47F6-A5F2-8A40F013ECEB}" destId="{A711574F-1A13-49C2-8590-EFEF103058B0}" srcOrd="1" destOrd="0" presId="urn:microsoft.com/office/officeart/2005/8/layout/hierarchy1"/>
    <dgm:cxn modelId="{D8EE2E89-6A2A-46C0-9421-830911CA47F0}" type="presParOf" srcId="{DC8FC263-2C12-4271-8642-9FEBA36A27AA}" destId="{62BE0D2F-1C72-40CE-937A-F5F80692F66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1275D32-A1B3-4D88-8BFB-0C9CF3A1D09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5B6D542-96D8-4599-8E9D-115C96AD9D9B}">
      <dgm:prSet phldrT="[Text]" custT="1"/>
      <dgm:spPr/>
      <dgm:t>
        <a:bodyPr/>
        <a:lstStyle/>
        <a:p>
          <a:r>
            <a:rPr lang="nb-NO" sz="1200" dirty="0" smtClean="0"/>
            <a:t>Qu'est-ce que la CID ?</a:t>
          </a:r>
          <a:endParaRPr lang="fr-FR" sz="1200" dirty="0"/>
        </a:p>
      </dgm:t>
    </dgm:pt>
    <dgm:pt modelId="{054FC4B2-4596-484D-A13F-067B1C018DF0}" type="parTrans" cxnId="{841D4A1B-38D0-4108-80A8-0B78D3C1B806}">
      <dgm:prSet/>
      <dgm:spPr/>
      <dgm:t>
        <a:bodyPr/>
        <a:lstStyle/>
        <a:p>
          <a:endParaRPr lang="en-US"/>
        </a:p>
      </dgm:t>
    </dgm:pt>
    <dgm:pt modelId="{5983C909-7B17-4BAB-9E1C-07FC4BB6FC10}" type="sibTrans" cxnId="{841D4A1B-38D0-4108-80A8-0B78D3C1B806}">
      <dgm:prSet/>
      <dgm:spPr/>
      <dgm:t>
        <a:bodyPr/>
        <a:lstStyle/>
        <a:p>
          <a:endParaRPr lang="en-US"/>
        </a:p>
      </dgm:t>
    </dgm:pt>
    <dgm:pt modelId="{0E6695BF-4D72-4FA5-A50D-758F850F2172}">
      <dgm:prSet phldrT="[Text]" custT="1"/>
      <dgm:spPr/>
      <dgm:t>
        <a:bodyPr/>
        <a:lstStyle/>
        <a:p>
          <a:r>
            <a:rPr lang="nb-NO" sz="1200" baseline="0" dirty="0" smtClean="0"/>
            <a:t>Appel mondial à projets</a:t>
          </a:r>
          <a:endParaRPr lang="fr-FR" sz="1200" baseline="0" dirty="0"/>
        </a:p>
      </dgm:t>
    </dgm:pt>
    <dgm:pt modelId="{AD682A34-1A96-43A6-800A-74BD8106D756}" type="parTrans" cxnId="{13346CF8-5F31-42C8-AA0E-DC4076B91434}">
      <dgm:prSet/>
      <dgm:spPr/>
      <dgm:t>
        <a:bodyPr/>
        <a:lstStyle/>
        <a:p>
          <a:endParaRPr lang="en-US"/>
        </a:p>
      </dgm:t>
    </dgm:pt>
    <dgm:pt modelId="{52F008D7-FA51-4A90-9875-95DFC1612760}" type="sibTrans" cxnId="{13346CF8-5F31-42C8-AA0E-DC4076B91434}">
      <dgm:prSet/>
      <dgm:spPr/>
      <dgm:t>
        <a:bodyPr/>
        <a:lstStyle/>
        <a:p>
          <a:endParaRPr lang="en-US"/>
        </a:p>
      </dgm:t>
    </dgm:pt>
    <dgm:pt modelId="{B92061E2-5D8F-45E6-B9D7-09DA2BECA017}">
      <dgm:prSet phldrT="[Text]" custT="1"/>
      <dgm:spPr/>
      <dgm:t>
        <a:bodyPr/>
        <a:lstStyle/>
        <a:p>
          <a:r>
            <a:rPr lang="nb-NO" sz="1200" dirty="0" smtClean="0"/>
            <a:t>Résultats et « Success</a:t>
          </a:r>
          <a:r>
            <a:rPr sz="1200" dirty="0"/>
            <a:t> </a:t>
          </a:r>
          <a:r>
            <a:rPr lang="nb-NO" sz="1200" dirty="0" smtClean="0"/>
            <a:t>stories »</a:t>
          </a:r>
          <a:r>
            <a:rPr sz="1200" dirty="0"/>
            <a:t> </a:t>
          </a:r>
          <a:endParaRPr lang="fr-FR" sz="1200" dirty="0"/>
        </a:p>
      </dgm:t>
    </dgm:pt>
    <dgm:pt modelId="{07EDA693-67CB-4363-BE00-5C94AF5BD67F}" type="parTrans" cxnId="{28B2060F-90E1-4F8E-B9EA-189CABA704D9}">
      <dgm:prSet/>
      <dgm:spPr/>
      <dgm:t>
        <a:bodyPr/>
        <a:lstStyle/>
        <a:p>
          <a:endParaRPr lang="en-US"/>
        </a:p>
      </dgm:t>
    </dgm:pt>
    <dgm:pt modelId="{DB33BB95-499A-441E-8021-B5E0016B4C90}" type="sibTrans" cxnId="{28B2060F-90E1-4F8E-B9EA-189CABA704D9}">
      <dgm:prSet/>
      <dgm:spPr/>
      <dgm:t>
        <a:bodyPr/>
        <a:lstStyle/>
        <a:p>
          <a:endParaRPr lang="en-US"/>
        </a:p>
      </dgm:t>
    </dgm:pt>
    <dgm:pt modelId="{BE672C83-FFBB-428E-8B53-AC2B6549E9C6}">
      <dgm:prSet custT="1"/>
      <dgm:spPr/>
      <dgm:t>
        <a:bodyPr/>
        <a:lstStyle/>
        <a:p>
          <a:endParaRPr lang="en-US" sz="1200" baseline="0" dirty="0"/>
        </a:p>
      </dgm:t>
    </dgm:pt>
    <dgm:pt modelId="{634610EE-BD8D-4C14-AD16-C216059BCCB8}" type="parTrans" cxnId="{174C3106-837E-4800-B904-FF8A03906C05}">
      <dgm:prSet/>
      <dgm:spPr/>
      <dgm:t>
        <a:bodyPr/>
        <a:lstStyle/>
        <a:p>
          <a:endParaRPr lang="en-US"/>
        </a:p>
      </dgm:t>
    </dgm:pt>
    <dgm:pt modelId="{D0AEB5BC-2774-4275-9B8C-E959278CB5C4}" type="sibTrans" cxnId="{174C3106-837E-4800-B904-FF8A03906C05}">
      <dgm:prSet/>
      <dgm:spPr/>
      <dgm:t>
        <a:bodyPr/>
        <a:lstStyle/>
        <a:p>
          <a:endParaRPr lang="en-US"/>
        </a:p>
      </dgm:t>
    </dgm:pt>
    <dgm:pt modelId="{B2B492FC-FD95-4EB1-BAE1-868CEC0817D3}">
      <dgm:prSet custT="1"/>
      <dgm:spPr/>
      <dgm:t>
        <a:bodyPr/>
        <a:lstStyle/>
        <a:p>
          <a:r>
            <a:rPr lang="nb-NO" sz="1200" baseline="0" dirty="0" smtClean="0"/>
            <a:t>Rapports de l’ISC (performance externe)</a:t>
          </a:r>
          <a:r>
            <a:rPr sz="1200" dirty="0"/>
            <a:t> </a:t>
          </a:r>
          <a:endParaRPr lang="fr-FR" sz="1200" baseline="0" dirty="0"/>
        </a:p>
      </dgm:t>
    </dgm:pt>
    <dgm:pt modelId="{96A60A2B-B3B5-4CB9-802C-36D6E3F6568A}" type="parTrans" cxnId="{2A6DB580-0D39-4D9D-AF38-C331283B1BB2}">
      <dgm:prSet/>
      <dgm:spPr/>
      <dgm:t>
        <a:bodyPr/>
        <a:lstStyle/>
        <a:p>
          <a:endParaRPr lang="en-US"/>
        </a:p>
      </dgm:t>
    </dgm:pt>
    <dgm:pt modelId="{E6C29733-0972-4FE0-880D-7016A207EEFB}" type="sibTrans" cxnId="{2A6DB580-0D39-4D9D-AF38-C331283B1BB2}">
      <dgm:prSet/>
      <dgm:spPr/>
      <dgm:t>
        <a:bodyPr/>
        <a:lstStyle/>
        <a:p>
          <a:endParaRPr lang="en-US"/>
        </a:p>
      </dgm:t>
    </dgm:pt>
    <dgm:pt modelId="{B665317B-C29D-478D-A862-65191B541427}">
      <dgm:prSet custT="1"/>
      <dgm:spPr/>
      <dgm:t>
        <a:bodyPr/>
        <a:lstStyle/>
        <a:p>
          <a:r>
            <a:rPr lang="nb-NO" sz="1300" dirty="0" smtClean="0"/>
            <a:t>FRC ISC</a:t>
          </a:r>
          <a:r>
            <a:rPr dirty="0" smtClean="0"/>
            <a:t> </a:t>
          </a:r>
          <a:endParaRPr lang="fr-FR" sz="1300" dirty="0"/>
        </a:p>
      </dgm:t>
    </dgm:pt>
    <dgm:pt modelId="{761877B2-355D-43B5-918B-898D1ABDA3D1}" type="parTrans" cxnId="{9813F335-3305-4B82-B8B6-710FFF584944}">
      <dgm:prSet/>
      <dgm:spPr/>
      <dgm:t>
        <a:bodyPr/>
        <a:lstStyle/>
        <a:p>
          <a:endParaRPr lang="en-US"/>
        </a:p>
      </dgm:t>
    </dgm:pt>
    <dgm:pt modelId="{778252A7-0898-4CCF-AB83-00E272D18EA4}" type="sibTrans" cxnId="{9813F335-3305-4B82-B8B6-710FFF584944}">
      <dgm:prSet/>
      <dgm:spPr/>
      <dgm:t>
        <a:bodyPr/>
        <a:lstStyle/>
        <a:p>
          <a:endParaRPr lang="en-US"/>
        </a:p>
      </dgm:t>
    </dgm:pt>
    <dgm:pt modelId="{85071375-9BE6-4CE4-8B3D-CC029D0F2DE0}" type="pres">
      <dgm:prSet presAssocID="{61275D32-A1B3-4D88-8BFB-0C9CF3A1D09A}" presName="linear" presStyleCnt="0">
        <dgm:presLayoutVars>
          <dgm:dir/>
          <dgm:animLvl val="lvl"/>
          <dgm:resizeHandles val="exact"/>
        </dgm:presLayoutVars>
      </dgm:prSet>
      <dgm:spPr/>
      <dgm:t>
        <a:bodyPr/>
        <a:lstStyle/>
        <a:p>
          <a:endParaRPr lang="en-US"/>
        </a:p>
      </dgm:t>
    </dgm:pt>
    <dgm:pt modelId="{E96331D9-9063-4D07-92FE-A4695FD9BE34}" type="pres">
      <dgm:prSet presAssocID="{05B6D542-96D8-4599-8E9D-115C96AD9D9B}" presName="parentLin" presStyleCnt="0"/>
      <dgm:spPr/>
    </dgm:pt>
    <dgm:pt modelId="{5392C077-B408-485A-B111-B2F79B00B169}" type="pres">
      <dgm:prSet presAssocID="{05B6D542-96D8-4599-8E9D-115C96AD9D9B}" presName="parentLeftMargin" presStyleLbl="node1" presStyleIdx="0" presStyleCnt="5"/>
      <dgm:spPr/>
      <dgm:t>
        <a:bodyPr/>
        <a:lstStyle/>
        <a:p>
          <a:endParaRPr lang="en-US"/>
        </a:p>
      </dgm:t>
    </dgm:pt>
    <dgm:pt modelId="{99CFD724-E5D4-400F-8960-97A4B18B0EBD}" type="pres">
      <dgm:prSet presAssocID="{05B6D542-96D8-4599-8E9D-115C96AD9D9B}" presName="parentText" presStyleLbl="node1" presStyleIdx="0" presStyleCnt="5" custScaleX="110000" custScaleY="110000">
        <dgm:presLayoutVars>
          <dgm:chMax val="0"/>
          <dgm:bulletEnabled val="1"/>
        </dgm:presLayoutVars>
      </dgm:prSet>
      <dgm:spPr/>
      <dgm:t>
        <a:bodyPr/>
        <a:lstStyle/>
        <a:p>
          <a:endParaRPr lang="en-US"/>
        </a:p>
      </dgm:t>
    </dgm:pt>
    <dgm:pt modelId="{0ECEA342-36C9-4C3E-B115-E7375880ED96}" type="pres">
      <dgm:prSet presAssocID="{05B6D542-96D8-4599-8E9D-115C96AD9D9B}" presName="negativeSpace" presStyleCnt="0"/>
      <dgm:spPr/>
    </dgm:pt>
    <dgm:pt modelId="{44968221-814E-449B-90E0-FF8F1BA8966C}" type="pres">
      <dgm:prSet presAssocID="{05B6D542-96D8-4599-8E9D-115C96AD9D9B}" presName="childText" presStyleLbl="conFgAcc1" presStyleIdx="0" presStyleCnt="5">
        <dgm:presLayoutVars>
          <dgm:bulletEnabled val="1"/>
        </dgm:presLayoutVars>
      </dgm:prSet>
      <dgm:spPr/>
    </dgm:pt>
    <dgm:pt modelId="{B3B02043-C74A-4166-A8AB-0C530AA8ACC6}" type="pres">
      <dgm:prSet presAssocID="{5983C909-7B17-4BAB-9E1C-07FC4BB6FC10}" presName="spaceBetweenRectangles" presStyleCnt="0"/>
      <dgm:spPr/>
    </dgm:pt>
    <dgm:pt modelId="{2F12B53C-1114-4637-9788-12F02310FB87}" type="pres">
      <dgm:prSet presAssocID="{0E6695BF-4D72-4FA5-A50D-758F850F2172}" presName="parentLin" presStyleCnt="0"/>
      <dgm:spPr/>
    </dgm:pt>
    <dgm:pt modelId="{C9CF7678-A8E2-4B37-BB25-AB2EC206E614}" type="pres">
      <dgm:prSet presAssocID="{0E6695BF-4D72-4FA5-A50D-758F850F2172}" presName="parentLeftMargin" presStyleLbl="node1" presStyleIdx="0" presStyleCnt="5"/>
      <dgm:spPr/>
      <dgm:t>
        <a:bodyPr/>
        <a:lstStyle/>
        <a:p>
          <a:endParaRPr lang="en-US"/>
        </a:p>
      </dgm:t>
    </dgm:pt>
    <dgm:pt modelId="{BB0F768C-C01A-41B4-8C17-CDB92FDB5DB4}" type="pres">
      <dgm:prSet presAssocID="{0E6695BF-4D72-4FA5-A50D-758F850F2172}" presName="parentText" presStyleLbl="node1" presStyleIdx="1" presStyleCnt="5" custScaleX="110000" custScaleY="110000">
        <dgm:presLayoutVars>
          <dgm:chMax val="0"/>
          <dgm:bulletEnabled val="1"/>
        </dgm:presLayoutVars>
      </dgm:prSet>
      <dgm:spPr/>
      <dgm:t>
        <a:bodyPr/>
        <a:lstStyle/>
        <a:p>
          <a:endParaRPr lang="en-US"/>
        </a:p>
      </dgm:t>
    </dgm:pt>
    <dgm:pt modelId="{702C994C-1279-4BC7-BB7D-436C39D51E18}" type="pres">
      <dgm:prSet presAssocID="{0E6695BF-4D72-4FA5-A50D-758F850F2172}" presName="negativeSpace" presStyleCnt="0"/>
      <dgm:spPr/>
    </dgm:pt>
    <dgm:pt modelId="{A904B890-4DCB-4522-97EF-15E03CC1A666}" type="pres">
      <dgm:prSet presAssocID="{0E6695BF-4D72-4FA5-A50D-758F850F2172}" presName="childText" presStyleLbl="conFgAcc1" presStyleIdx="1" presStyleCnt="5">
        <dgm:presLayoutVars>
          <dgm:bulletEnabled val="1"/>
        </dgm:presLayoutVars>
      </dgm:prSet>
      <dgm:spPr/>
    </dgm:pt>
    <dgm:pt modelId="{D176BF1B-A18C-46F4-8B16-B3A5CE5B3B38}" type="pres">
      <dgm:prSet presAssocID="{52F008D7-FA51-4A90-9875-95DFC1612760}" presName="spaceBetweenRectangles" presStyleCnt="0"/>
      <dgm:spPr/>
    </dgm:pt>
    <dgm:pt modelId="{18F1F94A-BBFB-42FA-8B69-9D30F521A024}" type="pres">
      <dgm:prSet presAssocID="{B92061E2-5D8F-45E6-B9D7-09DA2BECA017}" presName="parentLin" presStyleCnt="0"/>
      <dgm:spPr/>
    </dgm:pt>
    <dgm:pt modelId="{0B9D4563-B6D8-469A-AE72-5D3D4A550C93}" type="pres">
      <dgm:prSet presAssocID="{B92061E2-5D8F-45E6-B9D7-09DA2BECA017}" presName="parentLeftMargin" presStyleLbl="node1" presStyleIdx="1" presStyleCnt="5"/>
      <dgm:spPr/>
      <dgm:t>
        <a:bodyPr/>
        <a:lstStyle/>
        <a:p>
          <a:endParaRPr lang="en-US"/>
        </a:p>
      </dgm:t>
    </dgm:pt>
    <dgm:pt modelId="{004CBB0D-7603-4CCE-A81D-803D6EFC679D}" type="pres">
      <dgm:prSet presAssocID="{B92061E2-5D8F-45E6-B9D7-09DA2BECA017}" presName="parentText" presStyleLbl="node1" presStyleIdx="2" presStyleCnt="5" custScaleX="110000" custScaleY="110000">
        <dgm:presLayoutVars>
          <dgm:chMax val="0"/>
          <dgm:bulletEnabled val="1"/>
        </dgm:presLayoutVars>
      </dgm:prSet>
      <dgm:spPr/>
      <dgm:t>
        <a:bodyPr/>
        <a:lstStyle/>
        <a:p>
          <a:endParaRPr lang="en-US"/>
        </a:p>
      </dgm:t>
    </dgm:pt>
    <dgm:pt modelId="{1B758DB7-AF9F-4E42-A02C-A6B04C22F586}" type="pres">
      <dgm:prSet presAssocID="{B92061E2-5D8F-45E6-B9D7-09DA2BECA017}" presName="negativeSpace" presStyleCnt="0"/>
      <dgm:spPr/>
    </dgm:pt>
    <dgm:pt modelId="{CFC29658-5A6F-4BBE-ADA3-F460C3EC149C}" type="pres">
      <dgm:prSet presAssocID="{B92061E2-5D8F-45E6-B9D7-09DA2BECA017}" presName="childText" presStyleLbl="conFgAcc1" presStyleIdx="2" presStyleCnt="5">
        <dgm:presLayoutVars>
          <dgm:bulletEnabled val="1"/>
        </dgm:presLayoutVars>
      </dgm:prSet>
      <dgm:spPr/>
      <dgm:t>
        <a:bodyPr/>
        <a:lstStyle/>
        <a:p>
          <a:endParaRPr lang="en-US"/>
        </a:p>
      </dgm:t>
    </dgm:pt>
    <dgm:pt modelId="{8F9F486C-0EB8-434F-AC95-165B3278D3FA}" type="pres">
      <dgm:prSet presAssocID="{DB33BB95-499A-441E-8021-B5E0016B4C90}" presName="spaceBetweenRectangles" presStyleCnt="0"/>
      <dgm:spPr/>
    </dgm:pt>
    <dgm:pt modelId="{BFEA06FB-DC4B-4E35-B01C-73A3650E9FE4}" type="pres">
      <dgm:prSet presAssocID="{B2B492FC-FD95-4EB1-BAE1-868CEC0817D3}" presName="parentLin" presStyleCnt="0"/>
      <dgm:spPr/>
    </dgm:pt>
    <dgm:pt modelId="{C7AE0A5F-FFBC-46BC-AC6D-41CEA4A1EA98}" type="pres">
      <dgm:prSet presAssocID="{B2B492FC-FD95-4EB1-BAE1-868CEC0817D3}" presName="parentLeftMargin" presStyleLbl="node1" presStyleIdx="2" presStyleCnt="5"/>
      <dgm:spPr/>
      <dgm:t>
        <a:bodyPr/>
        <a:lstStyle/>
        <a:p>
          <a:endParaRPr lang="en-US"/>
        </a:p>
      </dgm:t>
    </dgm:pt>
    <dgm:pt modelId="{2EAE2724-8194-4B91-B1A9-8F46816D6117}" type="pres">
      <dgm:prSet presAssocID="{B2B492FC-FD95-4EB1-BAE1-868CEC0817D3}" presName="parentText" presStyleLbl="node1" presStyleIdx="3" presStyleCnt="5" custScaleX="110000" custScaleY="110000">
        <dgm:presLayoutVars>
          <dgm:chMax val="0"/>
          <dgm:bulletEnabled val="1"/>
        </dgm:presLayoutVars>
      </dgm:prSet>
      <dgm:spPr/>
      <dgm:t>
        <a:bodyPr/>
        <a:lstStyle/>
        <a:p>
          <a:endParaRPr lang="en-US"/>
        </a:p>
      </dgm:t>
    </dgm:pt>
    <dgm:pt modelId="{C1A4CE74-6E87-442C-9F58-9D3B6601067F}" type="pres">
      <dgm:prSet presAssocID="{B2B492FC-FD95-4EB1-BAE1-868CEC0817D3}" presName="negativeSpace" presStyleCnt="0"/>
      <dgm:spPr/>
    </dgm:pt>
    <dgm:pt modelId="{A998FE86-F12C-43B3-9627-C1D3E6BADE2C}" type="pres">
      <dgm:prSet presAssocID="{B2B492FC-FD95-4EB1-BAE1-868CEC0817D3}" presName="childText" presStyleLbl="conFgAcc1" presStyleIdx="3" presStyleCnt="5">
        <dgm:presLayoutVars>
          <dgm:bulletEnabled val="1"/>
        </dgm:presLayoutVars>
      </dgm:prSet>
      <dgm:spPr/>
    </dgm:pt>
    <dgm:pt modelId="{513F1E7E-4A6F-415A-9F14-D6C340E20122}" type="pres">
      <dgm:prSet presAssocID="{E6C29733-0972-4FE0-880D-7016A207EEFB}" presName="spaceBetweenRectangles" presStyleCnt="0"/>
      <dgm:spPr/>
    </dgm:pt>
    <dgm:pt modelId="{708DF72A-1959-4479-901C-C8654B8AF5E9}" type="pres">
      <dgm:prSet presAssocID="{B665317B-C29D-478D-A862-65191B541427}" presName="parentLin" presStyleCnt="0"/>
      <dgm:spPr/>
    </dgm:pt>
    <dgm:pt modelId="{51D44094-8EB8-4444-BEBC-C84364E9F2F5}" type="pres">
      <dgm:prSet presAssocID="{B665317B-C29D-478D-A862-65191B541427}" presName="parentLeftMargin" presStyleLbl="node1" presStyleIdx="3" presStyleCnt="5"/>
      <dgm:spPr/>
      <dgm:t>
        <a:bodyPr/>
        <a:lstStyle/>
        <a:p>
          <a:endParaRPr lang="en-US"/>
        </a:p>
      </dgm:t>
    </dgm:pt>
    <dgm:pt modelId="{F301E864-AA95-4BEB-A0A3-58B50DFB2A56}" type="pres">
      <dgm:prSet presAssocID="{B665317B-C29D-478D-A862-65191B541427}" presName="parentText" presStyleLbl="node1" presStyleIdx="4" presStyleCnt="5" custScaleX="110000" custScaleY="110000">
        <dgm:presLayoutVars>
          <dgm:chMax val="0"/>
          <dgm:bulletEnabled val="1"/>
        </dgm:presLayoutVars>
      </dgm:prSet>
      <dgm:spPr/>
      <dgm:t>
        <a:bodyPr/>
        <a:lstStyle/>
        <a:p>
          <a:endParaRPr lang="en-US"/>
        </a:p>
      </dgm:t>
    </dgm:pt>
    <dgm:pt modelId="{4D1BF4E1-0AF0-4BF3-8B0F-73370EC7ACBB}" type="pres">
      <dgm:prSet presAssocID="{B665317B-C29D-478D-A862-65191B541427}" presName="negativeSpace" presStyleCnt="0"/>
      <dgm:spPr/>
    </dgm:pt>
    <dgm:pt modelId="{92D2F248-EAA9-49A7-88E8-D804257AE77C}" type="pres">
      <dgm:prSet presAssocID="{B665317B-C29D-478D-A862-65191B541427}" presName="childText" presStyleLbl="conFgAcc1" presStyleIdx="4" presStyleCnt="5">
        <dgm:presLayoutVars>
          <dgm:bulletEnabled val="1"/>
        </dgm:presLayoutVars>
      </dgm:prSet>
      <dgm:spPr/>
    </dgm:pt>
  </dgm:ptLst>
  <dgm:cxnLst>
    <dgm:cxn modelId="{9813F335-3305-4B82-B8B6-710FFF584944}" srcId="{61275D32-A1B3-4D88-8BFB-0C9CF3A1D09A}" destId="{B665317B-C29D-478D-A862-65191B541427}" srcOrd="4" destOrd="0" parTransId="{761877B2-355D-43B5-918B-898D1ABDA3D1}" sibTransId="{778252A7-0898-4CCF-AB83-00E272D18EA4}"/>
    <dgm:cxn modelId="{174C3106-837E-4800-B904-FF8A03906C05}" srcId="{B92061E2-5D8F-45E6-B9D7-09DA2BECA017}" destId="{BE672C83-FFBB-428E-8B53-AC2B6549E9C6}" srcOrd="0" destOrd="0" parTransId="{634610EE-BD8D-4C14-AD16-C216059BCCB8}" sibTransId="{D0AEB5BC-2774-4275-9B8C-E959278CB5C4}"/>
    <dgm:cxn modelId="{8F7FDED5-9D7A-43C1-953C-7745134094DA}" type="presOf" srcId="{0E6695BF-4D72-4FA5-A50D-758F850F2172}" destId="{BB0F768C-C01A-41B4-8C17-CDB92FDB5DB4}" srcOrd="1" destOrd="0" presId="urn:microsoft.com/office/officeart/2005/8/layout/list1"/>
    <dgm:cxn modelId="{7A69277A-64BE-49C4-9326-D81E7097C1BA}" type="presOf" srcId="{B665317B-C29D-478D-A862-65191B541427}" destId="{51D44094-8EB8-4444-BEBC-C84364E9F2F5}" srcOrd="0" destOrd="0" presId="urn:microsoft.com/office/officeart/2005/8/layout/list1"/>
    <dgm:cxn modelId="{841D4A1B-38D0-4108-80A8-0B78D3C1B806}" srcId="{61275D32-A1B3-4D88-8BFB-0C9CF3A1D09A}" destId="{05B6D542-96D8-4599-8E9D-115C96AD9D9B}" srcOrd="0" destOrd="0" parTransId="{054FC4B2-4596-484D-A13F-067B1C018DF0}" sibTransId="{5983C909-7B17-4BAB-9E1C-07FC4BB6FC10}"/>
    <dgm:cxn modelId="{E39D31B4-A5D5-4D5A-A4CF-9BC0FAB324A1}" type="presOf" srcId="{B92061E2-5D8F-45E6-B9D7-09DA2BECA017}" destId="{004CBB0D-7603-4CCE-A81D-803D6EFC679D}" srcOrd="1" destOrd="0" presId="urn:microsoft.com/office/officeart/2005/8/layout/list1"/>
    <dgm:cxn modelId="{3EA88BAE-4276-4E20-938C-5D52B638F3D1}" type="presOf" srcId="{0E6695BF-4D72-4FA5-A50D-758F850F2172}" destId="{C9CF7678-A8E2-4B37-BB25-AB2EC206E614}" srcOrd="0" destOrd="0" presId="urn:microsoft.com/office/officeart/2005/8/layout/list1"/>
    <dgm:cxn modelId="{13346CF8-5F31-42C8-AA0E-DC4076B91434}" srcId="{61275D32-A1B3-4D88-8BFB-0C9CF3A1D09A}" destId="{0E6695BF-4D72-4FA5-A50D-758F850F2172}" srcOrd="1" destOrd="0" parTransId="{AD682A34-1A96-43A6-800A-74BD8106D756}" sibTransId="{52F008D7-FA51-4A90-9875-95DFC1612760}"/>
    <dgm:cxn modelId="{AA1361BD-D051-449D-ABA6-99862A49FE78}" type="presOf" srcId="{BE672C83-FFBB-428E-8B53-AC2B6549E9C6}" destId="{CFC29658-5A6F-4BBE-ADA3-F460C3EC149C}" srcOrd="0" destOrd="0" presId="urn:microsoft.com/office/officeart/2005/8/layout/list1"/>
    <dgm:cxn modelId="{F3979D88-C9C6-4540-9C35-9E7620BFB0B7}" type="presOf" srcId="{B665317B-C29D-478D-A862-65191B541427}" destId="{F301E864-AA95-4BEB-A0A3-58B50DFB2A56}" srcOrd="1" destOrd="0" presId="urn:microsoft.com/office/officeart/2005/8/layout/list1"/>
    <dgm:cxn modelId="{2724749D-E6C9-473E-BC76-850AE720AB1F}" type="presOf" srcId="{B2B492FC-FD95-4EB1-BAE1-868CEC0817D3}" destId="{2EAE2724-8194-4B91-B1A9-8F46816D6117}" srcOrd="1" destOrd="0" presId="urn:microsoft.com/office/officeart/2005/8/layout/list1"/>
    <dgm:cxn modelId="{41A28C5B-7FBA-4425-A6FE-7D679B591D30}" type="presOf" srcId="{B92061E2-5D8F-45E6-B9D7-09DA2BECA017}" destId="{0B9D4563-B6D8-469A-AE72-5D3D4A550C93}" srcOrd="0" destOrd="0" presId="urn:microsoft.com/office/officeart/2005/8/layout/list1"/>
    <dgm:cxn modelId="{3BDFA56D-4B07-4E62-82BE-107739E31F2A}" type="presOf" srcId="{05B6D542-96D8-4599-8E9D-115C96AD9D9B}" destId="{5392C077-B408-485A-B111-B2F79B00B169}" srcOrd="0" destOrd="0" presId="urn:microsoft.com/office/officeart/2005/8/layout/list1"/>
    <dgm:cxn modelId="{8BA46D3F-3C1C-4C07-A661-0483666012B9}" type="presOf" srcId="{05B6D542-96D8-4599-8E9D-115C96AD9D9B}" destId="{99CFD724-E5D4-400F-8960-97A4B18B0EBD}" srcOrd="1" destOrd="0" presId="urn:microsoft.com/office/officeart/2005/8/layout/list1"/>
    <dgm:cxn modelId="{2A6DB580-0D39-4D9D-AF38-C331283B1BB2}" srcId="{61275D32-A1B3-4D88-8BFB-0C9CF3A1D09A}" destId="{B2B492FC-FD95-4EB1-BAE1-868CEC0817D3}" srcOrd="3" destOrd="0" parTransId="{96A60A2B-B3B5-4CB9-802C-36D6E3F6568A}" sibTransId="{E6C29733-0972-4FE0-880D-7016A207EEFB}"/>
    <dgm:cxn modelId="{9D4C2126-DBE5-41F1-A801-E9C1B878D65F}" type="presOf" srcId="{61275D32-A1B3-4D88-8BFB-0C9CF3A1D09A}" destId="{85071375-9BE6-4CE4-8B3D-CC029D0F2DE0}" srcOrd="0" destOrd="0" presId="urn:microsoft.com/office/officeart/2005/8/layout/list1"/>
    <dgm:cxn modelId="{28B2060F-90E1-4F8E-B9EA-189CABA704D9}" srcId="{61275D32-A1B3-4D88-8BFB-0C9CF3A1D09A}" destId="{B92061E2-5D8F-45E6-B9D7-09DA2BECA017}" srcOrd="2" destOrd="0" parTransId="{07EDA693-67CB-4363-BE00-5C94AF5BD67F}" sibTransId="{DB33BB95-499A-441E-8021-B5E0016B4C90}"/>
    <dgm:cxn modelId="{0EF31727-8FF3-4B73-AF5B-E9120E41466C}" type="presOf" srcId="{B2B492FC-FD95-4EB1-BAE1-868CEC0817D3}" destId="{C7AE0A5F-FFBC-46BC-AC6D-41CEA4A1EA98}" srcOrd="0" destOrd="0" presId="urn:microsoft.com/office/officeart/2005/8/layout/list1"/>
    <dgm:cxn modelId="{FC5BBBC5-CA70-4621-978A-4DC4E35978CE}" type="presParOf" srcId="{85071375-9BE6-4CE4-8B3D-CC029D0F2DE0}" destId="{E96331D9-9063-4D07-92FE-A4695FD9BE34}" srcOrd="0" destOrd="0" presId="urn:microsoft.com/office/officeart/2005/8/layout/list1"/>
    <dgm:cxn modelId="{7F6FB95D-F6BA-4229-AE40-BCF7B81C2D6C}" type="presParOf" srcId="{E96331D9-9063-4D07-92FE-A4695FD9BE34}" destId="{5392C077-B408-485A-B111-B2F79B00B169}" srcOrd="0" destOrd="0" presId="urn:microsoft.com/office/officeart/2005/8/layout/list1"/>
    <dgm:cxn modelId="{32FEEE58-D0E3-4121-88D5-EF9BCAFC6694}" type="presParOf" srcId="{E96331D9-9063-4D07-92FE-A4695FD9BE34}" destId="{99CFD724-E5D4-400F-8960-97A4B18B0EBD}" srcOrd="1" destOrd="0" presId="urn:microsoft.com/office/officeart/2005/8/layout/list1"/>
    <dgm:cxn modelId="{D5D5AABB-2450-45EC-B930-68A7E7C58F75}" type="presParOf" srcId="{85071375-9BE6-4CE4-8B3D-CC029D0F2DE0}" destId="{0ECEA342-36C9-4C3E-B115-E7375880ED96}" srcOrd="1" destOrd="0" presId="urn:microsoft.com/office/officeart/2005/8/layout/list1"/>
    <dgm:cxn modelId="{E7BF6405-1330-467E-BAA3-E130A400F474}" type="presParOf" srcId="{85071375-9BE6-4CE4-8B3D-CC029D0F2DE0}" destId="{44968221-814E-449B-90E0-FF8F1BA8966C}" srcOrd="2" destOrd="0" presId="urn:microsoft.com/office/officeart/2005/8/layout/list1"/>
    <dgm:cxn modelId="{1EBC2F1B-E746-4D5E-9DA9-A277B125665B}" type="presParOf" srcId="{85071375-9BE6-4CE4-8B3D-CC029D0F2DE0}" destId="{B3B02043-C74A-4166-A8AB-0C530AA8ACC6}" srcOrd="3" destOrd="0" presId="urn:microsoft.com/office/officeart/2005/8/layout/list1"/>
    <dgm:cxn modelId="{5ACA2AF4-D96B-4B53-91EA-586EB750FAE3}" type="presParOf" srcId="{85071375-9BE6-4CE4-8B3D-CC029D0F2DE0}" destId="{2F12B53C-1114-4637-9788-12F02310FB87}" srcOrd="4" destOrd="0" presId="urn:microsoft.com/office/officeart/2005/8/layout/list1"/>
    <dgm:cxn modelId="{F68CFF50-0E21-45AD-A073-51AFC8102035}" type="presParOf" srcId="{2F12B53C-1114-4637-9788-12F02310FB87}" destId="{C9CF7678-A8E2-4B37-BB25-AB2EC206E614}" srcOrd="0" destOrd="0" presId="urn:microsoft.com/office/officeart/2005/8/layout/list1"/>
    <dgm:cxn modelId="{3A9C8671-2134-4121-B30F-578E35F65E29}" type="presParOf" srcId="{2F12B53C-1114-4637-9788-12F02310FB87}" destId="{BB0F768C-C01A-41B4-8C17-CDB92FDB5DB4}" srcOrd="1" destOrd="0" presId="urn:microsoft.com/office/officeart/2005/8/layout/list1"/>
    <dgm:cxn modelId="{334FB371-3313-44D7-A475-F26A0D5EDB0A}" type="presParOf" srcId="{85071375-9BE6-4CE4-8B3D-CC029D0F2DE0}" destId="{702C994C-1279-4BC7-BB7D-436C39D51E18}" srcOrd="5" destOrd="0" presId="urn:microsoft.com/office/officeart/2005/8/layout/list1"/>
    <dgm:cxn modelId="{71E39720-897D-4D35-9389-78F0C83A66A8}" type="presParOf" srcId="{85071375-9BE6-4CE4-8B3D-CC029D0F2DE0}" destId="{A904B890-4DCB-4522-97EF-15E03CC1A666}" srcOrd="6" destOrd="0" presId="urn:microsoft.com/office/officeart/2005/8/layout/list1"/>
    <dgm:cxn modelId="{E110E32B-7AF6-47A2-9665-53780C2A1663}" type="presParOf" srcId="{85071375-9BE6-4CE4-8B3D-CC029D0F2DE0}" destId="{D176BF1B-A18C-46F4-8B16-B3A5CE5B3B38}" srcOrd="7" destOrd="0" presId="urn:microsoft.com/office/officeart/2005/8/layout/list1"/>
    <dgm:cxn modelId="{624B3F1D-DC68-4714-A56D-047A32E35BB4}" type="presParOf" srcId="{85071375-9BE6-4CE4-8B3D-CC029D0F2DE0}" destId="{18F1F94A-BBFB-42FA-8B69-9D30F521A024}" srcOrd="8" destOrd="0" presId="urn:microsoft.com/office/officeart/2005/8/layout/list1"/>
    <dgm:cxn modelId="{C59B1C6A-5C96-4F9F-9076-944F1F16DB68}" type="presParOf" srcId="{18F1F94A-BBFB-42FA-8B69-9D30F521A024}" destId="{0B9D4563-B6D8-469A-AE72-5D3D4A550C93}" srcOrd="0" destOrd="0" presId="urn:microsoft.com/office/officeart/2005/8/layout/list1"/>
    <dgm:cxn modelId="{BAE604EA-6D16-4EA8-A641-0AB3CB587D6E}" type="presParOf" srcId="{18F1F94A-BBFB-42FA-8B69-9D30F521A024}" destId="{004CBB0D-7603-4CCE-A81D-803D6EFC679D}" srcOrd="1" destOrd="0" presId="urn:microsoft.com/office/officeart/2005/8/layout/list1"/>
    <dgm:cxn modelId="{8C218102-D37F-4FFC-B25B-D65858EF4018}" type="presParOf" srcId="{85071375-9BE6-4CE4-8B3D-CC029D0F2DE0}" destId="{1B758DB7-AF9F-4E42-A02C-A6B04C22F586}" srcOrd="9" destOrd="0" presId="urn:microsoft.com/office/officeart/2005/8/layout/list1"/>
    <dgm:cxn modelId="{2D889D11-5FAE-426B-8BFB-6A343DF7240D}" type="presParOf" srcId="{85071375-9BE6-4CE4-8B3D-CC029D0F2DE0}" destId="{CFC29658-5A6F-4BBE-ADA3-F460C3EC149C}" srcOrd="10" destOrd="0" presId="urn:microsoft.com/office/officeart/2005/8/layout/list1"/>
    <dgm:cxn modelId="{19FD694D-6BDE-4246-8C20-E667FB2E1EC1}" type="presParOf" srcId="{85071375-9BE6-4CE4-8B3D-CC029D0F2DE0}" destId="{8F9F486C-0EB8-434F-AC95-165B3278D3FA}" srcOrd="11" destOrd="0" presId="urn:microsoft.com/office/officeart/2005/8/layout/list1"/>
    <dgm:cxn modelId="{F54EF265-6D42-45D4-A93C-E8CE209C2013}" type="presParOf" srcId="{85071375-9BE6-4CE4-8B3D-CC029D0F2DE0}" destId="{BFEA06FB-DC4B-4E35-B01C-73A3650E9FE4}" srcOrd="12" destOrd="0" presId="urn:microsoft.com/office/officeart/2005/8/layout/list1"/>
    <dgm:cxn modelId="{A5D84E82-A2B5-4660-97C2-C533C30DE47C}" type="presParOf" srcId="{BFEA06FB-DC4B-4E35-B01C-73A3650E9FE4}" destId="{C7AE0A5F-FFBC-46BC-AC6D-41CEA4A1EA98}" srcOrd="0" destOrd="0" presId="urn:microsoft.com/office/officeart/2005/8/layout/list1"/>
    <dgm:cxn modelId="{93EAA9A7-5746-47B2-B80A-94F06B61BD6A}" type="presParOf" srcId="{BFEA06FB-DC4B-4E35-B01C-73A3650E9FE4}" destId="{2EAE2724-8194-4B91-B1A9-8F46816D6117}" srcOrd="1" destOrd="0" presId="urn:microsoft.com/office/officeart/2005/8/layout/list1"/>
    <dgm:cxn modelId="{63B57887-D464-4F1A-AA10-74BCD88EE89B}" type="presParOf" srcId="{85071375-9BE6-4CE4-8B3D-CC029D0F2DE0}" destId="{C1A4CE74-6E87-442C-9F58-9D3B6601067F}" srcOrd="13" destOrd="0" presId="urn:microsoft.com/office/officeart/2005/8/layout/list1"/>
    <dgm:cxn modelId="{D6ECFD39-00F4-4815-9D25-428DF18D2F2A}" type="presParOf" srcId="{85071375-9BE6-4CE4-8B3D-CC029D0F2DE0}" destId="{A998FE86-F12C-43B3-9627-C1D3E6BADE2C}" srcOrd="14" destOrd="0" presId="urn:microsoft.com/office/officeart/2005/8/layout/list1"/>
    <dgm:cxn modelId="{DCC03DA0-F633-4635-9527-0F65941811F7}" type="presParOf" srcId="{85071375-9BE6-4CE4-8B3D-CC029D0F2DE0}" destId="{513F1E7E-4A6F-415A-9F14-D6C340E20122}" srcOrd="15" destOrd="0" presId="urn:microsoft.com/office/officeart/2005/8/layout/list1"/>
    <dgm:cxn modelId="{8A2EF3A1-F0D5-4D4B-BEE6-1346EF428673}" type="presParOf" srcId="{85071375-9BE6-4CE4-8B3D-CC029D0F2DE0}" destId="{708DF72A-1959-4479-901C-C8654B8AF5E9}" srcOrd="16" destOrd="0" presId="urn:microsoft.com/office/officeart/2005/8/layout/list1"/>
    <dgm:cxn modelId="{7BCFD4E7-ADC6-4805-8D5D-709C472134F4}" type="presParOf" srcId="{708DF72A-1959-4479-901C-C8654B8AF5E9}" destId="{51D44094-8EB8-4444-BEBC-C84364E9F2F5}" srcOrd="0" destOrd="0" presId="urn:microsoft.com/office/officeart/2005/8/layout/list1"/>
    <dgm:cxn modelId="{46179C55-6C2C-4218-9B5C-3E9C2CC1F1A7}" type="presParOf" srcId="{708DF72A-1959-4479-901C-C8654B8AF5E9}" destId="{F301E864-AA95-4BEB-A0A3-58B50DFB2A56}" srcOrd="1" destOrd="0" presId="urn:microsoft.com/office/officeart/2005/8/layout/list1"/>
    <dgm:cxn modelId="{5C16C070-A917-4EC6-B0AF-82713B47672F}" type="presParOf" srcId="{85071375-9BE6-4CE4-8B3D-CC029D0F2DE0}" destId="{4D1BF4E1-0AF0-4BF3-8B0F-73370EC7ACBB}" srcOrd="17" destOrd="0" presId="urn:microsoft.com/office/officeart/2005/8/layout/list1"/>
    <dgm:cxn modelId="{0C960A47-CB74-47D3-8C61-2FE289BD700E}" type="presParOf" srcId="{85071375-9BE6-4CE4-8B3D-CC029D0F2DE0}" destId="{92D2F248-EAA9-49A7-88E8-D804257AE77C}" srcOrd="18" destOrd="0" presId="urn:microsoft.com/office/officeart/2005/8/layout/list1"/>
  </dgm:cxnLst>
  <dgm:bg/>
  <dgm:whole/>
  <dgm:extLst>
    <a:ext uri="http://schemas.microsoft.com/office/drawing/2008/diagram">
      <dsp:dataModelExt xmlns:dsp="http://schemas.microsoft.com/office/drawing/2008/diagram" relId="rId4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DE8D14-B377-4CE0-8C43-E3DE35912B0A}">
      <dsp:nvSpPr>
        <dsp:cNvPr id="0" name=""/>
        <dsp:cNvSpPr/>
      </dsp:nvSpPr>
      <dsp:spPr>
        <a:xfrm>
          <a:off x="323535" y="0"/>
          <a:ext cx="8207906" cy="5102307"/>
        </a:xfrm>
        <a:prstGeom prst="round2DiagRect">
          <a:avLst>
            <a:gd name="adj1" fmla="val 0"/>
            <a:gd name="adj2" fmla="val 1667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1A8112E-CF03-4391-8723-916330180428}">
      <dsp:nvSpPr>
        <dsp:cNvPr id="0" name=""/>
        <dsp:cNvSpPr/>
      </dsp:nvSpPr>
      <dsp:spPr>
        <a:xfrm>
          <a:off x="4428491" y="1225849"/>
          <a:ext cx="835" cy="2656007"/>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1C700FF3-33A5-45A5-B83F-BFEB388293FB}">
      <dsp:nvSpPr>
        <dsp:cNvPr id="0" name=""/>
        <dsp:cNvSpPr/>
      </dsp:nvSpPr>
      <dsp:spPr>
        <a:xfrm>
          <a:off x="1162491" y="54094"/>
          <a:ext cx="3347403" cy="480375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fr-FR" sz="2200" kern="1200" noProof="0" smtClean="0"/>
            <a:t>- Contrôle externe de l'exécution du budget</a:t>
          </a:r>
        </a:p>
        <a:p>
          <a:pPr lvl="0" algn="l" defTabSz="977900">
            <a:lnSpc>
              <a:spcPct val="90000"/>
            </a:lnSpc>
            <a:spcBef>
              <a:spcPct val="0"/>
            </a:spcBef>
            <a:spcAft>
              <a:spcPct val="35000"/>
            </a:spcAft>
          </a:pPr>
          <a:r>
            <a:rPr lang="fr-FR" sz="2200" kern="1200" noProof="0" smtClean="0"/>
            <a:t>- Responsabilité et transparence</a:t>
          </a:r>
        </a:p>
        <a:p>
          <a:pPr lvl="0" algn="l" defTabSz="977900">
            <a:lnSpc>
              <a:spcPct val="90000"/>
            </a:lnSpc>
            <a:spcBef>
              <a:spcPct val="0"/>
            </a:spcBef>
            <a:spcAft>
              <a:spcPct val="35000"/>
            </a:spcAft>
          </a:pPr>
          <a:r>
            <a:rPr lang="fr-FR" sz="2200" kern="1200" noProof="0" smtClean="0"/>
            <a:t>- Relations État-société</a:t>
          </a:r>
        </a:p>
        <a:p>
          <a:pPr lvl="0" algn="l" defTabSz="977900">
            <a:lnSpc>
              <a:spcPct val="90000"/>
            </a:lnSpc>
            <a:spcBef>
              <a:spcPct val="0"/>
            </a:spcBef>
            <a:spcAft>
              <a:spcPct val="35000"/>
            </a:spcAft>
          </a:pPr>
          <a:r>
            <a:rPr lang="fr-FR" sz="2200" kern="1200" noProof="0" smtClean="0"/>
            <a:t>- Risque fiduciaire et risque lié à l’efficacité de l’aide</a:t>
          </a:r>
        </a:p>
        <a:p>
          <a:pPr lvl="0" algn="l" defTabSz="977900">
            <a:lnSpc>
              <a:spcPct val="90000"/>
            </a:lnSpc>
            <a:spcBef>
              <a:spcPct val="0"/>
            </a:spcBef>
            <a:spcAft>
              <a:spcPct val="35000"/>
            </a:spcAft>
          </a:pPr>
          <a:r>
            <a:rPr lang="fr-FR" sz="2200" kern="1200" noProof="0" smtClean="0"/>
            <a:t>- 69</a:t>
          </a:r>
          <a:r>
            <a:rPr lang="fr-FR" sz="2200" kern="1200" baseline="30000" noProof="0" smtClean="0"/>
            <a:t>e</a:t>
          </a:r>
          <a:r>
            <a:rPr lang="fr-FR" sz="2200" kern="1200" noProof="0" smtClean="0"/>
            <a:t> résolution de l'Assemblée générale des Nations Unies (2014) </a:t>
          </a:r>
          <a:endParaRPr lang="fr-FR" sz="2200" kern="1200" noProof="0"/>
        </a:p>
        <a:p>
          <a:pPr lvl="0" algn="l" defTabSz="977900">
            <a:lnSpc>
              <a:spcPct val="90000"/>
            </a:lnSpc>
            <a:spcBef>
              <a:spcPct val="0"/>
            </a:spcBef>
            <a:spcAft>
              <a:spcPct val="35000"/>
            </a:spcAft>
          </a:pPr>
          <a:r>
            <a:rPr lang="fr-FR" sz="2200" kern="1200" noProof="0" smtClean="0"/>
            <a:t>- Sommet sur la lutte contre la corruption, Londres, mai 2016</a:t>
          </a:r>
        </a:p>
        <a:p>
          <a:pPr lvl="0" algn="l" defTabSz="800100">
            <a:lnSpc>
              <a:spcPct val="90000"/>
            </a:lnSpc>
            <a:spcBef>
              <a:spcPct val="0"/>
            </a:spcBef>
            <a:spcAft>
              <a:spcPct val="35000"/>
            </a:spcAft>
          </a:pPr>
          <a:endParaRPr lang="fr-FR" sz="1800" kern="1200" noProof="0" smtClean="0"/>
        </a:p>
        <a:p>
          <a:pPr lvl="0" algn="l" defTabSz="800100">
            <a:lnSpc>
              <a:spcPct val="90000"/>
            </a:lnSpc>
            <a:spcBef>
              <a:spcPct val="0"/>
            </a:spcBef>
            <a:spcAft>
              <a:spcPct val="35000"/>
            </a:spcAft>
          </a:pPr>
          <a:endParaRPr lang="fr-FR" sz="1800" kern="1200" noProof="0" smtClean="0"/>
        </a:p>
        <a:p>
          <a:pPr lvl="0" algn="l" defTabSz="800100">
            <a:lnSpc>
              <a:spcPct val="90000"/>
            </a:lnSpc>
            <a:spcBef>
              <a:spcPct val="0"/>
            </a:spcBef>
            <a:spcAft>
              <a:spcPct val="35000"/>
            </a:spcAft>
          </a:pPr>
          <a:r>
            <a:rPr lang="fr-FR" kern="1200" noProof="0" smtClean="0"/>
            <a:t> </a:t>
          </a:r>
          <a:endParaRPr lang="fr-FR" kern="1200" noProof="0"/>
        </a:p>
      </dsp:txBody>
      <dsp:txXfrm>
        <a:off x="1162491" y="54094"/>
        <a:ext cx="3347403" cy="4803756"/>
      </dsp:txXfrm>
    </dsp:sp>
    <dsp:sp modelId="{3A4F66C3-9DB3-41AB-9EC3-3556DC6B6677}">
      <dsp:nvSpPr>
        <dsp:cNvPr id="0" name=""/>
        <dsp:cNvSpPr/>
      </dsp:nvSpPr>
      <dsp:spPr>
        <a:xfrm>
          <a:off x="4539004" y="151974"/>
          <a:ext cx="2913318" cy="480375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fr-FR" sz="2200" kern="1200" noProof="0" smtClean="0"/>
            <a:t>- Les diagnostics réalisés révèlent systématiquement le besoin de renforcer les ISC </a:t>
          </a:r>
          <a:endParaRPr lang="fr-FR" sz="2200" kern="1200" noProof="0"/>
        </a:p>
        <a:p>
          <a:pPr lvl="0" algn="l" defTabSz="977900">
            <a:lnSpc>
              <a:spcPct val="90000"/>
            </a:lnSpc>
            <a:spcBef>
              <a:spcPct val="0"/>
            </a:spcBef>
            <a:spcAft>
              <a:spcPct val="35000"/>
            </a:spcAft>
          </a:pPr>
          <a:r>
            <a:rPr lang="fr-FR" sz="2200" kern="1200" noProof="0" smtClean="0"/>
            <a:t>- L'appui augmente mais les dotations ne répondent pas aux besoins</a:t>
          </a:r>
          <a:endParaRPr lang="fr-FR" sz="2200" kern="1200" noProof="0"/>
        </a:p>
        <a:p>
          <a:pPr lvl="0" algn="l" defTabSz="977900">
            <a:lnSpc>
              <a:spcPct val="90000"/>
            </a:lnSpc>
            <a:spcBef>
              <a:spcPct val="0"/>
            </a:spcBef>
            <a:spcAft>
              <a:spcPct val="35000"/>
            </a:spcAft>
          </a:pPr>
          <a:r>
            <a:rPr lang="fr-FR" sz="2200" kern="1200" noProof="0" smtClean="0"/>
            <a:t>- Mauvaise coordination de l'aide au niveau national (conseils contradictoires, etc.) </a:t>
          </a:r>
          <a:endParaRPr lang="fr-FR" sz="2200" kern="1200" noProof="0"/>
        </a:p>
        <a:p>
          <a:pPr lvl="0" algn="l" defTabSz="889000">
            <a:lnSpc>
              <a:spcPct val="90000"/>
            </a:lnSpc>
            <a:spcBef>
              <a:spcPct val="0"/>
            </a:spcBef>
            <a:spcAft>
              <a:spcPct val="35000"/>
            </a:spcAft>
          </a:pPr>
          <a:endParaRPr lang="fr-FR" sz="2000" kern="1200" noProof="0" smtClean="0"/>
        </a:p>
        <a:p>
          <a:pPr lvl="0" algn="l" defTabSz="889000">
            <a:lnSpc>
              <a:spcPct val="90000"/>
            </a:lnSpc>
            <a:spcBef>
              <a:spcPct val="0"/>
            </a:spcBef>
            <a:spcAft>
              <a:spcPct val="35000"/>
            </a:spcAft>
          </a:pPr>
          <a:endParaRPr lang="fr-FR" sz="2000" kern="1200" noProof="0" smtClean="0"/>
        </a:p>
      </dsp:txBody>
      <dsp:txXfrm>
        <a:off x="4539004" y="151974"/>
        <a:ext cx="2913318" cy="4803756"/>
      </dsp:txXfrm>
    </dsp:sp>
    <dsp:sp modelId="{EAD66B55-0F3D-4B56-86FD-4AAE040BBB97}">
      <dsp:nvSpPr>
        <dsp:cNvPr id="0" name=""/>
        <dsp:cNvSpPr/>
      </dsp:nvSpPr>
      <dsp:spPr>
        <a:xfrm rot="16200000">
          <a:off x="-1316383" y="1316383"/>
          <a:ext cx="3677548" cy="1044781"/>
        </a:xfrm>
        <a:prstGeom prst="rightArrow">
          <a:avLst>
            <a:gd name="adj1" fmla="val 49830"/>
            <a:gd name="adj2" fmla="val 60660"/>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r" defTabSz="1066800">
            <a:lnSpc>
              <a:spcPct val="90000"/>
            </a:lnSpc>
            <a:spcBef>
              <a:spcPct val="0"/>
            </a:spcBef>
            <a:spcAft>
              <a:spcPct val="35000"/>
            </a:spcAft>
          </a:pPr>
          <a:r>
            <a:rPr lang="fr-FR" sz="2400" kern="1200" noProof="0" smtClean="0"/>
            <a:t>Importance des ISC</a:t>
          </a:r>
          <a:endParaRPr lang="fr-FR" sz="2400" kern="1200" noProof="0"/>
        </a:p>
      </dsp:txBody>
      <dsp:txXfrm>
        <a:off x="-1158480" y="1736369"/>
        <a:ext cx="3361743" cy="520615"/>
      </dsp:txXfrm>
    </dsp:sp>
    <dsp:sp modelId="{CE0A06DC-3150-4C0F-9A34-1E6F72902F03}">
      <dsp:nvSpPr>
        <dsp:cNvPr id="0" name=""/>
        <dsp:cNvSpPr/>
      </dsp:nvSpPr>
      <dsp:spPr>
        <a:xfrm rot="5400000">
          <a:off x="6495819" y="2746541"/>
          <a:ext cx="3677548" cy="1044781"/>
        </a:xfrm>
        <a:prstGeom prst="rightArrow">
          <a:avLst>
            <a:gd name="adj1" fmla="val 49830"/>
            <a:gd name="adj2" fmla="val 60660"/>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r" defTabSz="1066800">
            <a:lnSpc>
              <a:spcPct val="90000"/>
            </a:lnSpc>
            <a:spcBef>
              <a:spcPct val="0"/>
            </a:spcBef>
            <a:spcAft>
              <a:spcPct val="35000"/>
            </a:spcAft>
          </a:pPr>
          <a:r>
            <a:rPr lang="fr-FR" sz="2400" kern="1200" noProof="0" smtClean="0"/>
            <a:t>Défis à relever</a:t>
          </a:r>
          <a:endParaRPr lang="fr-FR" sz="2400" kern="1200" noProof="0"/>
        </a:p>
      </dsp:txBody>
      <dsp:txXfrm>
        <a:off x="6653722" y="2850722"/>
        <a:ext cx="3361743" cy="520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E5544-AB60-4621-981F-BE1522248752}">
      <dsp:nvSpPr>
        <dsp:cNvPr id="0" name=""/>
        <dsp:cNvSpPr/>
      </dsp:nvSpPr>
      <dsp:spPr>
        <a:xfrm>
          <a:off x="4678360" y="182557"/>
          <a:ext cx="2058059" cy="10955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noProof="0" dirty="0" smtClean="0"/>
            <a:t>Bailleurs</a:t>
          </a:r>
          <a:r>
            <a:rPr sz="1800" kern="1200" dirty="0" smtClean="0"/>
            <a:t> </a:t>
          </a:r>
          <a:r>
            <a:rPr lang="fr-FR" sz="1800" kern="1200" dirty="0" smtClean="0"/>
            <a:t>internationaux</a:t>
          </a:r>
          <a:endParaRPr sz="1800" kern="1200" dirty="0"/>
        </a:p>
      </dsp:txBody>
      <dsp:txXfrm>
        <a:off x="4710449" y="214646"/>
        <a:ext cx="1993881" cy="1031412"/>
      </dsp:txXfrm>
    </dsp:sp>
    <dsp:sp modelId="{62FA0CA5-D860-482E-9D2E-E00004F5948C}">
      <dsp:nvSpPr>
        <dsp:cNvPr id="0" name=""/>
        <dsp:cNvSpPr/>
      </dsp:nvSpPr>
      <dsp:spPr>
        <a:xfrm rot="7492245">
          <a:off x="4412495" y="1703593"/>
          <a:ext cx="996940" cy="33930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10800000">
        <a:off x="4514285" y="1771453"/>
        <a:ext cx="793360" cy="203580"/>
      </dsp:txXfrm>
    </dsp:sp>
    <dsp:sp modelId="{7976F0F0-FE31-44AB-A194-77A2A54F8858}">
      <dsp:nvSpPr>
        <dsp:cNvPr id="0" name=""/>
        <dsp:cNvSpPr/>
      </dsp:nvSpPr>
      <dsp:spPr>
        <a:xfrm>
          <a:off x="3189070" y="2468338"/>
          <a:ext cx="1938858" cy="9694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sz="1800" kern="1200" dirty="0"/>
            <a:t>Protocole d'accord (MoU), 2009</a:t>
          </a:r>
          <a:endParaRPr lang="fr-FR" sz="1800" kern="1200" dirty="0"/>
        </a:p>
      </dsp:txBody>
      <dsp:txXfrm>
        <a:off x="3217464" y="2496732"/>
        <a:ext cx="1882070" cy="912641"/>
      </dsp:txXfrm>
    </dsp:sp>
    <dsp:sp modelId="{A8E1161C-7FA3-46C1-A24E-8CD75A1FC676}">
      <dsp:nvSpPr>
        <dsp:cNvPr id="0" name=""/>
        <dsp:cNvSpPr/>
      </dsp:nvSpPr>
      <dsp:spPr>
        <a:xfrm rot="13849708">
          <a:off x="2776331" y="1698783"/>
          <a:ext cx="996940" cy="33930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10800000">
        <a:off x="2878121" y="1766643"/>
        <a:ext cx="793360" cy="203580"/>
      </dsp:txXfrm>
    </dsp:sp>
    <dsp:sp modelId="{BD150749-9363-4B4E-B155-AF5DDA0EB574}">
      <dsp:nvSpPr>
        <dsp:cNvPr id="0" name=""/>
        <dsp:cNvSpPr/>
      </dsp:nvSpPr>
      <dsp:spPr>
        <a:xfrm>
          <a:off x="1254925" y="182379"/>
          <a:ext cx="2177260" cy="108614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noProof="0" dirty="0" smtClean="0"/>
            <a:t>INTOSAI</a:t>
          </a:r>
          <a:endParaRPr lang="fr-FR" sz="1800" kern="1200" noProof="0" dirty="0"/>
        </a:p>
      </dsp:txBody>
      <dsp:txXfrm>
        <a:off x="1286737" y="214191"/>
        <a:ext cx="2113636" cy="1022524"/>
      </dsp:txXfrm>
    </dsp:sp>
    <dsp:sp modelId="{08130FF1-B7F1-4E34-BE01-CB5235195073}">
      <dsp:nvSpPr>
        <dsp:cNvPr id="0" name=""/>
        <dsp:cNvSpPr/>
      </dsp:nvSpPr>
      <dsp:spPr>
        <a:xfrm rot="5007">
          <a:off x="1878882" y="3204291"/>
          <a:ext cx="996940" cy="339300"/>
        </a:xfrm>
        <a:prstGeom prst="lef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a:off x="1980672" y="3272151"/>
        <a:ext cx="793360" cy="2035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4C9DE-9451-4660-A5C9-69B3FF714A8D}">
      <dsp:nvSpPr>
        <dsp:cNvPr id="0" name=""/>
        <dsp:cNvSpPr/>
      </dsp:nvSpPr>
      <dsp:spPr>
        <a:xfrm>
          <a:off x="2343518" y="0"/>
          <a:ext cx="2869068" cy="14345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fr-FR" sz="2400" b="1" kern="1200" noProof="0" dirty="0" smtClean="0"/>
            <a:t>Comité de</a:t>
          </a:r>
          <a:r>
            <a:rPr kern="1200" dirty="0"/>
            <a:t> </a:t>
          </a:r>
          <a:r>
            <a:rPr lang="fr-FR" sz="2400" b="1" kern="1200" noProof="0" dirty="0" smtClean="0"/>
            <a:t>pilotage</a:t>
          </a:r>
          <a:endParaRPr lang="fr-FR" sz="2400" b="1" kern="1200" dirty="0"/>
        </a:p>
      </dsp:txBody>
      <dsp:txXfrm>
        <a:off x="2385534" y="42016"/>
        <a:ext cx="2785036" cy="1350502"/>
      </dsp:txXfrm>
    </dsp:sp>
    <dsp:sp modelId="{B8FAC45C-7E14-4D53-9F9C-C80F92A53211}">
      <dsp:nvSpPr>
        <dsp:cNvPr id="0" name=""/>
        <dsp:cNvSpPr/>
      </dsp:nvSpPr>
      <dsp:spPr>
        <a:xfrm>
          <a:off x="2630425" y="1434534"/>
          <a:ext cx="132046" cy="956814"/>
        </a:xfrm>
        <a:custGeom>
          <a:avLst/>
          <a:gdLst/>
          <a:ahLst/>
          <a:cxnLst/>
          <a:rect l="0" t="0" r="0" b="0"/>
          <a:pathLst>
            <a:path>
              <a:moveTo>
                <a:pt x="0" y="0"/>
              </a:moveTo>
              <a:lnTo>
                <a:pt x="0" y="956814"/>
              </a:lnTo>
              <a:lnTo>
                <a:pt x="132046" y="9568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52EA8D-1540-4FAD-9264-E2B7D5DDAD56}">
      <dsp:nvSpPr>
        <dsp:cNvPr id="0" name=""/>
        <dsp:cNvSpPr/>
      </dsp:nvSpPr>
      <dsp:spPr>
        <a:xfrm>
          <a:off x="2762471" y="1674081"/>
          <a:ext cx="2295254" cy="143453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tx2"/>
              </a:solidFill>
              <a:latin typeface="+mn-lt"/>
            </a:rPr>
            <a:t>Direction du Comité de pilotage</a:t>
          </a:r>
          <a:endParaRPr lang="fr-FR" sz="2200" kern="1200" dirty="0">
            <a:solidFill>
              <a:schemeClr val="tx2"/>
            </a:solidFill>
            <a:latin typeface="+mn-lt"/>
            <a:ea typeface="+mn-ea"/>
            <a:cs typeface="+mn-cs"/>
          </a:endParaRPr>
        </a:p>
      </dsp:txBody>
      <dsp:txXfrm>
        <a:off x="2804487" y="1716097"/>
        <a:ext cx="2211222" cy="1350502"/>
      </dsp:txXfrm>
    </dsp:sp>
    <dsp:sp modelId="{3FCD7A10-8D6B-41C4-A6C1-B7490B5C3D38}">
      <dsp:nvSpPr>
        <dsp:cNvPr id="0" name=""/>
        <dsp:cNvSpPr/>
      </dsp:nvSpPr>
      <dsp:spPr>
        <a:xfrm>
          <a:off x="2630425" y="1434534"/>
          <a:ext cx="132046" cy="2800248"/>
        </a:xfrm>
        <a:custGeom>
          <a:avLst/>
          <a:gdLst/>
          <a:ahLst/>
          <a:cxnLst/>
          <a:rect l="0" t="0" r="0" b="0"/>
          <a:pathLst>
            <a:path>
              <a:moveTo>
                <a:pt x="0" y="0"/>
              </a:moveTo>
              <a:lnTo>
                <a:pt x="0" y="2800248"/>
              </a:lnTo>
              <a:lnTo>
                <a:pt x="132046" y="28002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FAF953-4D79-4ACF-BB98-7CDE58C8C6BC}">
      <dsp:nvSpPr>
        <dsp:cNvPr id="0" name=""/>
        <dsp:cNvSpPr/>
      </dsp:nvSpPr>
      <dsp:spPr>
        <a:xfrm>
          <a:off x="2762471" y="3517515"/>
          <a:ext cx="2295254" cy="143453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nb-NO" sz="2200" kern="1200" noProof="0" dirty="0" smtClean="0">
              <a:solidFill>
                <a:schemeClr val="tx2"/>
              </a:solidFill>
              <a:latin typeface="+mn-lt"/>
            </a:rPr>
            <a:t>Secrétariat INTOSAI-Donateurs</a:t>
          </a:r>
          <a:endParaRPr lang="fr-FR" sz="2200" kern="1200" noProof="0" dirty="0">
            <a:solidFill>
              <a:schemeClr val="tx2"/>
            </a:solidFill>
            <a:latin typeface="+mn-lt"/>
            <a:ea typeface="+mn-ea"/>
            <a:cs typeface="+mn-cs"/>
          </a:endParaRPr>
        </a:p>
      </dsp:txBody>
      <dsp:txXfrm>
        <a:off x="2804487" y="3559531"/>
        <a:ext cx="2211222" cy="13505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AC39B-9B6D-474B-A60B-24D43894C7C2}">
      <dsp:nvSpPr>
        <dsp:cNvPr id="0" name=""/>
        <dsp:cNvSpPr/>
      </dsp:nvSpPr>
      <dsp:spPr>
        <a:xfrm>
          <a:off x="1004"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noProof="0" dirty="0" smtClean="0"/>
            <a:t>Mise en relation et Appel mondial à projets </a:t>
          </a:r>
          <a:endParaRPr lang="fr-FR" sz="2200" kern="1200" noProof="0" dirty="0"/>
        </a:p>
      </dsp:txBody>
      <dsp:txXfrm>
        <a:off x="1004" y="0"/>
        <a:ext cx="2611933" cy="1357788"/>
      </dsp:txXfrm>
    </dsp:sp>
    <dsp:sp modelId="{697FD245-41B4-42F8-843B-30032B839257}">
      <dsp:nvSpPr>
        <dsp:cNvPr id="0" name=""/>
        <dsp:cNvSpPr/>
      </dsp:nvSpPr>
      <dsp:spPr>
        <a:xfrm>
          <a:off x="262197"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GB" sz="2000" b="1" kern="1200" noProof="0" dirty="0" smtClean="0"/>
            <a:t>Mise en relation 2011 :</a:t>
          </a:r>
          <a:r>
            <a:rPr lang="en-GB" sz="2000" b="0" kern="1200" noProof="0" dirty="0" smtClean="0"/>
            <a:t> 8 projets mondiaux et régionaux prioritaires</a:t>
          </a:r>
          <a:endParaRPr lang="fr-FR" sz="2000" b="1" kern="1200" noProof="0" dirty="0" smtClean="0"/>
        </a:p>
        <a:p>
          <a:pPr lvl="0" algn="ctr" defTabSz="889000">
            <a:lnSpc>
              <a:spcPct val="90000"/>
            </a:lnSpc>
            <a:spcBef>
              <a:spcPct val="0"/>
            </a:spcBef>
            <a:spcAft>
              <a:spcPct val="35000"/>
            </a:spcAft>
          </a:pPr>
          <a:r>
            <a:rPr lang="en-GB" sz="2000" b="1" kern="1200" noProof="0" dirty="0" smtClean="0"/>
            <a:t>1</a:t>
          </a:r>
          <a:r>
            <a:rPr lang="en-GB" sz="2000" b="1" kern="1200" baseline="30000" noProof="0" dirty="0" smtClean="0"/>
            <a:t>er</a:t>
          </a:r>
          <a:r>
            <a:rPr lang="en-GB" sz="2000" b="1" kern="1200" noProof="0" dirty="0" smtClean="0"/>
            <a:t> tour 2011 : </a:t>
          </a:r>
          <a:r>
            <a:rPr lang="en-GB" sz="2000" kern="1200" noProof="0" dirty="0" smtClean="0"/>
            <a:t>28 projets financés</a:t>
          </a:r>
        </a:p>
        <a:p>
          <a:pPr lvl="0" algn="ctr" defTabSz="889000">
            <a:lnSpc>
              <a:spcPct val="90000"/>
            </a:lnSpc>
            <a:spcBef>
              <a:spcPct val="0"/>
            </a:spcBef>
            <a:spcAft>
              <a:spcPct val="35000"/>
            </a:spcAft>
          </a:pPr>
          <a:r>
            <a:rPr lang="en-GB" sz="2000" b="1" kern="1200" noProof="0" dirty="0" smtClean="0"/>
            <a:t>2</a:t>
          </a:r>
          <a:r>
            <a:rPr lang="en-GB" sz="2000" b="1" kern="1200" baseline="30000" noProof="0" dirty="0" smtClean="0"/>
            <a:t>e</a:t>
          </a:r>
          <a:r>
            <a:rPr lang="en-GB" sz="2000" b="1" kern="1200" noProof="0" dirty="0" smtClean="0"/>
            <a:t> tour 2013 : </a:t>
          </a:r>
          <a:r>
            <a:rPr lang="en-GB" sz="2000" kern="1200" noProof="0" dirty="0" smtClean="0"/>
            <a:t>22 projets financés </a:t>
          </a:r>
          <a:endParaRPr lang="fr-FR" sz="2000" kern="1200" noProof="0" dirty="0"/>
        </a:p>
      </dsp:txBody>
      <dsp:txXfrm>
        <a:off x="323398" y="1418989"/>
        <a:ext cx="1967144" cy="2819473"/>
      </dsp:txXfrm>
    </dsp:sp>
    <dsp:sp modelId="{72AA71DE-619F-4468-A529-A59F33194486}">
      <dsp:nvSpPr>
        <dsp:cNvPr id="0" name=""/>
        <dsp:cNvSpPr/>
      </dsp:nvSpPr>
      <dsp:spPr>
        <a:xfrm>
          <a:off x="2808833"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noProof="0" dirty="0" smtClean="0">
              <a:solidFill>
                <a:schemeClr val="tx1"/>
              </a:solidFill>
            </a:rPr>
            <a:t>Fonds de renforcement des capacités des ISC </a:t>
          </a:r>
          <a:endParaRPr lang="fr-FR" sz="2200" kern="1200" noProof="0" dirty="0">
            <a:solidFill>
              <a:schemeClr val="tx1"/>
            </a:solidFill>
          </a:endParaRPr>
        </a:p>
      </dsp:txBody>
      <dsp:txXfrm>
        <a:off x="2808833" y="0"/>
        <a:ext cx="2611933" cy="1357788"/>
      </dsp:txXfrm>
    </dsp:sp>
    <dsp:sp modelId="{196D8AE0-51C5-49F9-9FE9-376EFC72D4AC}">
      <dsp:nvSpPr>
        <dsp:cNvPr id="0" name=""/>
        <dsp:cNvSpPr/>
      </dsp:nvSpPr>
      <dsp:spPr>
        <a:xfrm>
          <a:off x="3070026"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GB" sz="2000" kern="1200" noProof="0" dirty="0" smtClean="0"/>
            <a:t>Lancé en 2014</a:t>
          </a:r>
        </a:p>
        <a:p>
          <a:pPr lvl="0" algn="ctr" defTabSz="889000">
            <a:lnSpc>
              <a:spcPct val="90000"/>
            </a:lnSpc>
            <a:spcBef>
              <a:spcPct val="0"/>
            </a:spcBef>
            <a:spcAft>
              <a:spcPct val="35000"/>
            </a:spcAft>
          </a:pPr>
          <a:r>
            <a:rPr lang="en-GB" sz="2000" kern="1200" noProof="0" dirty="0" smtClean="0"/>
            <a:t>8 projets nationaux et un projet régional financés</a:t>
          </a:r>
          <a:endParaRPr lang="fr-FR" sz="2000" kern="1200" noProof="0" dirty="0"/>
        </a:p>
      </dsp:txBody>
      <dsp:txXfrm>
        <a:off x="3131227" y="1418989"/>
        <a:ext cx="1967144" cy="2819473"/>
      </dsp:txXfrm>
    </dsp:sp>
    <dsp:sp modelId="{F182E099-9CFD-4AE6-ACA6-89DA3861A320}">
      <dsp:nvSpPr>
        <dsp:cNvPr id="0" name=""/>
        <dsp:cNvSpPr/>
      </dsp:nvSpPr>
      <dsp:spPr>
        <a:xfrm>
          <a:off x="5616661"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noProof="0" dirty="0" smtClean="0"/>
            <a:t>Enquête mondiale : </a:t>
          </a:r>
          <a:endParaRPr lang="fr-FR" sz="2200" kern="1200" noProof="0" dirty="0"/>
        </a:p>
      </dsp:txBody>
      <dsp:txXfrm>
        <a:off x="5616661" y="0"/>
        <a:ext cx="2611933" cy="1357788"/>
      </dsp:txXfrm>
    </dsp:sp>
    <dsp:sp modelId="{AA47528D-A64C-40F8-899F-265D1A8683DF}">
      <dsp:nvSpPr>
        <dsp:cNvPr id="0" name=""/>
        <dsp:cNvSpPr/>
      </dsp:nvSpPr>
      <dsp:spPr>
        <a:xfrm>
          <a:off x="5877855"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GB" sz="2000" kern="1200" noProof="0" dirty="0" smtClean="0"/>
            <a:t>2 inventaires mondiaux sur le renforcement des capacités des ISC</a:t>
          </a:r>
        </a:p>
        <a:p>
          <a:pPr lvl="0" algn="ctr" defTabSz="889000">
            <a:lnSpc>
              <a:spcPct val="90000"/>
            </a:lnSpc>
            <a:spcBef>
              <a:spcPct val="0"/>
            </a:spcBef>
            <a:spcAft>
              <a:spcPct val="35000"/>
            </a:spcAft>
          </a:pPr>
          <a:r>
            <a:rPr lang="en-GB" sz="2000" kern="1200" noProof="0" dirty="0" smtClean="0"/>
            <a:t>2010 et 2014</a:t>
          </a:r>
        </a:p>
        <a:p>
          <a:pPr lvl="0" algn="ctr" defTabSz="889000">
            <a:lnSpc>
              <a:spcPct val="90000"/>
            </a:lnSpc>
            <a:spcBef>
              <a:spcPct val="0"/>
            </a:spcBef>
            <a:spcAft>
              <a:spcPct val="35000"/>
            </a:spcAft>
          </a:pPr>
          <a:r>
            <a:rPr lang="en-GB" sz="2000" kern="1200" noProof="0" dirty="0" smtClean="0"/>
            <a:t>Taux de réponse : 90 % </a:t>
          </a:r>
          <a:endParaRPr lang="fr-FR" sz="2000" kern="1200" noProof="0" dirty="0"/>
        </a:p>
      </dsp:txBody>
      <dsp:txXfrm>
        <a:off x="5939056" y="1418989"/>
        <a:ext cx="1967144" cy="28194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AC39B-9B6D-474B-A60B-24D43894C7C2}">
      <dsp:nvSpPr>
        <dsp:cNvPr id="0" name=""/>
        <dsp:cNvSpPr/>
      </dsp:nvSpPr>
      <dsp:spPr>
        <a:xfrm>
          <a:off x="1004"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nb-NO" sz="2200" kern="1200" dirty="0" smtClean="0"/>
            <a:t>Base de données relative aux projets de renforcement des capacités des ISC</a:t>
          </a:r>
          <a:endParaRPr lang="fr-FR" sz="2200" kern="1200" dirty="0"/>
        </a:p>
      </dsp:txBody>
      <dsp:txXfrm>
        <a:off x="1004" y="0"/>
        <a:ext cx="2611933" cy="1357788"/>
      </dsp:txXfrm>
    </dsp:sp>
    <dsp:sp modelId="{697FD245-41B4-42F8-843B-30032B839257}">
      <dsp:nvSpPr>
        <dsp:cNvPr id="0" name=""/>
        <dsp:cNvSpPr/>
      </dsp:nvSpPr>
      <dsp:spPr>
        <a:xfrm>
          <a:off x="262197" y="1359114"/>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lvl="0" algn="ctr" defTabSz="2889250">
            <a:lnSpc>
              <a:spcPct val="90000"/>
            </a:lnSpc>
            <a:spcBef>
              <a:spcPct val="0"/>
            </a:spcBef>
            <a:spcAft>
              <a:spcPct val="35000"/>
            </a:spcAft>
          </a:pPr>
          <a:r>
            <a:rPr kern="1200" dirty="0"/>
            <a:t>Lancée en 2012</a:t>
          </a:r>
          <a:endParaRPr lang="fr-FR" sz="1800" kern="1200" dirty="0"/>
        </a:p>
      </dsp:txBody>
      <dsp:txXfrm>
        <a:off x="302166" y="1399083"/>
        <a:ext cx="2009608" cy="1284701"/>
      </dsp:txXfrm>
    </dsp:sp>
    <dsp:sp modelId="{3AF5A24F-29E7-4FCA-9D87-AC7BBA02C912}">
      <dsp:nvSpPr>
        <dsp:cNvPr id="0" name=""/>
        <dsp:cNvSpPr/>
      </dsp:nvSpPr>
      <dsp:spPr>
        <a:xfrm>
          <a:off x="262197" y="2933699"/>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ts val="300"/>
            </a:spcAft>
          </a:pPr>
          <a:r>
            <a:rPr lang="nb-NO" sz="1800" kern="1200" dirty="0" smtClean="0"/>
            <a:t>Objectif :</a:t>
          </a:r>
          <a:endParaRPr lang="fr-FR" sz="1800" kern="1200" dirty="0" smtClean="0"/>
        </a:p>
        <a:p>
          <a:pPr lvl="0" algn="l" defTabSz="800100">
            <a:lnSpc>
              <a:spcPct val="90000"/>
            </a:lnSpc>
            <a:spcBef>
              <a:spcPct val="0"/>
            </a:spcBef>
            <a:spcAft>
              <a:spcPts val="300"/>
            </a:spcAft>
          </a:pPr>
          <a:r>
            <a:rPr lang="nb-NO" sz="1800" kern="1200" dirty="0" smtClean="0"/>
            <a:t>- Améliorer la coordination</a:t>
          </a:r>
          <a:r>
            <a:rPr kern="1200" dirty="0"/>
            <a:t> </a:t>
          </a:r>
          <a:endParaRPr lang="fr-FR" sz="1800" kern="1200" dirty="0" smtClean="0"/>
        </a:p>
        <a:p>
          <a:pPr lvl="0" algn="l" defTabSz="800100">
            <a:lnSpc>
              <a:spcPct val="90000"/>
            </a:lnSpc>
            <a:spcBef>
              <a:spcPct val="0"/>
            </a:spcBef>
            <a:spcAft>
              <a:spcPts val="300"/>
            </a:spcAft>
          </a:pPr>
          <a:r>
            <a:rPr lang="nb-NO" sz="1800" kern="1200" dirty="0" smtClean="0"/>
            <a:t>- Analyser l'appui fourni</a:t>
          </a:r>
          <a:endParaRPr lang="fr-FR" sz="1800" kern="1200" dirty="0"/>
        </a:p>
      </dsp:txBody>
      <dsp:txXfrm>
        <a:off x="302166" y="2973668"/>
        <a:ext cx="2009608" cy="1284701"/>
      </dsp:txXfrm>
    </dsp:sp>
    <dsp:sp modelId="{72AA71DE-619F-4468-A529-A59F33194486}">
      <dsp:nvSpPr>
        <dsp:cNvPr id="0" name=""/>
        <dsp:cNvSpPr/>
      </dsp:nvSpPr>
      <dsp:spPr>
        <a:xfrm>
          <a:off x="2808833"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nb-NO" sz="2200" kern="1200" dirty="0" smtClean="0">
              <a:solidFill>
                <a:schemeClr val="tx1"/>
              </a:solidFill>
            </a:rPr>
            <a:t>Cadre de</a:t>
          </a:r>
          <a:r>
            <a:rPr kern="1200" dirty="0"/>
            <a:t> </a:t>
          </a:r>
          <a:r>
            <a:rPr lang="nb-NO" sz="2200" kern="1200" dirty="0" smtClean="0">
              <a:solidFill>
                <a:schemeClr val="tx1"/>
              </a:solidFill>
            </a:rPr>
            <a:t>mesure de la performance (CMP)</a:t>
          </a:r>
          <a:endParaRPr lang="fr-FR" sz="2200" kern="1200" dirty="0">
            <a:solidFill>
              <a:schemeClr val="tx1"/>
            </a:solidFill>
          </a:endParaRPr>
        </a:p>
      </dsp:txBody>
      <dsp:txXfrm>
        <a:off x="2808833" y="0"/>
        <a:ext cx="2611933" cy="1357788"/>
      </dsp:txXfrm>
    </dsp:sp>
    <dsp:sp modelId="{196D8AE0-51C5-49F9-9FE9-376EFC72D4AC}">
      <dsp:nvSpPr>
        <dsp:cNvPr id="0" name=""/>
        <dsp:cNvSpPr/>
      </dsp:nvSpPr>
      <dsp:spPr>
        <a:xfrm>
          <a:off x="3070026"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ts val="200"/>
            </a:spcAft>
          </a:pPr>
          <a:r>
            <a:rPr lang="nb-NO" sz="1800" b="1" kern="1200" dirty="0" smtClean="0"/>
            <a:t>Secrétariat :</a:t>
          </a:r>
          <a:endParaRPr lang="fr-FR" sz="1800" b="1" kern="1200" dirty="0" smtClean="0"/>
        </a:p>
        <a:p>
          <a:pPr lvl="0" algn="l" defTabSz="800100">
            <a:lnSpc>
              <a:spcPct val="90000"/>
            </a:lnSpc>
            <a:spcBef>
              <a:spcPct val="0"/>
            </a:spcBef>
            <a:spcAft>
              <a:spcPts val="200"/>
            </a:spcAft>
          </a:pPr>
          <a:r>
            <a:rPr lang="nb-NO" sz="1600" kern="1200" dirty="0" smtClean="0"/>
            <a:t>- Coordinateur</a:t>
          </a:r>
          <a:r>
            <a:rPr sz="1600" kern="1200" dirty="0"/>
            <a:t> </a:t>
          </a:r>
          <a:r>
            <a:rPr lang="nb-NO" sz="1600" kern="1200" dirty="0" smtClean="0"/>
            <a:t>de</a:t>
          </a:r>
          <a:r>
            <a:rPr sz="1600" kern="1200" dirty="0"/>
            <a:t> </a:t>
          </a:r>
          <a:r>
            <a:rPr lang="nb-NO" sz="1600" kern="1200" dirty="0" smtClean="0"/>
            <a:t>l'équipe de travail</a:t>
          </a:r>
          <a:endParaRPr lang="fr-FR" sz="1600" kern="1200" dirty="0" smtClean="0"/>
        </a:p>
        <a:p>
          <a:pPr lvl="0" algn="l" defTabSz="800100">
            <a:lnSpc>
              <a:spcPct val="90000"/>
            </a:lnSpc>
            <a:spcBef>
              <a:spcPct val="0"/>
            </a:spcBef>
            <a:spcAft>
              <a:spcPts val="200"/>
            </a:spcAft>
          </a:pPr>
          <a:r>
            <a:rPr lang="nb-NO" sz="1600" kern="1200" dirty="0" smtClean="0"/>
            <a:t>- Coordinateur mondial</a:t>
          </a:r>
          <a:endParaRPr lang="fr-FR" sz="1600" kern="1200" dirty="0" smtClean="0"/>
        </a:p>
        <a:p>
          <a:pPr lvl="0" algn="l" defTabSz="800100">
            <a:lnSpc>
              <a:spcPct val="90000"/>
            </a:lnSpc>
            <a:spcBef>
              <a:spcPct val="0"/>
            </a:spcBef>
            <a:spcAft>
              <a:spcPts val="200"/>
            </a:spcAft>
          </a:pPr>
          <a:r>
            <a:rPr lang="nb-NO" sz="1600" kern="1200" dirty="0" smtClean="0"/>
            <a:t>- Cours de formation</a:t>
          </a:r>
          <a:endParaRPr lang="fr-FR" sz="1600" kern="1200" dirty="0" smtClean="0"/>
        </a:p>
        <a:p>
          <a:pPr lvl="0" algn="l" defTabSz="800100">
            <a:lnSpc>
              <a:spcPct val="90000"/>
            </a:lnSpc>
            <a:spcBef>
              <a:spcPct val="0"/>
            </a:spcBef>
            <a:spcAft>
              <a:spcPts val="200"/>
            </a:spcAft>
          </a:pPr>
          <a:r>
            <a:rPr lang="nb-NO" sz="1600" kern="1200" dirty="0" smtClean="0"/>
            <a:t>- Examen indépendant</a:t>
          </a:r>
          <a:endParaRPr lang="fr-FR" sz="1600" kern="1200" dirty="0" smtClean="0"/>
        </a:p>
        <a:p>
          <a:pPr lvl="0" algn="ctr" defTabSz="800100">
            <a:lnSpc>
              <a:spcPct val="90000"/>
            </a:lnSpc>
            <a:spcBef>
              <a:spcPct val="0"/>
            </a:spcBef>
            <a:spcAft>
              <a:spcPts val="200"/>
            </a:spcAft>
          </a:pPr>
          <a:r>
            <a:rPr lang="nb-NO" sz="1700" b="1" kern="1200" dirty="0" smtClean="0"/>
            <a:t>Coopération :</a:t>
          </a:r>
          <a:endParaRPr lang="fr-FR" sz="1700" b="1" kern="1200" dirty="0" smtClean="0"/>
        </a:p>
        <a:p>
          <a:pPr lvl="0" algn="l" defTabSz="800100">
            <a:lnSpc>
              <a:spcPct val="90000"/>
            </a:lnSpc>
            <a:spcBef>
              <a:spcPct val="0"/>
            </a:spcBef>
            <a:spcAft>
              <a:spcPts val="200"/>
            </a:spcAft>
          </a:pPr>
          <a:r>
            <a:rPr lang="nb-NO" sz="1600" kern="1200" dirty="0" smtClean="0"/>
            <a:t>Appui aux évaluations et à la formation</a:t>
          </a:r>
          <a:endParaRPr lang="fr-FR" sz="1600" kern="1200" dirty="0"/>
        </a:p>
      </dsp:txBody>
      <dsp:txXfrm>
        <a:off x="3131227" y="1418989"/>
        <a:ext cx="1967144" cy="2819473"/>
      </dsp:txXfrm>
    </dsp:sp>
    <dsp:sp modelId="{F182E099-9CFD-4AE6-ACA6-89DA3861A320}">
      <dsp:nvSpPr>
        <dsp:cNvPr id="0" name=""/>
        <dsp:cNvSpPr/>
      </dsp:nvSpPr>
      <dsp:spPr>
        <a:xfrm>
          <a:off x="5616661"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nb-NO" sz="2200" kern="1200" dirty="0" smtClean="0"/>
            <a:t>Formation destinée au personnel des bailleurs</a:t>
          </a:r>
          <a:endParaRPr lang="fr-FR" sz="2200" kern="1200" dirty="0"/>
        </a:p>
      </dsp:txBody>
      <dsp:txXfrm>
        <a:off x="5616661" y="0"/>
        <a:ext cx="2611933" cy="1357788"/>
      </dsp:txXfrm>
    </dsp:sp>
    <dsp:sp modelId="{AA47528D-A64C-40F8-899F-265D1A8683DF}">
      <dsp:nvSpPr>
        <dsp:cNvPr id="0" name=""/>
        <dsp:cNvSpPr/>
      </dsp:nvSpPr>
      <dsp:spPr>
        <a:xfrm>
          <a:off x="5877855"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l" defTabSz="800100">
            <a:lnSpc>
              <a:spcPct val="90000"/>
            </a:lnSpc>
            <a:spcBef>
              <a:spcPct val="0"/>
            </a:spcBef>
            <a:spcAft>
              <a:spcPct val="35000"/>
            </a:spcAft>
          </a:pPr>
          <a:r>
            <a:rPr lang="nb-NO" sz="1800" kern="1200" dirty="0" smtClean="0">
              <a:solidFill>
                <a:schemeClr val="bg1"/>
              </a:solidFill>
            </a:rPr>
            <a:t>Formation sur le travail avec les</a:t>
          </a:r>
          <a:r>
            <a:rPr kern="1200" dirty="0"/>
            <a:t> </a:t>
          </a:r>
          <a:r>
            <a:rPr lang="nb-NO" sz="1800" kern="1200" dirty="0" smtClean="0">
              <a:solidFill>
                <a:schemeClr val="bg1"/>
              </a:solidFill>
            </a:rPr>
            <a:t>ISC :</a:t>
          </a:r>
          <a:endParaRPr lang="fr-FR" sz="1800" kern="1200" dirty="0" smtClean="0">
            <a:solidFill>
              <a:schemeClr val="bg1"/>
            </a:solidFill>
          </a:endParaRPr>
        </a:p>
        <a:p>
          <a:pPr lvl="0" algn="l" defTabSz="800100" rtl="0">
            <a:lnSpc>
              <a:spcPct val="90000"/>
            </a:lnSpc>
            <a:spcBef>
              <a:spcPct val="0"/>
            </a:spcBef>
            <a:spcAft>
              <a:spcPct val="35000"/>
            </a:spcAft>
          </a:pPr>
          <a:r>
            <a:rPr lang="nb-NO" sz="1800" kern="1200" dirty="0" smtClean="0">
              <a:solidFill>
                <a:schemeClr val="bg1"/>
              </a:solidFill>
            </a:rPr>
            <a:t> - 4 formations</a:t>
          </a:r>
          <a:r>
            <a:rPr kern="1200" dirty="0"/>
            <a:t> </a:t>
          </a:r>
          <a:r>
            <a:rPr lang="nb-NO" sz="1800" kern="1200" dirty="0" smtClean="0">
              <a:solidFill>
                <a:schemeClr val="bg1"/>
              </a:solidFill>
            </a:rPr>
            <a:t>sur site</a:t>
          </a:r>
          <a:endParaRPr lang="fr-FR" sz="1800" kern="1200" dirty="0" smtClean="0">
            <a:solidFill>
              <a:schemeClr val="bg1"/>
            </a:solidFill>
          </a:endParaRPr>
        </a:p>
        <a:p>
          <a:pPr lvl="0" algn="l" defTabSz="800100" rtl="0">
            <a:lnSpc>
              <a:spcPct val="90000"/>
            </a:lnSpc>
            <a:spcBef>
              <a:spcPct val="0"/>
            </a:spcBef>
            <a:spcAft>
              <a:spcPct val="35000"/>
            </a:spcAft>
          </a:pPr>
          <a:r>
            <a:rPr kern="1200" dirty="0"/>
            <a:t> </a:t>
          </a:r>
          <a:endParaRPr lang="fr-FR" sz="1800" kern="1200" dirty="0">
            <a:solidFill>
              <a:schemeClr val="bg1"/>
            </a:solidFill>
          </a:endParaRPr>
        </a:p>
      </dsp:txBody>
      <dsp:txXfrm>
        <a:off x="5939056" y="1418989"/>
        <a:ext cx="1967144" cy="28194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32CFF-D12F-4BAE-B008-FD2960D2D0BC}">
      <dsp:nvSpPr>
        <dsp:cNvPr id="0" name=""/>
        <dsp:cNvSpPr/>
      </dsp:nvSpPr>
      <dsp:spPr>
        <a:xfrm>
          <a:off x="1587" y="0"/>
          <a:ext cx="4042469" cy="4525963"/>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3444" rIns="160020" bIns="0" numCol="1" spcCol="1270" anchor="t" anchorCtr="0">
          <a:noAutofit/>
        </a:bodyPr>
        <a:lstStyle/>
        <a:p>
          <a:pPr lvl="0" algn="r" defTabSz="1600200">
            <a:lnSpc>
              <a:spcPct val="90000"/>
            </a:lnSpc>
            <a:spcBef>
              <a:spcPct val="0"/>
            </a:spcBef>
            <a:spcAft>
              <a:spcPct val="35000"/>
            </a:spcAft>
          </a:pPr>
          <a:r>
            <a:rPr lang="nb-NO" sz="3600" kern="1200" dirty="0" smtClean="0"/>
            <a:t>Objectif</a:t>
          </a:r>
          <a:endParaRPr lang="fr-FR" sz="3600" kern="1200" dirty="0"/>
        </a:p>
      </dsp:txBody>
      <dsp:txXfrm rot="16200000">
        <a:off x="-1449810" y="1451397"/>
        <a:ext cx="3711289" cy="808493"/>
      </dsp:txXfrm>
    </dsp:sp>
    <dsp:sp modelId="{628350C4-3255-473B-8D37-18E950209B18}">
      <dsp:nvSpPr>
        <dsp:cNvPr id="0" name=""/>
        <dsp:cNvSpPr/>
      </dsp:nvSpPr>
      <dsp:spPr>
        <a:xfrm>
          <a:off x="810081"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lvl="0" algn="l" defTabSz="977900">
            <a:lnSpc>
              <a:spcPct val="90000"/>
            </a:lnSpc>
            <a:spcBef>
              <a:spcPct val="0"/>
            </a:spcBef>
            <a:spcAft>
              <a:spcPct val="35000"/>
            </a:spcAft>
          </a:pPr>
          <a:r>
            <a:rPr lang="en-GB" sz="2200" kern="1200" noProof="0" dirty="0" smtClean="0"/>
            <a:t>Évaluation objective de la performance de l'ISC par rapport aux bonnes pratiques, fondée sur des éléments probants </a:t>
          </a:r>
        </a:p>
        <a:p>
          <a:pPr lvl="0" algn="l" defTabSz="977900">
            <a:lnSpc>
              <a:spcPct val="90000"/>
            </a:lnSpc>
            <a:spcBef>
              <a:spcPct val="0"/>
            </a:spcBef>
            <a:spcAft>
              <a:spcPct val="35000"/>
            </a:spcAft>
          </a:pPr>
          <a:r>
            <a:rPr lang="en-GB" sz="2200" kern="1200" noProof="0" dirty="0" smtClean="0"/>
            <a:t>Évaluation basée sur le principe du volontariat</a:t>
          </a:r>
        </a:p>
        <a:p>
          <a:pPr lvl="0" algn="l" defTabSz="977900">
            <a:lnSpc>
              <a:spcPct val="90000"/>
            </a:lnSpc>
            <a:spcBef>
              <a:spcPct val="0"/>
            </a:spcBef>
            <a:spcAft>
              <a:spcPct val="35000"/>
            </a:spcAft>
          </a:pPr>
          <a:r>
            <a:rPr lang="en-GB" sz="2200" kern="1200" noProof="0" dirty="0" smtClean="0"/>
            <a:t>Évaluation globale</a:t>
          </a:r>
        </a:p>
      </dsp:txBody>
      <dsp:txXfrm>
        <a:off x="810081" y="0"/>
        <a:ext cx="3011639" cy="4525963"/>
      </dsp:txXfrm>
    </dsp:sp>
    <dsp:sp modelId="{4899AB99-75C6-4DF9-9238-7E240D53F8D1}">
      <dsp:nvSpPr>
        <dsp:cNvPr id="0" name=""/>
        <dsp:cNvSpPr/>
      </dsp:nvSpPr>
      <dsp:spPr>
        <a:xfrm>
          <a:off x="4187130" y="0"/>
          <a:ext cx="4042469" cy="4525963"/>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6586" rIns="151130" bIns="0" numCol="1" spcCol="1270" anchor="t" anchorCtr="0">
          <a:noAutofit/>
        </a:bodyPr>
        <a:lstStyle/>
        <a:p>
          <a:pPr lvl="0" algn="r" defTabSz="1511300">
            <a:lnSpc>
              <a:spcPct val="90000"/>
            </a:lnSpc>
            <a:spcBef>
              <a:spcPct val="0"/>
            </a:spcBef>
            <a:spcAft>
              <a:spcPct val="35000"/>
            </a:spcAft>
          </a:pPr>
          <a:r>
            <a:rPr lang="en-GB" sz="3400" kern="1200" noProof="0" dirty="0" smtClean="0"/>
            <a:t>Utilisation pratique</a:t>
          </a:r>
          <a:endParaRPr lang="fr-FR" sz="3400" kern="1200" noProof="0" dirty="0"/>
        </a:p>
      </dsp:txBody>
      <dsp:txXfrm rot="16200000">
        <a:off x="2735732" y="1451397"/>
        <a:ext cx="3711289" cy="808493"/>
      </dsp:txXfrm>
    </dsp:sp>
    <dsp:sp modelId="{C9753460-E016-4965-9D95-B76D541842F2}">
      <dsp:nvSpPr>
        <dsp:cNvPr id="0" name=""/>
        <dsp:cNvSpPr/>
      </dsp:nvSpPr>
      <dsp:spPr>
        <a:xfrm rot="5400000">
          <a:off x="3873035" y="3578549"/>
          <a:ext cx="665440" cy="606370"/>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B039A2-18E8-48DD-BA3C-764458904FFE}">
      <dsp:nvSpPr>
        <dsp:cNvPr id="0" name=""/>
        <dsp:cNvSpPr/>
      </dsp:nvSpPr>
      <dsp:spPr>
        <a:xfrm>
          <a:off x="4995624"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lvl="0" algn="l" defTabSz="977900">
            <a:lnSpc>
              <a:spcPct val="90000"/>
            </a:lnSpc>
            <a:spcBef>
              <a:spcPct val="0"/>
            </a:spcBef>
            <a:spcAft>
              <a:spcPct val="35000"/>
            </a:spcAft>
          </a:pPr>
          <a:r>
            <a:rPr sz="2200" kern="1200" dirty="0"/>
            <a:t>Évaluation des besoins</a:t>
          </a:r>
        </a:p>
        <a:p>
          <a:pPr lvl="0" algn="l" defTabSz="977900">
            <a:lnSpc>
              <a:spcPct val="90000"/>
            </a:lnSpc>
            <a:spcBef>
              <a:spcPct val="0"/>
            </a:spcBef>
            <a:spcAft>
              <a:spcPct val="35000"/>
            </a:spcAft>
          </a:pPr>
          <a:r>
            <a:rPr sz="2200" kern="1200" dirty="0"/>
            <a:t>Planification stratégique</a:t>
          </a:r>
        </a:p>
        <a:p>
          <a:pPr lvl="0" algn="l" defTabSz="977900">
            <a:lnSpc>
              <a:spcPct val="90000"/>
            </a:lnSpc>
            <a:spcBef>
              <a:spcPct val="0"/>
            </a:spcBef>
            <a:spcAft>
              <a:spcPct val="35000"/>
            </a:spcAft>
          </a:pPr>
          <a:r>
            <a:rPr sz="2200" kern="1200" dirty="0"/>
            <a:t>Appui à la mise en oeuvre des ISSAI</a:t>
          </a:r>
        </a:p>
        <a:p>
          <a:pPr lvl="0" algn="l" defTabSz="977900">
            <a:lnSpc>
              <a:spcPct val="90000"/>
            </a:lnSpc>
            <a:spcBef>
              <a:spcPct val="0"/>
            </a:spcBef>
            <a:spcAft>
              <a:spcPct val="35000"/>
            </a:spcAft>
          </a:pPr>
          <a:r>
            <a:rPr sz="2200" kern="1200" dirty="0"/>
            <a:t>Suivi et amélioration de la performance interne</a:t>
          </a:r>
        </a:p>
        <a:p>
          <a:pPr lvl="0" algn="l" defTabSz="977900">
            <a:lnSpc>
              <a:spcPct val="90000"/>
            </a:lnSpc>
            <a:spcBef>
              <a:spcPct val="0"/>
            </a:spcBef>
            <a:spcAft>
              <a:spcPct val="35000"/>
            </a:spcAft>
          </a:pPr>
          <a:r>
            <a:rPr sz="2200" kern="1200" dirty="0"/>
            <a:t>Communication avec les parties prenantes.</a:t>
          </a:r>
        </a:p>
        <a:p>
          <a:pPr lvl="0" algn="l" defTabSz="977900">
            <a:lnSpc>
              <a:spcPct val="90000"/>
            </a:lnSpc>
            <a:spcBef>
              <a:spcPct val="0"/>
            </a:spcBef>
            <a:spcAft>
              <a:spcPct val="35000"/>
            </a:spcAft>
          </a:pPr>
          <a:r>
            <a:rPr lang="fr-FR" sz="2200" kern="1200" dirty="0" smtClean="0"/>
            <a:t>Démonstration </a:t>
          </a:r>
          <a:r>
            <a:rPr sz="2200" kern="1200" dirty="0" smtClean="0"/>
            <a:t>des </a:t>
          </a:r>
          <a:r>
            <a:rPr sz="2200" kern="1200" dirty="0"/>
            <a:t>progrès réalisés et de la valeur et des avantages offerts à la société </a:t>
          </a:r>
          <a:endParaRPr lang="fr-FR" sz="2200" kern="1200" dirty="0"/>
        </a:p>
      </dsp:txBody>
      <dsp:txXfrm>
        <a:off x="4995624" y="0"/>
        <a:ext cx="3011639" cy="45259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58B560-7868-48BC-93FA-E6A662BD3089}">
      <dsp:nvSpPr>
        <dsp:cNvPr id="0" name=""/>
        <dsp:cNvSpPr/>
      </dsp:nvSpPr>
      <dsp:spPr>
        <a:xfrm rot="5400000">
          <a:off x="-148139" y="290694"/>
          <a:ext cx="987597" cy="6913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rtl="0">
            <a:lnSpc>
              <a:spcPct val="90000"/>
            </a:lnSpc>
            <a:spcBef>
              <a:spcPct val="0"/>
            </a:spcBef>
            <a:spcAft>
              <a:spcPct val="35000"/>
            </a:spcAft>
          </a:pPr>
          <a:r>
            <a:rPr lang="en-GB" sz="1000" kern="1200" dirty="0" err="1" smtClean="0"/>
            <a:t>Critères</a:t>
          </a:r>
          <a:r>
            <a:rPr lang="en-GB" sz="1000" kern="1200" dirty="0" smtClean="0"/>
            <a:t> </a:t>
          </a:r>
          <a:r>
            <a:rPr lang="en-GB" sz="1000" kern="1200" dirty="0" err="1" smtClean="0"/>
            <a:t>d'évaluation</a:t>
          </a:r>
          <a:endParaRPr lang="fr-FR" sz="1000" kern="1200" dirty="0"/>
        </a:p>
      </dsp:txBody>
      <dsp:txXfrm rot="-5400000">
        <a:off x="1" y="488213"/>
        <a:ext cx="691318" cy="296279"/>
      </dsp:txXfrm>
    </dsp:sp>
    <dsp:sp modelId="{1D0314B7-A3B0-4BB9-8591-EB41EB4CAFC2}">
      <dsp:nvSpPr>
        <dsp:cNvPr id="0" name=""/>
        <dsp:cNvSpPr/>
      </dsp:nvSpPr>
      <dsp:spPr>
        <a:xfrm rot="5400000">
          <a:off x="3443962" y="-2719208"/>
          <a:ext cx="860178" cy="6365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175" rIns="3175" bIns="3175" numCol="1" spcCol="1270" anchor="ctr" anchorCtr="0">
          <a:noAutofit/>
        </a:bodyPr>
        <a:lstStyle/>
        <a:p>
          <a:pPr marL="57150" lvl="1" indent="-57150" algn="l" defTabSz="222250" rtl="0">
            <a:lnSpc>
              <a:spcPct val="90000"/>
            </a:lnSpc>
            <a:spcBef>
              <a:spcPct val="0"/>
            </a:spcBef>
            <a:spcAft>
              <a:spcPct val="15000"/>
            </a:spcAft>
            <a:buChar char="••"/>
          </a:pPr>
          <a:endParaRPr lang="en-US" sz="500" kern="1200" dirty="0"/>
        </a:p>
      </dsp:txBody>
      <dsp:txXfrm rot="-5400000">
        <a:off x="691319" y="75425"/>
        <a:ext cx="6323475" cy="776198"/>
      </dsp:txXfrm>
    </dsp:sp>
    <dsp:sp modelId="{5BF1DA59-D275-450A-AC9D-9238350C0287}">
      <dsp:nvSpPr>
        <dsp:cNvPr id="0" name=""/>
        <dsp:cNvSpPr/>
      </dsp:nvSpPr>
      <dsp:spPr>
        <a:xfrm rot="5400000">
          <a:off x="-148139" y="1284919"/>
          <a:ext cx="987597" cy="6913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rtl="0">
            <a:lnSpc>
              <a:spcPct val="90000"/>
            </a:lnSpc>
            <a:spcBef>
              <a:spcPct val="0"/>
            </a:spcBef>
            <a:spcAft>
              <a:spcPct val="35000"/>
            </a:spcAft>
          </a:pPr>
          <a:r>
            <a:rPr lang="en-GB" sz="1000" kern="1200" dirty="0" smtClean="0"/>
            <a:t>Conclusions</a:t>
          </a:r>
          <a:endParaRPr lang="fr-FR" sz="1000" kern="1200" dirty="0"/>
        </a:p>
      </dsp:txBody>
      <dsp:txXfrm rot="-5400000">
        <a:off x="1" y="1482438"/>
        <a:ext cx="691318" cy="296279"/>
      </dsp:txXfrm>
    </dsp:sp>
    <dsp:sp modelId="{5CEBF20A-40C9-4483-931B-548CD0CC9818}">
      <dsp:nvSpPr>
        <dsp:cNvPr id="0" name=""/>
        <dsp:cNvSpPr/>
      </dsp:nvSpPr>
      <dsp:spPr>
        <a:xfrm rot="5400000">
          <a:off x="3442976" y="-1724983"/>
          <a:ext cx="862148" cy="6365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p>
      </dsp:txBody>
      <dsp:txXfrm rot="-5400000">
        <a:off x="691318" y="1068762"/>
        <a:ext cx="6323378" cy="777974"/>
      </dsp:txXfrm>
    </dsp:sp>
    <dsp:sp modelId="{D54FFA7F-EBCB-457D-945F-B0ADD1B61F74}">
      <dsp:nvSpPr>
        <dsp:cNvPr id="0" name=""/>
        <dsp:cNvSpPr/>
      </dsp:nvSpPr>
      <dsp:spPr>
        <a:xfrm rot="5400000">
          <a:off x="-148139" y="2249141"/>
          <a:ext cx="987597" cy="6913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GB" sz="1100" kern="1200" smtClean="0"/>
            <a:t>Recom-mandations</a:t>
          </a:r>
          <a:endParaRPr lang="fr-FR" sz="1100" kern="1200" dirty="0"/>
        </a:p>
      </dsp:txBody>
      <dsp:txXfrm rot="-5400000">
        <a:off x="1" y="2446660"/>
        <a:ext cx="691318" cy="296279"/>
      </dsp:txXfrm>
    </dsp:sp>
    <dsp:sp modelId="{E9CBE550-EBFC-4559-8E5A-4922F408DD02}">
      <dsp:nvSpPr>
        <dsp:cNvPr id="0" name=""/>
        <dsp:cNvSpPr/>
      </dsp:nvSpPr>
      <dsp:spPr>
        <a:xfrm rot="5400000">
          <a:off x="3472811" y="-760593"/>
          <a:ext cx="802478" cy="6365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0040" tIns="28575" rIns="28575" bIns="28575" numCol="1" spcCol="1270" anchor="ctr" anchorCtr="0">
          <a:noAutofit/>
        </a:bodyPr>
        <a:lstStyle/>
        <a:p>
          <a:pPr marL="285750" lvl="1" indent="-285750" algn="l" defTabSz="2000250">
            <a:lnSpc>
              <a:spcPct val="90000"/>
            </a:lnSpc>
            <a:spcBef>
              <a:spcPct val="0"/>
            </a:spcBef>
            <a:spcAft>
              <a:spcPct val="15000"/>
            </a:spcAft>
            <a:buChar char="••"/>
          </a:pPr>
          <a:endParaRPr lang="en-US" sz="4500" kern="1200" dirty="0"/>
        </a:p>
      </dsp:txBody>
      <dsp:txXfrm rot="-5400000">
        <a:off x="691318" y="2060074"/>
        <a:ext cx="6326291" cy="724130"/>
      </dsp:txXfrm>
    </dsp:sp>
    <dsp:sp modelId="{9ECFA518-4FAC-49F7-8085-7946B8E65AD8}">
      <dsp:nvSpPr>
        <dsp:cNvPr id="0" name=""/>
        <dsp:cNvSpPr/>
      </dsp:nvSpPr>
      <dsp:spPr>
        <a:xfrm rot="5400000">
          <a:off x="-148139" y="3259736"/>
          <a:ext cx="987597" cy="6913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rtl="0">
            <a:lnSpc>
              <a:spcPct val="90000"/>
            </a:lnSpc>
            <a:spcBef>
              <a:spcPct val="0"/>
            </a:spcBef>
            <a:spcAft>
              <a:spcPct val="35000"/>
            </a:spcAft>
          </a:pPr>
          <a:r>
            <a:rPr lang="en-GB" sz="1000" kern="1200" dirty="0" smtClean="0"/>
            <a:t>Réponse du Comité de pilotage</a:t>
          </a:r>
          <a:endParaRPr lang="fr-FR" sz="1000" kern="1200" dirty="0"/>
        </a:p>
      </dsp:txBody>
      <dsp:txXfrm rot="-5400000">
        <a:off x="1" y="3457255"/>
        <a:ext cx="691318" cy="296279"/>
      </dsp:txXfrm>
    </dsp:sp>
    <dsp:sp modelId="{489ECDEB-7EFA-4529-9E44-6E3FDDAE44D8}">
      <dsp:nvSpPr>
        <dsp:cNvPr id="0" name=""/>
        <dsp:cNvSpPr/>
      </dsp:nvSpPr>
      <dsp:spPr>
        <a:xfrm rot="5400000">
          <a:off x="3426607" y="249832"/>
          <a:ext cx="894887" cy="6365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p>
      </dsp:txBody>
      <dsp:txXfrm rot="-5400000">
        <a:off x="691319" y="3028806"/>
        <a:ext cx="6321780" cy="807517"/>
      </dsp:txXfrm>
    </dsp:sp>
    <dsp:sp modelId="{681298DF-296D-4C1F-A33A-95D5FF0294D4}">
      <dsp:nvSpPr>
        <dsp:cNvPr id="0" name=""/>
        <dsp:cNvSpPr/>
      </dsp:nvSpPr>
      <dsp:spPr>
        <a:xfrm rot="5400000">
          <a:off x="-148139" y="4239674"/>
          <a:ext cx="987597" cy="6913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rtl="0">
            <a:lnSpc>
              <a:spcPct val="90000"/>
            </a:lnSpc>
            <a:spcBef>
              <a:spcPct val="0"/>
            </a:spcBef>
            <a:spcAft>
              <a:spcPct val="35000"/>
            </a:spcAft>
          </a:pPr>
          <a:r>
            <a:rPr lang="en-GB" sz="1000" kern="1200" dirty="0" smtClean="0"/>
            <a:t>8</a:t>
          </a:r>
          <a:r>
            <a:rPr lang="en-GB" sz="1000" kern="1200" baseline="30000" dirty="0" smtClean="0"/>
            <a:t>e</a:t>
          </a:r>
          <a:r>
            <a:rPr lang="en-GB" sz="1000" kern="1200" dirty="0" smtClean="0"/>
            <a:t> réunion du Comité de pilotage</a:t>
          </a:r>
          <a:endParaRPr lang="fr-FR" sz="1000" kern="1200" dirty="0"/>
        </a:p>
      </dsp:txBody>
      <dsp:txXfrm rot="-5400000">
        <a:off x="1" y="4437193"/>
        <a:ext cx="691318" cy="296279"/>
      </dsp:txXfrm>
    </dsp:sp>
    <dsp:sp modelId="{72801A74-9712-435F-B8B3-3C0D4CE988A3}">
      <dsp:nvSpPr>
        <dsp:cNvPr id="0" name=""/>
        <dsp:cNvSpPr/>
      </dsp:nvSpPr>
      <dsp:spPr>
        <a:xfrm rot="5400000">
          <a:off x="3457263" y="1229771"/>
          <a:ext cx="833576" cy="6365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57150" lvl="1" indent="-114300" algn="l" defTabSz="533400" rtl="0">
            <a:lnSpc>
              <a:spcPct val="90000"/>
            </a:lnSpc>
            <a:spcBef>
              <a:spcPct val="0"/>
            </a:spcBef>
            <a:spcAft>
              <a:spcPct val="15000"/>
            </a:spcAft>
            <a:buChar char="••"/>
          </a:pPr>
          <a:endParaRPr lang="en-US" sz="1200" kern="1200" dirty="0"/>
        </a:p>
        <a:p>
          <a:pPr marL="57150" lvl="1" indent="-57150" algn="l" defTabSz="222250" rtl="0">
            <a:lnSpc>
              <a:spcPct val="90000"/>
            </a:lnSpc>
            <a:spcBef>
              <a:spcPct val="0"/>
            </a:spcBef>
            <a:spcAft>
              <a:spcPct val="15000"/>
            </a:spcAft>
            <a:buChar char="••"/>
          </a:pPr>
          <a:endParaRPr lang="en-US" sz="500" kern="1200" dirty="0"/>
        </a:p>
      </dsp:txBody>
      <dsp:txXfrm rot="-5400000">
        <a:off x="691319" y="4036407"/>
        <a:ext cx="6324773" cy="7521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403B4-542E-43F1-8837-C2D3FFC56CCF}">
      <dsp:nvSpPr>
        <dsp:cNvPr id="0" name=""/>
        <dsp:cNvSpPr/>
      </dsp:nvSpPr>
      <dsp:spPr>
        <a:xfrm>
          <a:off x="4221336" y="1154230"/>
          <a:ext cx="2216059" cy="771913"/>
        </a:xfrm>
        <a:custGeom>
          <a:avLst/>
          <a:gdLst/>
          <a:ahLst/>
          <a:cxnLst/>
          <a:rect l="0" t="0" r="0" b="0"/>
          <a:pathLst>
            <a:path>
              <a:moveTo>
                <a:pt x="0" y="0"/>
              </a:moveTo>
              <a:lnTo>
                <a:pt x="0" y="526572"/>
              </a:lnTo>
              <a:lnTo>
                <a:pt x="2216059" y="526572"/>
              </a:lnTo>
              <a:lnTo>
                <a:pt x="2216059" y="7719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D6AB3D-A9D8-4748-8BF9-78B7F6953B26}">
      <dsp:nvSpPr>
        <dsp:cNvPr id="0" name=""/>
        <dsp:cNvSpPr/>
      </dsp:nvSpPr>
      <dsp:spPr>
        <a:xfrm>
          <a:off x="1903354" y="1154230"/>
          <a:ext cx="2317981" cy="771913"/>
        </a:xfrm>
        <a:custGeom>
          <a:avLst/>
          <a:gdLst/>
          <a:ahLst/>
          <a:cxnLst/>
          <a:rect l="0" t="0" r="0" b="0"/>
          <a:pathLst>
            <a:path>
              <a:moveTo>
                <a:pt x="2317981" y="0"/>
              </a:moveTo>
              <a:lnTo>
                <a:pt x="2317981" y="526572"/>
              </a:lnTo>
              <a:lnTo>
                <a:pt x="0" y="526572"/>
              </a:lnTo>
              <a:lnTo>
                <a:pt x="0" y="7719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CB399D-8552-4361-A0B6-F641CE4EE510}">
      <dsp:nvSpPr>
        <dsp:cNvPr id="0" name=""/>
        <dsp:cNvSpPr/>
      </dsp:nvSpPr>
      <dsp:spPr>
        <a:xfrm>
          <a:off x="1002266" y="248495"/>
          <a:ext cx="6438140" cy="9057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F146FB-ED3C-4875-A9FE-9A696A8143FF}">
      <dsp:nvSpPr>
        <dsp:cNvPr id="0" name=""/>
        <dsp:cNvSpPr/>
      </dsp:nvSpPr>
      <dsp:spPr>
        <a:xfrm>
          <a:off x="1296528" y="528044"/>
          <a:ext cx="6438140" cy="9057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err="1" smtClean="0">
              <a:latin typeface="+mn-lt"/>
            </a:rPr>
            <a:t>Relancé</a:t>
          </a:r>
          <a:r>
            <a:rPr lang="en-GB" sz="2400" kern="1200" dirty="0" smtClean="0">
              <a:latin typeface="+mn-lt"/>
            </a:rPr>
            <a:t> </a:t>
          </a:r>
          <a:r>
            <a:rPr lang="en-GB" sz="2400" kern="1200" dirty="0" err="1" smtClean="0">
              <a:latin typeface="+mn-lt"/>
            </a:rPr>
            <a:t>en</a:t>
          </a:r>
          <a:r>
            <a:rPr lang="en-GB" sz="2400" kern="1200" dirty="0" smtClean="0">
              <a:latin typeface="+mn-lt"/>
            </a:rPr>
            <a:t> 2017, sous un nouveau format </a:t>
          </a:r>
          <a:endParaRPr lang="fr-FR" sz="2400" b="0" kern="1200" dirty="0">
            <a:solidFill>
              <a:schemeClr val="tx1"/>
            </a:solidFill>
          </a:endParaRPr>
        </a:p>
      </dsp:txBody>
      <dsp:txXfrm>
        <a:off x="1323056" y="554572"/>
        <a:ext cx="6385084" cy="852679"/>
      </dsp:txXfrm>
    </dsp:sp>
    <dsp:sp modelId="{63473DF6-003C-4723-A402-EB2D718C3F90}">
      <dsp:nvSpPr>
        <dsp:cNvPr id="0" name=""/>
        <dsp:cNvSpPr/>
      </dsp:nvSpPr>
      <dsp:spPr>
        <a:xfrm>
          <a:off x="5578" y="1926144"/>
          <a:ext cx="3795552" cy="26566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C1002C-1F0E-492C-9372-7538A414FC85}">
      <dsp:nvSpPr>
        <dsp:cNvPr id="0" name=""/>
        <dsp:cNvSpPr/>
      </dsp:nvSpPr>
      <dsp:spPr>
        <a:xfrm>
          <a:off x="299841" y="2205693"/>
          <a:ext cx="3795552" cy="26566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fr-FR" sz="1800" b="1" kern="1200" dirty="0" smtClean="0"/>
        </a:p>
        <a:p>
          <a:pPr lvl="0" algn="ctr" defTabSz="800100">
            <a:lnSpc>
              <a:spcPct val="90000"/>
            </a:lnSpc>
            <a:spcBef>
              <a:spcPct val="0"/>
            </a:spcBef>
            <a:spcAft>
              <a:spcPct val="35000"/>
            </a:spcAft>
          </a:pPr>
          <a:endParaRPr lang="fr-FR" sz="1800" b="1" kern="1200" dirty="0" smtClean="0"/>
        </a:p>
        <a:p>
          <a:pPr lvl="0" algn="ctr" defTabSz="800100">
            <a:lnSpc>
              <a:spcPct val="90000"/>
            </a:lnSpc>
            <a:spcBef>
              <a:spcPct val="0"/>
            </a:spcBef>
            <a:spcAft>
              <a:spcPct val="35000"/>
            </a:spcAft>
          </a:pPr>
          <a:r>
            <a:rPr lang="nb-NO" sz="2000" b="1" kern="1200" dirty="0" smtClean="0"/>
            <a:t>Niveau 1 :</a:t>
          </a:r>
        </a:p>
        <a:p>
          <a:pPr lvl="0" algn="ctr" defTabSz="800100">
            <a:lnSpc>
              <a:spcPct val="90000"/>
            </a:lnSpc>
            <a:spcBef>
              <a:spcPct val="0"/>
            </a:spcBef>
            <a:spcAft>
              <a:spcPct val="35000"/>
            </a:spcAft>
          </a:pPr>
          <a:r>
            <a:rPr lang="nb-NO" sz="2000" kern="1200" dirty="0" smtClean="0"/>
            <a:t>- Approche</a:t>
          </a:r>
          <a:r>
            <a:rPr kern="1200"/>
            <a:t> </a:t>
          </a:r>
          <a:r>
            <a:rPr lang="nb-NO" sz="2000" kern="1200" dirty="0" smtClean="0"/>
            <a:t>inclusive</a:t>
          </a:r>
          <a:endParaRPr lang="fr-FR" sz="2000" kern="1200" dirty="0" smtClean="0"/>
        </a:p>
        <a:p>
          <a:pPr lvl="0" algn="ctr" defTabSz="800100">
            <a:lnSpc>
              <a:spcPct val="90000"/>
            </a:lnSpc>
            <a:spcBef>
              <a:spcPct val="0"/>
            </a:spcBef>
            <a:spcAft>
              <a:spcPct val="35000"/>
            </a:spcAft>
          </a:pPr>
          <a:r>
            <a:rPr lang="nb-NO" sz="1900" kern="1200" dirty="0" smtClean="0"/>
            <a:t>- Processus continu :</a:t>
          </a:r>
          <a:endParaRPr lang="fr-FR" sz="1900" kern="1200" dirty="0" smtClean="0"/>
        </a:p>
        <a:p>
          <a:pPr lvl="0" algn="ctr" defTabSz="800100">
            <a:lnSpc>
              <a:spcPct val="90000"/>
            </a:lnSpc>
            <a:spcBef>
              <a:spcPct val="0"/>
            </a:spcBef>
            <a:spcAft>
              <a:spcPct val="35000"/>
            </a:spcAft>
          </a:pPr>
          <a:r>
            <a:rPr lang="nb-NO" sz="1900" kern="1200" dirty="0" smtClean="0"/>
            <a:t>- Contrôle renforcé de la</a:t>
          </a:r>
          <a:r>
            <a:rPr kern="1200"/>
            <a:t> </a:t>
          </a:r>
          <a:r>
            <a:rPr lang="nb-NO" sz="1900" kern="1200" dirty="0" smtClean="0"/>
            <a:t>qualité</a:t>
          </a:r>
          <a:r>
            <a:rPr kern="1200"/>
            <a:t> </a:t>
          </a:r>
          <a:r>
            <a:rPr lang="nb-NO" sz="1900" kern="1200" dirty="0" smtClean="0"/>
            <a:t>des</a:t>
          </a:r>
          <a:r>
            <a:rPr kern="1200"/>
            <a:t> </a:t>
          </a:r>
          <a:r>
            <a:rPr lang="nb-NO" sz="1900" kern="1200" dirty="0" smtClean="0"/>
            <a:t>propositions</a:t>
          </a:r>
          <a:r>
            <a:rPr kern="1200"/>
            <a:t> </a:t>
          </a:r>
          <a:r>
            <a:rPr lang="nb-NO" sz="1900" kern="1200" dirty="0" smtClean="0"/>
            <a:t>par rapport</a:t>
          </a:r>
          <a:r>
            <a:rPr kern="1200"/>
            <a:t> </a:t>
          </a:r>
          <a:r>
            <a:rPr lang="nb-NO" sz="1900" kern="1200" dirty="0" smtClean="0"/>
            <a:t>aux</a:t>
          </a:r>
          <a:r>
            <a:rPr kern="1200"/>
            <a:t> </a:t>
          </a:r>
          <a:r>
            <a:rPr lang="nb-NO" sz="1900" kern="1200" dirty="0" smtClean="0"/>
            <a:t>principes clés</a:t>
          </a:r>
          <a:r>
            <a:rPr kern="1200"/>
            <a:t> </a:t>
          </a:r>
        </a:p>
        <a:p>
          <a:pPr lvl="0" algn="ctr" defTabSz="800100">
            <a:lnSpc>
              <a:spcPct val="90000"/>
            </a:lnSpc>
            <a:spcBef>
              <a:spcPct val="0"/>
            </a:spcBef>
            <a:spcAft>
              <a:spcPct val="35000"/>
            </a:spcAft>
          </a:pPr>
          <a:endParaRPr lang="fr-FR" sz="1900" kern="1200" dirty="0" smtClean="0"/>
        </a:p>
        <a:p>
          <a:pPr lvl="0" algn="ctr" defTabSz="800100">
            <a:lnSpc>
              <a:spcPct val="90000"/>
            </a:lnSpc>
            <a:spcBef>
              <a:spcPct val="0"/>
            </a:spcBef>
            <a:spcAft>
              <a:spcPct val="35000"/>
            </a:spcAft>
          </a:pPr>
          <a:endParaRPr lang="fr-FR" sz="1900" kern="1200" dirty="0"/>
        </a:p>
      </dsp:txBody>
      <dsp:txXfrm>
        <a:off x="377653" y="2283505"/>
        <a:ext cx="3639928" cy="2501073"/>
      </dsp:txXfrm>
    </dsp:sp>
    <dsp:sp modelId="{A461572A-74EC-4585-8FC8-7F234CC8AE5F}">
      <dsp:nvSpPr>
        <dsp:cNvPr id="0" name=""/>
        <dsp:cNvSpPr/>
      </dsp:nvSpPr>
      <dsp:spPr>
        <a:xfrm>
          <a:off x="4389655" y="1926144"/>
          <a:ext cx="4095479" cy="26566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11574F-1A13-49C2-8590-EFEF103058B0}">
      <dsp:nvSpPr>
        <dsp:cNvPr id="0" name=""/>
        <dsp:cNvSpPr/>
      </dsp:nvSpPr>
      <dsp:spPr>
        <a:xfrm>
          <a:off x="4683918" y="2205693"/>
          <a:ext cx="4095479" cy="26566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b-NO" sz="2000" b="1" kern="1200" dirty="0" smtClean="0"/>
            <a:t>Niveau 2 : </a:t>
          </a:r>
        </a:p>
        <a:p>
          <a:pPr lvl="0" algn="ctr" defTabSz="889000">
            <a:lnSpc>
              <a:spcPct val="90000"/>
            </a:lnSpc>
            <a:spcBef>
              <a:spcPct val="0"/>
            </a:spcBef>
            <a:spcAft>
              <a:spcPct val="35000"/>
            </a:spcAft>
          </a:pPr>
          <a:r>
            <a:rPr lang="nb-NO" sz="2000" kern="1200" dirty="0" smtClean="0"/>
            <a:t>Volet ciblant les ISC les plus</a:t>
          </a:r>
          <a:r>
            <a:rPr kern="1200"/>
            <a:t> </a:t>
          </a:r>
          <a:r>
            <a:rPr lang="nb-NO" sz="2000" kern="1200" dirty="0" smtClean="0"/>
            <a:t>fragilisées :</a:t>
          </a:r>
        </a:p>
        <a:p>
          <a:pPr lvl="0" algn="ctr" defTabSz="889000">
            <a:lnSpc>
              <a:spcPct val="90000"/>
            </a:lnSpc>
            <a:spcBef>
              <a:spcPct val="0"/>
            </a:spcBef>
            <a:spcAft>
              <a:spcPct val="35000"/>
            </a:spcAft>
          </a:pPr>
          <a:r>
            <a:rPr lang="nb-NO" sz="2000" kern="1200" dirty="0" smtClean="0"/>
            <a:t>- </a:t>
          </a:r>
          <a:r>
            <a:rPr lang="nb-NO" sz="1800" kern="1200" dirty="0" smtClean="0"/>
            <a:t>Pays</a:t>
          </a:r>
          <a:r>
            <a:rPr kern="1200"/>
            <a:t> </a:t>
          </a:r>
          <a:r>
            <a:rPr lang="nb-NO" sz="1800" kern="1200" dirty="0" smtClean="0"/>
            <a:t>à faible</a:t>
          </a:r>
          <a:r>
            <a:rPr kern="1200"/>
            <a:t> </a:t>
          </a:r>
          <a:r>
            <a:rPr lang="nb-NO" sz="1800" kern="1200" dirty="0" smtClean="0"/>
            <a:t>revenu</a:t>
          </a:r>
          <a:endParaRPr lang="fr-FR" sz="1800" kern="1200" dirty="0" smtClean="0"/>
        </a:p>
        <a:p>
          <a:pPr lvl="0" algn="ctr" defTabSz="889000">
            <a:lnSpc>
              <a:spcPct val="90000"/>
            </a:lnSpc>
            <a:spcBef>
              <a:spcPct val="0"/>
            </a:spcBef>
            <a:spcAft>
              <a:spcPct val="35000"/>
            </a:spcAft>
          </a:pPr>
          <a:r>
            <a:rPr lang="nb-NO" sz="1800" kern="1200" dirty="0" smtClean="0"/>
            <a:t>- ISC d'États fragiles</a:t>
          </a:r>
          <a:endParaRPr lang="fr-FR" sz="1800" kern="1200" dirty="0" smtClean="0"/>
        </a:p>
        <a:p>
          <a:pPr lvl="0" algn="ctr" defTabSz="889000">
            <a:lnSpc>
              <a:spcPct val="90000"/>
            </a:lnSpc>
            <a:spcBef>
              <a:spcPct val="0"/>
            </a:spcBef>
            <a:spcAft>
              <a:spcPct val="35000"/>
            </a:spcAft>
          </a:pPr>
          <a:r>
            <a:rPr lang="en-US" sz="1800" kern="1200" dirty="0" smtClean="0"/>
            <a:t>- ISC bénéficiant d'un appui limité</a:t>
          </a:r>
          <a:endParaRPr lang="fr-FR" sz="1800" kern="1200" dirty="0"/>
        </a:p>
      </dsp:txBody>
      <dsp:txXfrm>
        <a:off x="4761730" y="2283505"/>
        <a:ext cx="3939855" cy="250107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68221-814E-449B-90E0-FF8F1BA8966C}">
      <dsp:nvSpPr>
        <dsp:cNvPr id="0" name=""/>
        <dsp:cNvSpPr/>
      </dsp:nvSpPr>
      <dsp:spPr>
        <a:xfrm>
          <a:off x="0" y="306347"/>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CFD724-E5D4-400F-8960-97A4B18B0EBD}">
      <dsp:nvSpPr>
        <dsp:cNvPr id="0" name=""/>
        <dsp:cNvSpPr/>
      </dsp:nvSpPr>
      <dsp:spPr>
        <a:xfrm>
          <a:off x="105594" y="76091"/>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33400">
            <a:lnSpc>
              <a:spcPct val="90000"/>
            </a:lnSpc>
            <a:spcBef>
              <a:spcPct val="0"/>
            </a:spcBef>
            <a:spcAft>
              <a:spcPct val="35000"/>
            </a:spcAft>
          </a:pPr>
          <a:r>
            <a:rPr lang="nb-NO" sz="1200" kern="1200" dirty="0" smtClean="0"/>
            <a:t>Qu'est-ce que la CID ?</a:t>
          </a:r>
          <a:endParaRPr lang="fr-FR" sz="1200" kern="1200" dirty="0"/>
        </a:p>
      </dsp:txBody>
      <dsp:txXfrm>
        <a:off x="126201" y="96698"/>
        <a:ext cx="1584945" cy="380922"/>
      </dsp:txXfrm>
    </dsp:sp>
    <dsp:sp modelId="{A904B890-4DCB-4522-97EF-15E03CC1A666}">
      <dsp:nvSpPr>
        <dsp:cNvPr id="0" name=""/>
        <dsp:cNvSpPr/>
      </dsp:nvSpPr>
      <dsp:spPr>
        <a:xfrm>
          <a:off x="0" y="934403"/>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0F768C-C01A-41B4-8C17-CDB92FDB5DB4}">
      <dsp:nvSpPr>
        <dsp:cNvPr id="0" name=""/>
        <dsp:cNvSpPr/>
      </dsp:nvSpPr>
      <dsp:spPr>
        <a:xfrm>
          <a:off x="105594" y="704147"/>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33400">
            <a:lnSpc>
              <a:spcPct val="90000"/>
            </a:lnSpc>
            <a:spcBef>
              <a:spcPct val="0"/>
            </a:spcBef>
            <a:spcAft>
              <a:spcPct val="35000"/>
            </a:spcAft>
          </a:pPr>
          <a:r>
            <a:rPr lang="nb-NO" sz="1200" kern="1200" baseline="0" dirty="0" smtClean="0"/>
            <a:t>Appel mondial à projets</a:t>
          </a:r>
          <a:endParaRPr lang="fr-FR" sz="1200" kern="1200" baseline="0" dirty="0"/>
        </a:p>
      </dsp:txBody>
      <dsp:txXfrm>
        <a:off x="126201" y="724754"/>
        <a:ext cx="1584945" cy="380922"/>
      </dsp:txXfrm>
    </dsp:sp>
    <dsp:sp modelId="{CFC29658-5A6F-4BBE-ADA3-F460C3EC149C}">
      <dsp:nvSpPr>
        <dsp:cNvPr id="0" name=""/>
        <dsp:cNvSpPr/>
      </dsp:nvSpPr>
      <dsp:spPr>
        <a:xfrm>
          <a:off x="0" y="1562459"/>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7" tIns="270764" rIns="163907" bIns="85344" numCol="1" spcCol="1270" anchor="t" anchorCtr="0">
          <a:noAutofit/>
        </a:bodyPr>
        <a:lstStyle/>
        <a:p>
          <a:pPr marL="114300" lvl="1" indent="-114300" algn="l" defTabSz="533400">
            <a:lnSpc>
              <a:spcPct val="90000"/>
            </a:lnSpc>
            <a:spcBef>
              <a:spcPct val="0"/>
            </a:spcBef>
            <a:spcAft>
              <a:spcPct val="15000"/>
            </a:spcAft>
            <a:buChar char="••"/>
          </a:pPr>
          <a:endParaRPr lang="en-US" sz="1200" kern="1200" baseline="0" dirty="0"/>
        </a:p>
      </dsp:txBody>
      <dsp:txXfrm>
        <a:off x="0" y="1562459"/>
        <a:ext cx="2111896" cy="327600"/>
      </dsp:txXfrm>
    </dsp:sp>
    <dsp:sp modelId="{004CBB0D-7603-4CCE-A81D-803D6EFC679D}">
      <dsp:nvSpPr>
        <dsp:cNvPr id="0" name=""/>
        <dsp:cNvSpPr/>
      </dsp:nvSpPr>
      <dsp:spPr>
        <a:xfrm>
          <a:off x="105594" y="1332203"/>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33400">
            <a:lnSpc>
              <a:spcPct val="90000"/>
            </a:lnSpc>
            <a:spcBef>
              <a:spcPct val="0"/>
            </a:spcBef>
            <a:spcAft>
              <a:spcPct val="35000"/>
            </a:spcAft>
          </a:pPr>
          <a:r>
            <a:rPr lang="nb-NO" sz="1200" kern="1200" dirty="0" smtClean="0"/>
            <a:t>Résultats et « Success</a:t>
          </a:r>
          <a:r>
            <a:rPr sz="1200" kern="1200" dirty="0"/>
            <a:t> </a:t>
          </a:r>
          <a:r>
            <a:rPr lang="nb-NO" sz="1200" kern="1200" dirty="0" smtClean="0"/>
            <a:t>stories »</a:t>
          </a:r>
          <a:r>
            <a:rPr sz="1200" kern="1200" dirty="0"/>
            <a:t> </a:t>
          </a:r>
          <a:endParaRPr lang="fr-FR" sz="1200" kern="1200" dirty="0"/>
        </a:p>
      </dsp:txBody>
      <dsp:txXfrm>
        <a:off x="126201" y="1352810"/>
        <a:ext cx="1584945" cy="380922"/>
      </dsp:txXfrm>
    </dsp:sp>
    <dsp:sp modelId="{A998FE86-F12C-43B3-9627-C1D3E6BADE2C}">
      <dsp:nvSpPr>
        <dsp:cNvPr id="0" name=""/>
        <dsp:cNvSpPr/>
      </dsp:nvSpPr>
      <dsp:spPr>
        <a:xfrm>
          <a:off x="0" y="2190515"/>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AE2724-8194-4B91-B1A9-8F46816D6117}">
      <dsp:nvSpPr>
        <dsp:cNvPr id="0" name=""/>
        <dsp:cNvSpPr/>
      </dsp:nvSpPr>
      <dsp:spPr>
        <a:xfrm>
          <a:off x="105594" y="1960259"/>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33400">
            <a:lnSpc>
              <a:spcPct val="90000"/>
            </a:lnSpc>
            <a:spcBef>
              <a:spcPct val="0"/>
            </a:spcBef>
            <a:spcAft>
              <a:spcPct val="35000"/>
            </a:spcAft>
          </a:pPr>
          <a:r>
            <a:rPr lang="nb-NO" sz="1200" kern="1200" baseline="0" dirty="0" smtClean="0"/>
            <a:t>Rapports de l’ISC (performance externe)</a:t>
          </a:r>
          <a:r>
            <a:rPr sz="1200" kern="1200" dirty="0"/>
            <a:t> </a:t>
          </a:r>
          <a:endParaRPr lang="fr-FR" sz="1200" kern="1200" baseline="0" dirty="0"/>
        </a:p>
      </dsp:txBody>
      <dsp:txXfrm>
        <a:off x="126201" y="1980866"/>
        <a:ext cx="1584945" cy="380922"/>
      </dsp:txXfrm>
    </dsp:sp>
    <dsp:sp modelId="{92D2F248-EAA9-49A7-88E8-D804257AE77C}">
      <dsp:nvSpPr>
        <dsp:cNvPr id="0" name=""/>
        <dsp:cNvSpPr/>
      </dsp:nvSpPr>
      <dsp:spPr>
        <a:xfrm>
          <a:off x="0" y="2818571"/>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01E864-AA95-4BEB-A0A3-58B50DFB2A56}">
      <dsp:nvSpPr>
        <dsp:cNvPr id="0" name=""/>
        <dsp:cNvSpPr/>
      </dsp:nvSpPr>
      <dsp:spPr>
        <a:xfrm>
          <a:off x="105594" y="2588315"/>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77850">
            <a:lnSpc>
              <a:spcPct val="90000"/>
            </a:lnSpc>
            <a:spcBef>
              <a:spcPct val="0"/>
            </a:spcBef>
            <a:spcAft>
              <a:spcPct val="35000"/>
            </a:spcAft>
          </a:pPr>
          <a:r>
            <a:rPr lang="nb-NO" sz="1300" kern="1200" dirty="0" smtClean="0"/>
            <a:t>FRC ISC</a:t>
          </a:r>
          <a:r>
            <a:rPr kern="1200" dirty="0" smtClean="0"/>
            <a:t> </a:t>
          </a:r>
          <a:endParaRPr lang="fr-FR" sz="1300" kern="1200" dirty="0"/>
        </a:p>
      </dsp:txBody>
      <dsp:txXfrm>
        <a:off x="126201" y="2608922"/>
        <a:ext cx="1584945" cy="380922"/>
      </dsp:txXfrm>
    </dsp:sp>
  </dsp:spTree>
</dsp:drawing>
</file>

<file path=ppt/diagrams/layout1.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41096" cy="344739"/>
          </a:xfrm>
          <a:prstGeom prst="rect">
            <a:avLst/>
          </a:prstGeom>
        </p:spPr>
        <p:txBody>
          <a:bodyPr vert="horz" lIns="93150" tIns="46575" rIns="93150" bIns="46575"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5676818" y="1"/>
            <a:ext cx="4341096" cy="344739"/>
          </a:xfrm>
          <a:prstGeom prst="rect">
            <a:avLst/>
          </a:prstGeom>
        </p:spPr>
        <p:txBody>
          <a:bodyPr vert="horz" lIns="93150" tIns="46575" rIns="93150" bIns="46575" rtlCol="0"/>
          <a:lstStyle>
            <a:lvl1pPr algn="r" fontAlgn="auto">
              <a:spcBef>
                <a:spcPts val="0"/>
              </a:spcBef>
              <a:spcAft>
                <a:spcPts val="0"/>
              </a:spcAft>
              <a:defRPr sz="1200">
                <a:latin typeface="+mn-lt"/>
              </a:defRPr>
            </a:lvl1pPr>
          </a:lstStyle>
          <a:p>
            <a:pPr>
              <a:defRPr/>
            </a:pPr>
            <a:fld id="{F0EEE791-0727-42C5-8857-FEA3AE37F379}" type="datetimeFigureOut">
              <a:rPr lang="en-US"/>
              <a:pPr>
                <a:defRPr/>
              </a:pPr>
              <a:t>5/11/2017</a:t>
            </a:fld>
            <a:endParaRPr lang="fr-FR" dirty="0"/>
          </a:p>
        </p:txBody>
      </p:sp>
      <p:sp>
        <p:nvSpPr>
          <p:cNvPr id="4" name="Footer Placeholder 3"/>
          <p:cNvSpPr>
            <a:spLocks noGrp="1"/>
          </p:cNvSpPr>
          <p:nvPr>
            <p:ph type="ftr" sz="quarter" idx="2"/>
          </p:nvPr>
        </p:nvSpPr>
        <p:spPr>
          <a:xfrm>
            <a:off x="0" y="6542323"/>
            <a:ext cx="4341096" cy="344739"/>
          </a:xfrm>
          <a:prstGeom prst="rect">
            <a:avLst/>
          </a:prstGeom>
        </p:spPr>
        <p:txBody>
          <a:bodyPr vert="horz" lIns="93150" tIns="46575" rIns="93150" bIns="46575"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5676818" y="6542323"/>
            <a:ext cx="4341096" cy="344739"/>
          </a:xfrm>
          <a:prstGeom prst="rect">
            <a:avLst/>
          </a:prstGeom>
        </p:spPr>
        <p:txBody>
          <a:bodyPr vert="horz" lIns="93150" tIns="46575" rIns="93150" bIns="46575" rtlCol="0" anchor="b"/>
          <a:lstStyle>
            <a:lvl1pPr algn="r" fontAlgn="auto">
              <a:spcBef>
                <a:spcPts val="0"/>
              </a:spcBef>
              <a:spcAft>
                <a:spcPts val="0"/>
              </a:spcAft>
              <a:defRPr sz="1200">
                <a:latin typeface="+mn-lt"/>
              </a:defRPr>
            </a:lvl1pPr>
          </a:lstStyle>
          <a:p>
            <a:pPr>
              <a:defRPr/>
            </a:pPr>
            <a:fld id="{774BE086-CB08-4470-A7C2-A7878804AEB2}" type="slidenum">
              <a:rPr lang="en-US"/>
              <a:pPr>
                <a:defRPr/>
              </a:pPr>
              <a:t>‹#›</a:t>
            </a:fld>
            <a:endParaRPr lang="fr-FR" dirty="0"/>
          </a:p>
        </p:txBody>
      </p:sp>
    </p:spTree>
    <p:extLst>
      <p:ext uri="{BB962C8B-B14F-4D97-AF65-F5344CB8AC3E}">
        <p14:creationId xmlns:p14="http://schemas.microsoft.com/office/powerpoint/2010/main" val="3028445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41096" cy="344739"/>
          </a:xfrm>
          <a:prstGeom prst="rect">
            <a:avLst/>
          </a:prstGeom>
        </p:spPr>
        <p:txBody>
          <a:bodyPr vert="horz" lIns="93150" tIns="46575" rIns="93150" bIns="46575"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5676818" y="1"/>
            <a:ext cx="4341096" cy="344739"/>
          </a:xfrm>
          <a:prstGeom prst="rect">
            <a:avLst/>
          </a:prstGeom>
        </p:spPr>
        <p:txBody>
          <a:bodyPr vert="horz" lIns="93150" tIns="46575" rIns="93150" bIns="46575" rtlCol="0"/>
          <a:lstStyle>
            <a:lvl1pPr algn="r" fontAlgn="auto">
              <a:spcBef>
                <a:spcPts val="0"/>
              </a:spcBef>
              <a:spcAft>
                <a:spcPts val="0"/>
              </a:spcAft>
              <a:defRPr sz="1200">
                <a:latin typeface="+mn-lt"/>
              </a:defRPr>
            </a:lvl1pPr>
          </a:lstStyle>
          <a:p>
            <a:pPr>
              <a:defRPr/>
            </a:pPr>
            <a:fld id="{3F6D4CE4-78F2-446C-B922-7B35F87029BD}" type="datetimeFigureOut">
              <a:rPr lang="en-US"/>
              <a:pPr>
                <a:defRPr/>
              </a:pPr>
              <a:t>5/11/2017</a:t>
            </a:fld>
            <a:endParaRPr lang="fr-FR" dirty="0"/>
          </a:p>
        </p:txBody>
      </p:sp>
      <p:sp>
        <p:nvSpPr>
          <p:cNvPr id="4" name="Slide Image Placeholder 3"/>
          <p:cNvSpPr>
            <a:spLocks noGrp="1" noRot="1" noChangeAspect="1"/>
          </p:cNvSpPr>
          <p:nvPr>
            <p:ph type="sldImg" idx="2"/>
          </p:nvPr>
        </p:nvSpPr>
        <p:spPr>
          <a:xfrm>
            <a:off x="3289300" y="515938"/>
            <a:ext cx="3441700" cy="2582862"/>
          </a:xfrm>
          <a:prstGeom prst="rect">
            <a:avLst/>
          </a:prstGeom>
          <a:noFill/>
          <a:ln w="12700">
            <a:solidFill>
              <a:prstClr val="black"/>
            </a:solidFill>
          </a:ln>
        </p:spPr>
        <p:txBody>
          <a:bodyPr vert="horz" lIns="93150" tIns="46575" rIns="93150" bIns="46575" rtlCol="0" anchor="ctr"/>
          <a:lstStyle/>
          <a:p>
            <a:pPr lvl="0"/>
            <a:endParaRPr lang="en-US" noProof="0" dirty="0"/>
          </a:p>
        </p:txBody>
      </p:sp>
      <p:sp>
        <p:nvSpPr>
          <p:cNvPr id="5" name="Notes Placeholder 4"/>
          <p:cNvSpPr>
            <a:spLocks noGrp="1"/>
          </p:cNvSpPr>
          <p:nvPr>
            <p:ph type="body" sz="quarter" idx="3"/>
          </p:nvPr>
        </p:nvSpPr>
        <p:spPr>
          <a:xfrm>
            <a:off x="1001792" y="3272264"/>
            <a:ext cx="8016717" cy="3099343"/>
          </a:xfrm>
          <a:prstGeom prst="rect">
            <a:avLst/>
          </a:prstGeom>
        </p:spPr>
        <p:txBody>
          <a:bodyPr vert="horz" lIns="93150" tIns="46575" rIns="93150" bIns="46575"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6542323"/>
            <a:ext cx="4341096" cy="344739"/>
          </a:xfrm>
          <a:prstGeom prst="rect">
            <a:avLst/>
          </a:prstGeom>
        </p:spPr>
        <p:txBody>
          <a:bodyPr vert="horz" lIns="93150" tIns="46575" rIns="93150" bIns="46575"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5676818" y="6542323"/>
            <a:ext cx="4341096" cy="344739"/>
          </a:xfrm>
          <a:prstGeom prst="rect">
            <a:avLst/>
          </a:prstGeom>
        </p:spPr>
        <p:txBody>
          <a:bodyPr vert="horz" lIns="93150" tIns="46575" rIns="93150" bIns="46575" rtlCol="0" anchor="b"/>
          <a:lstStyle>
            <a:lvl1pPr algn="r" fontAlgn="auto">
              <a:spcBef>
                <a:spcPts val="0"/>
              </a:spcBef>
              <a:spcAft>
                <a:spcPts val="0"/>
              </a:spcAft>
              <a:defRPr sz="1200">
                <a:latin typeface="+mn-lt"/>
              </a:defRPr>
            </a:lvl1pPr>
          </a:lstStyle>
          <a:p>
            <a:pPr>
              <a:defRPr/>
            </a:pPr>
            <a:fld id="{F9970825-EAC3-4FF3-BF51-FAF3D8A2A236}" type="slidenum">
              <a:rPr lang="en-US"/>
              <a:pPr>
                <a:defRPr/>
              </a:pPr>
              <a:t>‹#›</a:t>
            </a:fld>
            <a:endParaRPr lang="fr-FR" dirty="0"/>
          </a:p>
        </p:txBody>
      </p:sp>
    </p:spTree>
    <p:extLst>
      <p:ext uri="{BB962C8B-B14F-4D97-AF65-F5344CB8AC3E}">
        <p14:creationId xmlns:p14="http://schemas.microsoft.com/office/powerpoint/2010/main" val="15426742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a:t>
            </a:fld>
            <a:endParaRPr lang="fr-FR" dirty="0"/>
          </a:p>
        </p:txBody>
      </p:sp>
    </p:spTree>
    <p:extLst>
      <p:ext uri="{BB962C8B-B14F-4D97-AF65-F5344CB8AC3E}">
        <p14:creationId xmlns:p14="http://schemas.microsoft.com/office/powerpoint/2010/main" val="3229227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97B6ECC-072B-43BD-BC02-EC58B1CEBCFF}" type="slidenum">
              <a:rPr lang="en-US" smtClean="0"/>
              <a:pPr fontAlgn="base">
                <a:spcBef>
                  <a:spcPct val="0"/>
                </a:spcBef>
                <a:spcAft>
                  <a:spcPct val="0"/>
                </a:spcAft>
                <a:defRPr/>
              </a:pPr>
              <a:t>2</a:t>
            </a:fld>
            <a:endParaRPr lang="fr-FR" dirty="0" smtClean="0"/>
          </a:p>
        </p:txBody>
      </p:sp>
    </p:spTree>
    <p:extLst>
      <p:ext uri="{BB962C8B-B14F-4D97-AF65-F5344CB8AC3E}">
        <p14:creationId xmlns:p14="http://schemas.microsoft.com/office/powerpoint/2010/main" val="2606971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normAutofit fontScale="47500" lnSpcReduction="20000"/>
          </a:bodyPr>
          <a:lstStyle/>
          <a:p>
            <a:pPr eaLnBrk="1" hangingPunct="1"/>
            <a:r>
              <a:rPr lang="en-US" b="1" u="sng" dirty="0" smtClean="0"/>
              <a:t>IM</a:t>
            </a:r>
            <a:r>
              <a:rPr lang="fr-FR" b="1" u="sng" noProof="0" dirty="0" smtClean="0"/>
              <a:t>PORTANCE DES ISC</a:t>
            </a:r>
          </a:p>
          <a:p>
            <a:pPr marL="174656" indent="-174656" eaLnBrk="1" hangingPunct="1">
              <a:buFont typeface="Arial" panose="020B0604020202020204" pitchFamily="34" charset="0"/>
              <a:buChar char="•"/>
            </a:pPr>
            <a:r>
              <a:rPr lang="fr-FR" noProof="0" dirty="0" smtClean="0"/>
              <a:t>Les Institutions supérieures de contrôle des finances publiques (ISC) assurent un </a:t>
            </a:r>
            <a:r>
              <a:rPr lang="fr-FR" b="1" noProof="0" dirty="0" smtClean="0"/>
              <a:t>contrôle externe </a:t>
            </a:r>
            <a:r>
              <a:rPr lang="fr-FR" noProof="0" dirty="0" smtClean="0"/>
              <a:t>de l'utilisation des deniers</a:t>
            </a:r>
            <a:r>
              <a:rPr lang="fr-FR" baseline="0" noProof="0" dirty="0" smtClean="0"/>
              <a:t> </a:t>
            </a:r>
            <a:r>
              <a:rPr lang="fr-FR" noProof="0" dirty="0" smtClean="0"/>
              <a:t>publics.</a:t>
            </a:r>
          </a:p>
          <a:p>
            <a:pPr marL="174656" indent="-174656" eaLnBrk="1" hangingPunct="1">
              <a:buFont typeface="Arial" panose="020B0604020202020204" pitchFamily="34" charset="0"/>
              <a:buChar char="•"/>
            </a:pPr>
            <a:r>
              <a:rPr lang="fr-FR" noProof="0" dirty="0" smtClean="0"/>
              <a:t>Un contrôle des finances publiques efficace favorise la </a:t>
            </a:r>
            <a:r>
              <a:rPr lang="fr-FR" b="1" noProof="0" dirty="0" smtClean="0"/>
              <a:t>transparence et la responsabilité </a:t>
            </a:r>
            <a:r>
              <a:rPr lang="fr-FR" noProof="0" dirty="0" smtClean="0"/>
              <a:t>      </a:t>
            </a:r>
          </a:p>
          <a:p>
            <a:pPr marL="174656" lvl="1" indent="-174656" defTabSz="931499" eaLnBrk="1" hangingPunct="1">
              <a:buFont typeface="Arial" panose="020B0604020202020204" pitchFamily="34" charset="0"/>
              <a:buChar char="•"/>
              <a:defRPr/>
            </a:pPr>
            <a:r>
              <a:rPr lang="fr-FR" noProof="0" dirty="0" smtClean="0"/>
              <a:t>Un contrôle des finances publiques efficace permet de </a:t>
            </a:r>
            <a:r>
              <a:rPr lang="fr-FR" b="1" noProof="0" dirty="0" smtClean="0"/>
              <a:t>renforcer les relations entre l'État et la société civile </a:t>
            </a:r>
            <a:r>
              <a:rPr lang="fr-FR" noProof="0" dirty="0" smtClean="0"/>
              <a:t>: des ISC efficaces, jouissant de l'indépendance nécessaire vis-à-vis de l'exécutif, sont mieux placées que quiconque pour contribuer au renforcement des relations entre l'État et ses citoyens. Lorsqu'elles sont reconnues par la société civile comme des instances indépendantes capables d’assurer</a:t>
            </a:r>
            <a:r>
              <a:rPr lang="fr-FR" baseline="0" noProof="0" dirty="0" smtClean="0"/>
              <a:t> un</a:t>
            </a:r>
            <a:r>
              <a:rPr lang="fr-FR" noProof="0" dirty="0" smtClean="0"/>
              <a:t> contrôler du recouvrement et de l'utilisation des deniers publics, et d'en rendre compte en toute transparence à la société, elles renforcent la légitimité de l'État et la responsabilisation de l'État vis-à-vis de la société. </a:t>
            </a:r>
          </a:p>
          <a:p>
            <a:pPr marL="174656" indent="-174656" eaLnBrk="1" hangingPunct="1">
              <a:buFont typeface="Arial" panose="020B0604020202020204" pitchFamily="34" charset="0"/>
              <a:buChar char="•"/>
            </a:pPr>
            <a:r>
              <a:rPr lang="fr-FR" noProof="0" dirty="0" smtClean="0"/>
              <a:t>Un contrôle des finances publiques efficace aide les bailleurs à mieux gérer </a:t>
            </a:r>
            <a:r>
              <a:rPr lang="fr-FR" b="1" noProof="0" dirty="0" smtClean="0"/>
              <a:t>le risque fiduciaire et le risque lié à l'efficacité de l'aide </a:t>
            </a:r>
            <a:r>
              <a:rPr lang="fr-FR" noProof="0" dirty="0" smtClean="0"/>
              <a:t>: lorsque les fonds destinés à</a:t>
            </a:r>
            <a:r>
              <a:rPr lang="fr-FR" baseline="0" noProof="0" dirty="0" smtClean="0"/>
              <a:t> </a:t>
            </a:r>
            <a:r>
              <a:rPr lang="fr-FR" noProof="0" dirty="0" smtClean="0"/>
              <a:t>l'appui au développement transitent par les systèmes des pays partenaires, les bailleurs s'appuient sur les contrôles des finances publiques pour s'assurer que les fonds mis à disposition sont bien utilisés aux fins prévues et permettent d‘obtenir les résultats attendus.</a:t>
            </a:r>
          </a:p>
          <a:p>
            <a:pPr marL="174656" indent="-174656">
              <a:buFont typeface="Arial" panose="020B0604020202020204" pitchFamily="34" charset="0"/>
              <a:buChar char="•"/>
            </a:pPr>
            <a:r>
              <a:rPr lang="fr-FR" noProof="0" dirty="0" smtClean="0"/>
              <a:t>L'importance du rôle joué par les ISC a été soulignée à plusieurs occasions : </a:t>
            </a:r>
          </a:p>
          <a:p>
            <a:pPr marL="640406" lvl="1" indent="-174656" defTabSz="931499">
              <a:buFont typeface="Arial" panose="020B0604020202020204" pitchFamily="34" charset="0"/>
              <a:buChar char="•"/>
              <a:defRPr/>
            </a:pPr>
            <a:r>
              <a:rPr lang="fr-FR" b="1" noProof="0" dirty="0" smtClean="0"/>
              <a:t>69</a:t>
            </a:r>
            <a:r>
              <a:rPr lang="fr-FR" b="1" baseline="30000" noProof="0" dirty="0" smtClean="0"/>
              <a:t>e</a:t>
            </a:r>
            <a:r>
              <a:rPr lang="fr-FR" b="1" noProof="0" dirty="0" smtClean="0"/>
              <a:t> résolution de l'Assemblée générale des Nations Unies (2014)</a:t>
            </a:r>
            <a:r>
              <a:rPr lang="fr-FR" noProof="0" dirty="0" smtClean="0"/>
              <a:t> : suite à la résolution A/66/209 de 2011, l'Assemblée générale des Nations Unies a adopté la résolution « Promouvoir et favoriser l'efficience, le respect du principe de responsabilité, l'efficacité et la transparence dans les administrations publiques en renforçant les institutions supérieures de contrôle des finances publiques », et a</a:t>
            </a:r>
            <a:r>
              <a:rPr lang="fr-FR" baseline="0" noProof="0" dirty="0" smtClean="0"/>
              <a:t> insisté de nouveau sur l’importance de l’indépendance des ISC</a:t>
            </a:r>
            <a:r>
              <a:rPr lang="fr-FR" noProof="0" dirty="0" smtClean="0"/>
              <a:t>. Cette résolution stipule clairement que les ISC « ne peuvent exercer leurs attributions avec objectivité et efficacité qu’à condition d’être indépendantes des entités qu’elles contrôlent et protégées de toute influence extérieure ». L'Assemblée générale souligne également le rôle important que jouent les institutions de contrôle des finances publiques dans la promotion de l’efficience, du sens des responsabilités, de l’efficacité et de la transparence des administrations publiques, favorisant ainsi la réalisation des objectifs nationaux de développement, ainsi que des objectifs de développement arrêtés au niveau international et des objectifs incorporés dans le programme de développement pour l’après-2015. </a:t>
            </a:r>
          </a:p>
          <a:p>
            <a:pPr marL="640406" lvl="1" indent="-174656">
              <a:buFont typeface="Arial" panose="020B0604020202020204" pitchFamily="34" charset="0"/>
              <a:buChar char="•"/>
            </a:pPr>
            <a:r>
              <a:rPr lang="fr-FR" b="1" noProof="0" dirty="0" smtClean="0"/>
              <a:t>Sommet sur la lutte contre la corruption, Londres, mai 2016 </a:t>
            </a:r>
            <a:r>
              <a:rPr lang="fr-FR" noProof="0" dirty="0" smtClean="0"/>
              <a:t>: dans son communiqué, le Sommet a présenté la transparence fiscale et le contrôle budgétaire comme deux piliers importants dans les efforts visant à révéler les cas de corruption, et a également reconnu explicitement l'importance du rôle que les ISC peuvent jouer à cet égard. </a:t>
            </a:r>
          </a:p>
          <a:p>
            <a:pPr defTabSz="931499" eaLnBrk="1" hangingPunct="1">
              <a:spcBef>
                <a:spcPct val="0"/>
              </a:spcBef>
              <a:defRPr/>
            </a:pPr>
            <a:endParaRPr lang="fr-FR" noProof="0" dirty="0" smtClean="0"/>
          </a:p>
          <a:p>
            <a:pPr defTabSz="931499" eaLnBrk="1" hangingPunct="1">
              <a:spcBef>
                <a:spcPct val="0"/>
              </a:spcBef>
              <a:defRPr/>
            </a:pPr>
            <a:r>
              <a:rPr lang="fr-FR" b="1" u="sng" noProof="0" dirty="0" smtClean="0"/>
              <a:t>DÉFIS À RELEVER</a:t>
            </a:r>
          </a:p>
          <a:p>
            <a:pPr marL="174656" indent="-174656" defTabSz="931499" eaLnBrk="1" hangingPunct="1">
              <a:spcBef>
                <a:spcPct val="0"/>
              </a:spcBef>
              <a:buFont typeface="Arial" panose="020B0604020202020204" pitchFamily="34" charset="0"/>
              <a:buChar char="•"/>
              <a:defRPr/>
            </a:pPr>
            <a:r>
              <a:rPr lang="fr-FR" b="1" noProof="0" dirty="0" smtClean="0"/>
              <a:t>Diagnostics : </a:t>
            </a:r>
          </a:p>
          <a:p>
            <a:pPr marL="640406" lvl="1" indent="-174656" defTabSz="931499" eaLnBrk="1" hangingPunct="1">
              <a:spcBef>
                <a:spcPct val="0"/>
              </a:spcBef>
              <a:buFont typeface="Courier New" panose="02070309020205020404" pitchFamily="49" charset="0"/>
              <a:buChar char="o"/>
              <a:defRPr/>
            </a:pPr>
            <a:r>
              <a:rPr lang="fr-FR" noProof="0" dirty="0" smtClean="0"/>
              <a:t>Ex. : 15 % des ISC ne publient aucun rapport (Enquête mondiale 2014 de l'IDI, taux de réponse : 84 % des ISC (177 ISC))</a:t>
            </a:r>
          </a:p>
          <a:p>
            <a:pPr marL="640406" lvl="1" indent="-174656" defTabSz="931499" eaLnBrk="1" hangingPunct="1">
              <a:spcBef>
                <a:spcPct val="0"/>
              </a:spcBef>
              <a:buFont typeface="Courier New" panose="02070309020205020404" pitchFamily="49" charset="0"/>
              <a:buChar char="o"/>
              <a:defRPr/>
            </a:pPr>
            <a:r>
              <a:rPr lang="fr-FR" noProof="0" dirty="0" smtClean="0"/>
              <a:t>La mise en œuvre des ISSAI reste difficile (Enquête mondiale 2014 de l'IDI)</a:t>
            </a:r>
          </a:p>
          <a:p>
            <a:pPr marL="640406" lvl="1" indent="-174656" defTabSz="931499" eaLnBrk="1" hangingPunct="1">
              <a:spcBef>
                <a:spcPct val="0"/>
              </a:spcBef>
              <a:buFont typeface="Courier New" panose="02070309020205020404" pitchFamily="49" charset="0"/>
              <a:buChar char="o"/>
              <a:defRPr/>
            </a:pPr>
            <a:r>
              <a:rPr lang="fr-FR" noProof="0" dirty="0" smtClean="0"/>
              <a:t>67 % des ISC considèrent leurs besoins en renforcement des capacités comme une priorité élevée ou moyenne (Enquête mondiale 2014 de l'IDI)</a:t>
            </a:r>
          </a:p>
          <a:p>
            <a:pPr marL="640406" lvl="1" indent="-174656" defTabSz="931499" eaLnBrk="1" hangingPunct="1">
              <a:spcBef>
                <a:spcPct val="0"/>
              </a:spcBef>
              <a:buFont typeface="Courier New" panose="02070309020205020404" pitchFamily="49" charset="0"/>
              <a:buChar char="o"/>
              <a:defRPr/>
            </a:pPr>
            <a:r>
              <a:rPr lang="fr-FR" noProof="0" dirty="0" smtClean="0"/>
              <a:t>L'audit externe est une composante importante du cadre de mesure PEFA. Les ISC jouent également un rôle important dans les débats sur la manière d'utiliser les constatations formulées lors des évaluations PEFA afin d'améliorer la performance en matière de gestion des finances publiques. Grâce à leur connaissance des systèmes de gestion des finances publiques, des risques liés à des faiblesses de ces systèmes et des conséquences de ces faiblesses, elles peuvent contribuer à mettre en œuvre des réformes efficaces et durables.</a:t>
            </a:r>
          </a:p>
          <a:p>
            <a:pPr defTabSz="931499" eaLnBrk="1" hangingPunct="1">
              <a:spcBef>
                <a:spcPct val="0"/>
              </a:spcBef>
              <a:defRPr/>
            </a:pPr>
            <a:endParaRPr lang="fr-FR" b="1" u="sng" noProof="0" dirty="0" smtClean="0"/>
          </a:p>
          <a:p>
            <a:pPr marL="174656" indent="-174656">
              <a:buFont typeface="Arial" panose="020B0604020202020204" pitchFamily="34" charset="0"/>
              <a:buChar char="•"/>
            </a:pPr>
            <a:r>
              <a:rPr lang="fr-FR" b="1" u="sng" noProof="0" dirty="0" smtClean="0"/>
              <a:t>L'appui augmente… :</a:t>
            </a:r>
            <a:r>
              <a:rPr lang="fr-FR" noProof="0" dirty="0" smtClean="0"/>
              <a:t> Selon le </a:t>
            </a:r>
            <a:r>
              <a:rPr lang="fr-FR" sz="1100" noProof="0" dirty="0" smtClean="0"/>
              <a:t>Rapport d'inventaire 2014 : « Si l'on </a:t>
            </a:r>
            <a:r>
              <a:rPr lang="fr-FR" noProof="0" dirty="0" smtClean="0"/>
              <a:t>compare l'appui fourni par pays dans chaque région de l'INTOSAI et les résultats des ISC de la région au niveau global, il apparaît clairement que les financements</a:t>
            </a:r>
            <a:r>
              <a:rPr lang="fr-FR" baseline="0" noProof="0" dirty="0" smtClean="0"/>
              <a:t> fournis </a:t>
            </a:r>
            <a:r>
              <a:rPr lang="fr-FR" noProof="0" dirty="0" smtClean="0"/>
              <a:t>ne correspondent</a:t>
            </a:r>
            <a:r>
              <a:rPr lang="fr-FR" baseline="0" noProof="0" dirty="0" smtClean="0"/>
              <a:t> </a:t>
            </a:r>
            <a:r>
              <a:rPr lang="fr-FR" noProof="0" dirty="0" smtClean="0"/>
              <a:t>pas aux besoins. Par exemple, les ISC du CREFIAF bénéficient d'assez peu de financements malgré un nombre important de problèmes à traiter.</a:t>
            </a:r>
            <a:br>
              <a:rPr lang="fr-FR" noProof="0" dirty="0" smtClean="0"/>
            </a:br>
            <a:endParaRPr lang="fr-FR" noProof="0" dirty="0" smtClean="0"/>
          </a:p>
          <a:p>
            <a:pPr marL="174656" indent="-174656" defTabSz="931499" eaLnBrk="1" hangingPunct="1">
              <a:spcBef>
                <a:spcPct val="0"/>
              </a:spcBef>
              <a:buFont typeface="Arial" panose="020B0604020202020204" pitchFamily="34" charset="0"/>
              <a:buChar char="•"/>
              <a:defRPr/>
            </a:pPr>
            <a:r>
              <a:rPr lang="fr-FR" b="1" u="sng" noProof="0" dirty="0" smtClean="0"/>
              <a:t>Mauvaise</a:t>
            </a:r>
            <a:r>
              <a:rPr lang="fr-FR" noProof="0" dirty="0" smtClean="0"/>
              <a:t> </a:t>
            </a:r>
            <a:r>
              <a:rPr lang="fr-FR" b="1" u="sng" noProof="0" dirty="0" smtClean="0"/>
              <a:t>coordination au niveau national </a:t>
            </a:r>
            <a:r>
              <a:rPr lang="fr-FR" u="sng" noProof="0" dirty="0" smtClean="0"/>
              <a:t>: </a:t>
            </a:r>
          </a:p>
          <a:p>
            <a:pPr marL="640406" lvl="1" indent="-174656" defTabSz="931499" eaLnBrk="1" hangingPunct="1">
              <a:spcBef>
                <a:spcPct val="0"/>
              </a:spcBef>
              <a:buFont typeface="Courier New" panose="02070309020205020404" pitchFamily="49" charset="0"/>
              <a:buChar char="o"/>
              <a:defRPr/>
            </a:pPr>
            <a:r>
              <a:rPr lang="fr-FR" noProof="0" dirty="0" smtClean="0">
                <a:latin typeface="Arial Narrow" pitchFamily="34" charset="0"/>
              </a:rPr>
              <a:t>L'INTOSAI et les bailleurs travaillaient chacun de leur côté, sur des projets non coordonnés souvent redondants ou proposant des solutions différentes aux mêmes problèmes, et ISC et cabinets de conseil se disputaient les missions d'appui plutôt que de travailler au développement de partenariats de long terme </a:t>
            </a:r>
          </a:p>
          <a:p>
            <a:pPr marL="640406" lvl="1" indent="-174656" defTabSz="931499" eaLnBrk="1" hangingPunct="1">
              <a:spcBef>
                <a:spcPct val="0"/>
              </a:spcBef>
              <a:buFont typeface="Courier New" panose="02070309020205020404" pitchFamily="49" charset="0"/>
              <a:buChar char="o"/>
              <a:defRPr/>
            </a:pPr>
            <a:r>
              <a:rPr lang="fr-FR" noProof="0" dirty="0" smtClean="0"/>
              <a:t>65 % des ISC ayant bénéficié d'un appui déclarent qu'il n'existe aucun groupe de coordination des bailleurs (Enquête mondiale 2014 de l'IDI)</a:t>
            </a:r>
          </a:p>
          <a:p>
            <a:pPr marL="640406" lvl="1" indent="-174656" defTabSz="931499" eaLnBrk="1" hangingPunct="1">
              <a:spcBef>
                <a:spcPct val="0"/>
              </a:spcBef>
              <a:buFont typeface="Courier New" panose="02070309020205020404" pitchFamily="49" charset="0"/>
              <a:buChar char="o"/>
              <a:defRPr/>
            </a:pPr>
            <a:endParaRPr lang="fr-FR" noProof="0" dirty="0" smtClean="0"/>
          </a:p>
          <a:p>
            <a:pPr defTabSz="931499" eaLnBrk="1" hangingPunct="1">
              <a:spcBef>
                <a:spcPct val="0"/>
              </a:spcBef>
              <a:defRPr/>
            </a:pPr>
            <a:endParaRPr lang="fr-FR" noProof="0" dirty="0">
              <a:latin typeface="Arial Narrow" pitchFamily="34" charset="0"/>
            </a:endParaRPr>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0A0DD-B60A-412E-B19D-9D7E8CB9B21D}" type="slidenum">
              <a:rPr lang="en-US" smtClean="0"/>
              <a:pPr fontAlgn="base">
                <a:spcBef>
                  <a:spcPct val="0"/>
                </a:spcBef>
                <a:spcAft>
                  <a:spcPct val="0"/>
                </a:spcAft>
                <a:defRPr/>
              </a:pPr>
              <a:t>3</a:t>
            </a:fld>
            <a:endParaRPr lang="fr-FR" dirty="0" smtClean="0"/>
          </a:p>
        </p:txBody>
      </p:sp>
    </p:spTree>
    <p:extLst>
      <p:ext uri="{BB962C8B-B14F-4D97-AF65-F5344CB8AC3E}">
        <p14:creationId xmlns:p14="http://schemas.microsoft.com/office/powerpoint/2010/main" val="2548259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r>
              <a:rPr lang="fr-FR" b="1" u="sng" noProof="0" dirty="0" smtClean="0"/>
              <a:t>Protocole d'accord (MoU)</a:t>
            </a:r>
          </a:p>
          <a:p>
            <a:r>
              <a:rPr lang="fr-FR" noProof="0" dirty="0" smtClean="0"/>
              <a:t>En 2009, l'INTOSAI et la communauté des bailleurs ont signé un protocole d'accord dans le but d’optimiser les efforts déployés par les partenaires en faveur du renforcement des capacités des ISC de pays en développement. </a:t>
            </a:r>
          </a:p>
          <a:p>
            <a:pPr marL="640406" lvl="1" indent="-174656">
              <a:buFont typeface="Arial" panose="020B0604020202020204" pitchFamily="34" charset="0"/>
              <a:buChar char="•"/>
            </a:pPr>
            <a:r>
              <a:rPr lang="fr-FR" noProof="0" dirty="0" smtClean="0"/>
              <a:t>Coopération stratégique entre les bailleurs</a:t>
            </a:r>
            <a:r>
              <a:rPr lang="fr-FR" baseline="0" noProof="0" dirty="0" smtClean="0"/>
              <a:t> </a:t>
            </a:r>
            <a:r>
              <a:rPr lang="fr-FR" noProof="0" dirty="0" smtClean="0"/>
              <a:t>et la communautés des ISC, visant à renforcer les capacités des ISC des pays en développement </a:t>
            </a:r>
          </a:p>
          <a:p>
            <a:pPr marL="640406" lvl="1" indent="-174656">
              <a:buFont typeface="Arial" panose="020B0604020202020204" pitchFamily="34" charset="0"/>
              <a:buChar char="•"/>
            </a:pPr>
            <a:r>
              <a:rPr lang="fr-FR" noProof="0" dirty="0" smtClean="0"/>
              <a:t>Mise en place de divers mécanismes destinés à faciliter le financement de projets et l'appui des bailleurs, conformément à leurs mandats, priorités et exigences. </a:t>
            </a:r>
          </a:p>
          <a:p>
            <a:pPr marL="465750" lvl="1"/>
            <a:endParaRPr lang="fr-FR" noProof="0" dirty="0" smtClean="0"/>
          </a:p>
          <a:p>
            <a:r>
              <a:rPr lang="fr-FR" noProof="0" dirty="0" smtClean="0"/>
              <a:t>Le protocole d'accord fixe divers principes directeurs : </a:t>
            </a:r>
          </a:p>
          <a:p>
            <a:pPr marL="174656" indent="-174656">
              <a:buFont typeface="Arial" panose="020B0604020202020204" pitchFamily="34" charset="0"/>
              <a:buChar char="•"/>
            </a:pPr>
            <a:r>
              <a:rPr lang="fr-FR" noProof="0" dirty="0" smtClean="0"/>
              <a:t>Élaboration de plans stratégiques dirigés par les pays</a:t>
            </a:r>
          </a:p>
          <a:p>
            <a:pPr marL="174656" indent="-174656">
              <a:buFont typeface="Arial" panose="020B0604020202020204" pitchFamily="34" charset="0"/>
              <a:buChar char="•"/>
            </a:pPr>
            <a:r>
              <a:rPr lang="fr-FR" noProof="0" dirty="0" smtClean="0"/>
              <a:t>Respect par les bailleurs du rôle prédominant des ISC</a:t>
            </a:r>
          </a:p>
          <a:p>
            <a:pPr marL="174656" indent="-174656">
              <a:buFont typeface="Arial" panose="020B0604020202020204" pitchFamily="34" charset="0"/>
              <a:buChar char="•"/>
            </a:pPr>
            <a:r>
              <a:rPr lang="fr-FR" noProof="0" dirty="0" smtClean="0"/>
              <a:t>Aide accrue</a:t>
            </a:r>
          </a:p>
          <a:p>
            <a:pPr marL="174656" indent="-174656" defTabSz="931499">
              <a:buFont typeface="Arial" panose="020B0604020202020204" pitchFamily="34" charset="0"/>
              <a:buChar char="•"/>
              <a:defRPr/>
            </a:pPr>
            <a:r>
              <a:rPr lang="fr-FR" noProof="0" dirty="0" smtClean="0"/>
              <a:t>Amélioration de la coordination et harmonisation de l'appui fourni (afin de réduire la fragmentation de l'aide à l'échelle mondiale, nationale et sectorielle)</a:t>
            </a:r>
          </a:p>
          <a:p>
            <a:pPr defTabSz="931499">
              <a:defRPr/>
            </a:pPr>
            <a:endParaRPr lang="fr-FR" noProof="0" dirty="0" smtClean="0"/>
          </a:p>
          <a:p>
            <a:r>
              <a:rPr lang="fr-FR" b="1" u="sng" noProof="0" dirty="0" smtClean="0"/>
              <a:t>Membres :</a:t>
            </a:r>
          </a:p>
          <a:p>
            <a:r>
              <a:rPr lang="fr-FR" noProof="0" dirty="0" smtClean="0"/>
              <a:t>À ce jour, 23 organisations ont signé le Protocole d'accord avec l'INTOSAI.  Les membres du Comité de pilotage INTOSAI-Donateurs sont tous signataires du Protocole d'accord. </a:t>
            </a:r>
          </a:p>
          <a:p>
            <a:pPr eaLnBrk="1" fontAlgn="auto" hangingPunct="1">
              <a:spcBef>
                <a:spcPts val="0"/>
              </a:spcBef>
              <a:spcAft>
                <a:spcPts val="0"/>
              </a:spcAft>
              <a:defRPr/>
            </a:pPr>
            <a:endParaRPr lang="fr-FR" noProof="0" dirty="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eaLnBrk="0" fontAlgn="base" hangingPunct="0">
              <a:spcBef>
                <a:spcPct val="0"/>
              </a:spcBef>
              <a:spcAft>
                <a:spcPct val="0"/>
              </a:spcAft>
              <a:buSzPct val="100000"/>
            </a:pPr>
            <a:fld id="{FDA277DA-F2B1-4A7C-A0ED-6BF321AD20B8}" type="slidenum">
              <a:rPr lang="en-US" smtClean="0">
                <a:solidFill>
                  <a:srgbClr val="000000"/>
                </a:solidFill>
              </a:rPr>
              <a:pPr eaLnBrk="0" fontAlgn="base" hangingPunct="0">
                <a:spcBef>
                  <a:spcPct val="0"/>
                </a:spcBef>
                <a:spcAft>
                  <a:spcPct val="0"/>
                </a:spcAft>
                <a:buSzPct val="100000"/>
              </a:pPr>
              <a:t>4</a:t>
            </a:fld>
            <a:endParaRPr lang="fr-FR" dirty="0" smtClean="0">
              <a:solidFill>
                <a:srgbClr val="000000"/>
              </a:solidFill>
            </a:endParaRPr>
          </a:p>
        </p:txBody>
      </p:sp>
    </p:spTree>
    <p:extLst>
      <p:ext uri="{BB962C8B-B14F-4D97-AF65-F5344CB8AC3E}">
        <p14:creationId xmlns:p14="http://schemas.microsoft.com/office/powerpoint/2010/main" val="6437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defTabSz="931499">
              <a:defRPr/>
            </a:pPr>
            <a:r>
              <a:rPr lang="fr-FR" noProof="0" dirty="0" smtClean="0"/>
              <a:t>Les principaux éléments de la proposition de valeur de la CID, et plus particulièrement les principes du Protocole d’accord, se retrouvent dans son nouveau logo. </a:t>
            </a:r>
          </a:p>
          <a:p>
            <a:pPr defTabSz="931499">
              <a:defRPr/>
            </a:pPr>
            <a:endParaRPr lang="fr-FR" b="1" u="sng" baseline="0" noProof="0" dirty="0" smtClean="0"/>
          </a:p>
          <a:p>
            <a:pPr defTabSz="931499">
              <a:defRPr/>
            </a:pPr>
            <a:r>
              <a:rPr lang="fr-FR" b="1" u="sng" baseline="0" noProof="0" dirty="0" smtClean="0"/>
              <a:t>LA VALEUR AJOUTÉE DE LA COOPÉRATION</a:t>
            </a:r>
          </a:p>
          <a:p>
            <a:pPr defTabSz="931499">
              <a:defRPr/>
            </a:pPr>
            <a:r>
              <a:rPr lang="fr-FR" noProof="0" dirty="0" smtClean="0"/>
              <a:t>Pourquoi la Coopération est-elle</a:t>
            </a:r>
            <a:r>
              <a:rPr lang="fr-FR" baseline="0" noProof="0" dirty="0" smtClean="0"/>
              <a:t> nécessaire</a:t>
            </a:r>
            <a:r>
              <a:rPr lang="fr-FR" noProof="0" dirty="0" smtClean="0"/>
              <a:t>, alors qu'il existe déjà tant d'organisations, de comités et d'initiatives dont la mission est de fournir</a:t>
            </a:r>
            <a:r>
              <a:rPr lang="fr-FR" baseline="0" noProof="0" dirty="0" smtClean="0"/>
              <a:t> un appui aux</a:t>
            </a:r>
            <a:r>
              <a:rPr lang="fr-FR" noProof="0" dirty="0" smtClean="0"/>
              <a:t> ISC ? Lorsque la stratégie de communication de la DIC a été élaborée pour la période 2016-2018, les messages clés suivants ont été préparés, afin de mettre en avant sa valeur ajoutée et d'expliquer en quoi la Coopération se démarque de l'INTOSAI et des autres organes existants :</a:t>
            </a:r>
          </a:p>
          <a:p>
            <a:endParaRPr lang="fr-FR" noProof="0" dirty="0" smtClean="0"/>
          </a:p>
          <a:p>
            <a:pPr marL="232875" indent="-232875">
              <a:buFont typeface="+mj-lt"/>
              <a:buAutoNum type="arabicPeriod"/>
            </a:pPr>
            <a:r>
              <a:rPr lang="fr-FR" i="1" noProof="0" dirty="0" smtClean="0"/>
              <a:t>« La Coopération est un partenariat stratégique entre l'Organisation Internationale des Institutions Supérieures de Contrôle des Finances Publiques (INTOSAI) et 23 partenaires de développement, dont l'action commence à renforcer et développer l'appui apporté aux institutions de contrôle des finances publiques (ISC) de pays en développement. » </a:t>
            </a:r>
          </a:p>
          <a:p>
            <a:pPr marL="698624" lvl="1" indent="-232875" defTabSz="931499">
              <a:buFont typeface="Arial" panose="020B0604020202020204" pitchFamily="34" charset="0"/>
              <a:buChar char="•"/>
              <a:defRPr/>
            </a:pPr>
            <a:r>
              <a:rPr lang="fr-FR" noProof="0" dirty="0" smtClean="0"/>
              <a:t>La Coopération est unique dans sa capacité à réunir des partenaires autour d’un </a:t>
            </a:r>
            <a:r>
              <a:rPr lang="fr-FR" b="1" noProof="0" dirty="0" smtClean="0"/>
              <a:t>objectif commun</a:t>
            </a:r>
            <a:r>
              <a:rPr lang="fr-FR" noProof="0" dirty="0" smtClean="0"/>
              <a:t> : promouvoir la reddition de comptes, la transparence et la gouvernance.</a:t>
            </a:r>
          </a:p>
          <a:p>
            <a:pPr marL="465750" lvl="1"/>
            <a:endParaRPr lang="fr-FR" i="1" noProof="0" dirty="0" smtClean="0"/>
          </a:p>
          <a:p>
            <a:pPr marL="232875" indent="-232875">
              <a:buFont typeface="+mj-lt"/>
              <a:buAutoNum type="arabicPeriod"/>
            </a:pPr>
            <a:r>
              <a:rPr lang="fr-FR" i="1" noProof="0" dirty="0" smtClean="0"/>
              <a:t>« La Coopération vise à</a:t>
            </a:r>
            <a:r>
              <a:rPr lang="fr-FR" noProof="0" dirty="0" smtClean="0"/>
              <a:t> </a:t>
            </a:r>
            <a:r>
              <a:rPr lang="fr-FR" i="1" noProof="0" dirty="0" smtClean="0"/>
              <a:t>faire évoluer</a:t>
            </a:r>
            <a:r>
              <a:rPr lang="fr-FR" i="1" baseline="0" noProof="0" dirty="0" smtClean="0"/>
              <a:t> </a:t>
            </a:r>
            <a:r>
              <a:rPr lang="fr-FR" i="1" noProof="0" dirty="0" smtClean="0"/>
              <a:t>les comportements, dans le but d'atteindre les objectifs fixés par le Protocole d'accord INTOSAI-Donateurs, faire jouer un rôle</a:t>
            </a:r>
            <a:r>
              <a:rPr lang="fr-FR" i="1" baseline="0" noProof="0" dirty="0" smtClean="0"/>
              <a:t> moteur aux </a:t>
            </a:r>
            <a:r>
              <a:rPr lang="fr-FR" i="1" noProof="0" dirty="0" smtClean="0"/>
              <a:t>ISC, mobiliser des ressources complémentaires afin de soutenir les plans stratégiques des ISC, et harmoniser</a:t>
            </a:r>
            <a:r>
              <a:rPr lang="fr-FR" i="1" baseline="0" noProof="0" dirty="0" smtClean="0"/>
              <a:t> et coordonner </a:t>
            </a:r>
            <a:r>
              <a:rPr lang="fr-FR" i="1" noProof="0" dirty="0" smtClean="0"/>
              <a:t>toutes les formes d'appui. »</a:t>
            </a:r>
          </a:p>
          <a:p>
            <a:pPr marL="232875" indent="-232875">
              <a:buFont typeface="+mj-lt"/>
              <a:buAutoNum type="arabicPeriod"/>
            </a:pPr>
            <a:endParaRPr lang="fr-FR" i="1" noProof="0" dirty="0" smtClean="0"/>
          </a:p>
          <a:p>
            <a:pPr marL="232875" indent="-232875">
              <a:buFont typeface="+mj-lt"/>
              <a:buAutoNum type="arabicPeriod"/>
            </a:pPr>
            <a:r>
              <a:rPr lang="fr-FR" i="1" noProof="0" dirty="0" smtClean="0"/>
              <a:t>« La Coopération a également pour objectif de promouvoir et appuyer l'élaboration de biens publics mondiaux visant à améliorer l'efficacité de l'appui apporté aux ISC et d'éviter les doublons. » Elle a notamment mis en place un vaste partenariat afin de soutenir le développement du Cadre de mesure de la performance des ISC, cadre commun destiné à évaluer la performance des ISC et à l'améliorer. » </a:t>
            </a:r>
          </a:p>
          <a:p>
            <a:pPr defTabSz="931499">
              <a:defRPr/>
            </a:pPr>
            <a:endParaRPr lang="fr-FR" b="1" u="sng" baseline="0" noProof="0" dirty="0" smtClean="0"/>
          </a:p>
          <a:p>
            <a:pPr marL="640406" lvl="1" indent="-174656" defTabSz="931499">
              <a:buFont typeface="Arial" panose="020B0604020202020204" pitchFamily="34" charset="0"/>
              <a:buChar char="•"/>
              <a:defRPr/>
            </a:pPr>
            <a:r>
              <a:rPr lang="fr-FR" noProof="0" dirty="0" smtClean="0"/>
              <a:t>La Coopération est une plate-forme unique à l’échelle</a:t>
            </a:r>
            <a:r>
              <a:rPr lang="fr-FR" baseline="0" noProof="0" dirty="0" smtClean="0"/>
              <a:t> </a:t>
            </a:r>
            <a:r>
              <a:rPr lang="fr-FR" noProof="0" dirty="0" smtClean="0"/>
              <a:t>mondiale permettant d’orienter et de renforcer</a:t>
            </a:r>
            <a:r>
              <a:rPr lang="fr-FR" baseline="0" noProof="0" dirty="0" smtClean="0"/>
              <a:t> </a:t>
            </a:r>
            <a:r>
              <a:rPr lang="fr-FR" noProof="0" dirty="0" smtClean="0"/>
              <a:t>les pratiques et les priorités des parties prenantes dans leur action auprès des ISC. </a:t>
            </a:r>
          </a:p>
          <a:p>
            <a:pPr marL="1106155" lvl="2" indent="-174656" defTabSz="931499">
              <a:buFont typeface="Courier New" panose="02070309020205020404" pitchFamily="49" charset="0"/>
              <a:buChar char="o"/>
              <a:defRPr/>
            </a:pPr>
            <a:r>
              <a:rPr lang="fr-FR" noProof="0" dirty="0" smtClean="0"/>
              <a:t>Promouvoir /  mettre l'accent sur l'importance du rôle des ISC pour le développement du pays et la mise en place de bonnes pratiques de gouvernance</a:t>
            </a:r>
          </a:p>
          <a:p>
            <a:pPr marL="1106155" lvl="2" indent="-174656" defTabSz="931499">
              <a:buFont typeface="Courier New" panose="02070309020205020404" pitchFamily="49" charset="0"/>
              <a:buChar char="o"/>
              <a:defRPr/>
            </a:pPr>
            <a:r>
              <a:rPr lang="fr-FR" noProof="0" dirty="0" smtClean="0"/>
              <a:t>Identifier et communiquer les besoins des ISC au niveau mondial</a:t>
            </a:r>
          </a:p>
          <a:p>
            <a:pPr marL="1106155" lvl="2" indent="-174656" defTabSz="931499">
              <a:buFont typeface="Courier New" panose="02070309020205020404" pitchFamily="49" charset="0"/>
              <a:buChar char="o"/>
              <a:defRPr/>
            </a:pPr>
            <a:r>
              <a:rPr lang="fr-FR" noProof="0" dirty="0" smtClean="0"/>
              <a:t>Développer et déployer des biens publics mondiaux pour éviter les doublons et améliorer l'efficacité de l'aide apportée aux ISC (CMP ISC, etc.)</a:t>
            </a:r>
          </a:p>
          <a:p>
            <a:pPr defTabSz="931499">
              <a:defRPr/>
            </a:pPr>
            <a:r>
              <a:rPr lang="fr-FR" noProof="0" dirty="0" smtClean="0"/>
              <a:t> </a:t>
            </a:r>
          </a:p>
          <a:p>
            <a:pPr defTabSz="931499">
              <a:defRPr/>
            </a:pPr>
            <a:endParaRPr lang="fr-FR" b="1" u="sng" noProof="0" dirty="0" smtClean="0"/>
          </a:p>
          <a:p>
            <a:pPr defTabSz="931499">
              <a:defRPr/>
            </a:pPr>
            <a:endParaRPr lang="fr-FR" noProof="0" dirty="0" smtClean="0"/>
          </a:p>
          <a:p>
            <a:pPr defTabSz="931499">
              <a:defRPr/>
            </a:pPr>
            <a:endParaRPr lang="fr-FR" b="1" u="sng" noProof="0"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5</a:t>
            </a:fld>
            <a:endParaRPr lang="fr-FR" dirty="0"/>
          </a:p>
        </p:txBody>
      </p:sp>
    </p:spTree>
    <p:extLst>
      <p:ext uri="{BB962C8B-B14F-4D97-AF65-F5344CB8AC3E}">
        <p14:creationId xmlns:p14="http://schemas.microsoft.com/office/powerpoint/2010/main" val="762090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r>
              <a:rPr lang="nb-NO" b="1" u="sng" dirty="0" smtClean="0"/>
              <a:t>Co</a:t>
            </a:r>
            <a:r>
              <a:rPr lang="fr-FR" b="1" u="sng" noProof="0" dirty="0" smtClean="0"/>
              <a:t>mité de pilotage :</a:t>
            </a:r>
          </a:p>
          <a:p>
            <a:pPr marL="174656" indent="-174656" eaLnBrk="1" fontAlgn="auto" hangingPunct="1">
              <a:spcBef>
                <a:spcPts val="0"/>
              </a:spcBef>
              <a:spcAft>
                <a:spcPts val="0"/>
              </a:spcAft>
              <a:buFont typeface="Courier New" panose="02070309020205020404" pitchFamily="49" charset="0"/>
              <a:buChar char="o"/>
              <a:defRPr/>
            </a:pPr>
            <a:r>
              <a:rPr lang="fr-FR" noProof="0" dirty="0" smtClean="0"/>
              <a:t>Les réunions du Comité de pilotage seront ouvertes aux observateurs, bailleurs non signataires du protocole d'accord et autres parties prenantes, qui ne pourront pas voter.</a:t>
            </a:r>
          </a:p>
          <a:p>
            <a:pPr marL="174656" indent="-174656" eaLnBrk="1" fontAlgn="auto" hangingPunct="1">
              <a:spcBef>
                <a:spcPts val="0"/>
              </a:spcBef>
              <a:spcAft>
                <a:spcPts val="0"/>
              </a:spcAft>
              <a:buFont typeface="Courier New" panose="02070309020205020404" pitchFamily="49" charset="0"/>
              <a:buChar char="o"/>
              <a:defRPr/>
            </a:pPr>
            <a:r>
              <a:rPr lang="fr-FR" noProof="0" dirty="0" smtClean="0"/>
              <a:t>Les décisions du Comité de pilotage seront prises par consensus.</a:t>
            </a:r>
          </a:p>
          <a:p>
            <a:pPr marL="174656" indent="-174656" eaLnBrk="1" fontAlgn="auto" hangingPunct="1">
              <a:spcBef>
                <a:spcPts val="0"/>
              </a:spcBef>
              <a:spcAft>
                <a:spcPts val="0"/>
              </a:spcAft>
              <a:buFont typeface="Courier New" panose="02070309020205020404" pitchFamily="49" charset="0"/>
              <a:buChar char="o"/>
              <a:defRPr/>
            </a:pPr>
            <a:r>
              <a:rPr lang="fr-FR" noProof="0" dirty="0" smtClean="0"/>
              <a:t>La représentation de l'INTOSAI sera soumise à l'examen régulier du Comité directeur de l'INTOSAI</a:t>
            </a:r>
          </a:p>
          <a:p>
            <a:pPr marL="174656" indent="-174656" eaLnBrk="1" fontAlgn="auto" hangingPunct="1">
              <a:spcBef>
                <a:spcPts val="0"/>
              </a:spcBef>
              <a:spcAft>
                <a:spcPts val="0"/>
              </a:spcAft>
              <a:buFont typeface="Courier New" panose="02070309020205020404" pitchFamily="49" charset="0"/>
              <a:buChar char="o"/>
              <a:defRPr/>
            </a:pPr>
            <a:r>
              <a:rPr lang="fr-FR" noProof="0" dirty="0" smtClean="0"/>
              <a:t>Les bailleurs membres du Comité de pilotage devront désigner ensemble, à intervalles réguliers, le bailleur devant occuper les fonctions de président et de vice-président, puis communiquer leur décision au Comité de pilotage.</a:t>
            </a:r>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eaLnBrk="0" fontAlgn="base" hangingPunct="0">
              <a:spcBef>
                <a:spcPct val="0"/>
              </a:spcBef>
              <a:spcAft>
                <a:spcPct val="0"/>
              </a:spcAft>
              <a:buSzPct val="100000"/>
            </a:pPr>
            <a:fld id="{962B197F-F846-46A5-900A-166E70CFD7A3}" type="slidenum">
              <a:rPr lang="en-US" smtClean="0">
                <a:solidFill>
                  <a:srgbClr val="000000"/>
                </a:solidFill>
              </a:rPr>
              <a:pPr eaLnBrk="0" fontAlgn="base" hangingPunct="0">
                <a:spcBef>
                  <a:spcPct val="0"/>
                </a:spcBef>
                <a:spcAft>
                  <a:spcPct val="0"/>
                </a:spcAft>
                <a:buSzPct val="100000"/>
              </a:pPr>
              <a:t>6</a:t>
            </a:fld>
            <a:endParaRPr lang="fr-FR" dirty="0" smtClean="0">
              <a:solidFill>
                <a:srgbClr val="000000"/>
              </a:solidFill>
            </a:endParaRPr>
          </a:p>
        </p:txBody>
      </p:sp>
    </p:spTree>
    <p:extLst>
      <p:ext uri="{BB962C8B-B14F-4D97-AF65-F5344CB8AC3E}">
        <p14:creationId xmlns:p14="http://schemas.microsoft.com/office/powerpoint/2010/main" val="4226379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defTabSz="931499" eaLnBrk="1" fontAlgn="auto" hangingPunct="1">
              <a:spcBef>
                <a:spcPts val="0"/>
              </a:spcBef>
              <a:spcAft>
                <a:spcPts val="0"/>
              </a:spcAft>
              <a:defRPr/>
            </a:pPr>
            <a:r>
              <a:rPr lang="nb-NO" b="1" u="sng" dirty="0" smtClean="0">
                <a:solidFill>
                  <a:schemeClr val="tx1"/>
                </a:solidFill>
              </a:rPr>
              <a:t>MISE EN RELATION ET APPEL M</a:t>
            </a:r>
            <a:r>
              <a:rPr lang="fr-FR" b="1" u="sng" dirty="0" smtClean="0">
                <a:solidFill>
                  <a:schemeClr val="tx1"/>
                </a:solidFill>
              </a:rPr>
              <a:t>ONDIAL À PROJETS</a:t>
            </a:r>
          </a:p>
          <a:p>
            <a:pPr defTabSz="931499" eaLnBrk="1" fontAlgn="auto" hangingPunct="1">
              <a:spcBef>
                <a:spcPts val="0"/>
              </a:spcBef>
              <a:spcAft>
                <a:spcPts val="0"/>
              </a:spcAft>
              <a:defRPr/>
            </a:pPr>
            <a:endParaRPr lang="fr-FR" b="1" u="none" dirty="0" smtClean="0">
              <a:solidFill>
                <a:schemeClr val="tx1"/>
              </a:solidFill>
            </a:endParaRPr>
          </a:p>
          <a:p>
            <a:pPr defTabSz="931499" eaLnBrk="1" fontAlgn="auto" hangingPunct="1">
              <a:spcBef>
                <a:spcPts val="0"/>
              </a:spcBef>
              <a:spcAft>
                <a:spcPts val="0"/>
              </a:spcAft>
              <a:defRPr/>
            </a:pPr>
            <a:r>
              <a:rPr lang="fr-FR" b="1" u="none" dirty="0" smtClean="0">
                <a:solidFill>
                  <a:schemeClr val="tx1"/>
                </a:solidFill>
              </a:rPr>
              <a:t>Mise en relation 2011 : </a:t>
            </a:r>
          </a:p>
          <a:p>
            <a:pPr defTabSz="931499" eaLnBrk="1" fontAlgn="auto" hangingPunct="1">
              <a:spcBef>
                <a:spcPts val="0"/>
              </a:spcBef>
              <a:spcAft>
                <a:spcPts val="0"/>
              </a:spcAft>
              <a:defRPr/>
            </a:pPr>
            <a:r>
              <a:rPr lang="fr-FR" dirty="0" smtClean="0">
                <a:solidFill>
                  <a:schemeClr val="tx1"/>
                </a:solidFill>
              </a:rPr>
              <a:t>Selon l'inventaire réalisé en 2010, Huit initiatives prioritaires de renforcement des capacités au niveau mondial et régional ont trouvé un financement :</a:t>
            </a:r>
          </a:p>
          <a:p>
            <a:pPr marL="232875" indent="-232875" defTabSz="931499" eaLnBrk="1" fontAlgn="auto" hangingPunct="1">
              <a:spcBef>
                <a:spcPts val="0"/>
              </a:spcBef>
              <a:spcAft>
                <a:spcPts val="0"/>
              </a:spcAft>
              <a:buFont typeface="+mj-lt"/>
              <a:buAutoNum type="arabicParenR"/>
              <a:defRPr/>
            </a:pPr>
            <a:r>
              <a:rPr lang="fr-FR" dirty="0" smtClean="0">
                <a:solidFill>
                  <a:schemeClr val="tx1"/>
                </a:solidFill>
              </a:rPr>
              <a:t>Développement de plans stratégiques pour les régions de l'INTOSAI situées dans les Caraïbes (CAROSAI) et en Afrique francophone (CREFIAF), avec l'appui de la Banque interaméricaine de développement et la Suisse (SECO) </a:t>
            </a:r>
            <a:endParaRPr lang="fr-FR" dirty="0" smtClean="0">
              <a:solidFill>
                <a:srgbClr val="FF0000"/>
              </a:solidFill>
            </a:endParaRPr>
          </a:p>
          <a:p>
            <a:pPr marL="232875" indent="-232875" defTabSz="931499" eaLnBrk="1" fontAlgn="auto" hangingPunct="1">
              <a:spcBef>
                <a:spcPts val="0"/>
              </a:spcBef>
              <a:spcAft>
                <a:spcPts val="0"/>
              </a:spcAft>
              <a:buFont typeface="+mj-lt"/>
              <a:buAutoNum type="arabicParenR"/>
              <a:defRPr/>
            </a:pPr>
            <a:r>
              <a:rPr lang="fr-FR" dirty="0" smtClean="0">
                <a:solidFill>
                  <a:schemeClr val="tx1"/>
                </a:solidFill>
              </a:rPr>
              <a:t>Deux programmes de planification stratégique, couvrant au total quatorze ISC du CREFIAF, financés par la Suède (SIDA) et mis en œuvre par le biais de l'Initiative de développement de l'INTOSAI</a:t>
            </a:r>
          </a:p>
          <a:p>
            <a:pPr marL="232875" indent="-232875" defTabSz="931499" eaLnBrk="1" fontAlgn="auto" hangingPunct="1">
              <a:spcBef>
                <a:spcPts val="0"/>
              </a:spcBef>
              <a:spcAft>
                <a:spcPts val="0"/>
              </a:spcAft>
              <a:buFont typeface="+mj-lt"/>
              <a:buAutoNum type="arabicParenR"/>
              <a:defRPr/>
            </a:pPr>
            <a:r>
              <a:rPr lang="fr-FR" dirty="0" smtClean="0">
                <a:solidFill>
                  <a:schemeClr val="tx1"/>
                </a:solidFill>
              </a:rPr>
              <a:t>Mise en œuvre, à l'échelle mondiale, des Normes Internationales des Institutions Supérieures de Contrôle des Finances Publiques (ISSAI), avec l'appui de la Banque mondiale </a:t>
            </a:r>
          </a:p>
          <a:p>
            <a:pPr marL="232875" indent="-232875" defTabSz="931499" eaLnBrk="1" fontAlgn="auto" hangingPunct="1">
              <a:spcBef>
                <a:spcPts val="0"/>
              </a:spcBef>
              <a:spcAft>
                <a:spcPts val="0"/>
              </a:spcAft>
              <a:buFont typeface="+mj-lt"/>
              <a:buAutoNum type="arabicParenR"/>
              <a:defRPr/>
            </a:pPr>
            <a:r>
              <a:rPr lang="fr-FR" dirty="0" smtClean="0">
                <a:solidFill>
                  <a:schemeClr val="tx1"/>
                </a:solidFill>
              </a:rPr>
              <a:t>Déploiement, à l'échelle mondiale, de Guides de l'INTOSAI sur le renforcement des capacités, avec l'appui du Royaume-Uni (DfID) </a:t>
            </a:r>
          </a:p>
          <a:p>
            <a:pPr marL="232875" indent="-232875" defTabSz="931499" eaLnBrk="1" fontAlgn="auto" hangingPunct="1">
              <a:spcBef>
                <a:spcPts val="0"/>
              </a:spcBef>
              <a:spcAft>
                <a:spcPts val="0"/>
              </a:spcAft>
              <a:buFont typeface="+mj-lt"/>
              <a:buAutoNum type="arabicParenR"/>
              <a:defRPr/>
            </a:pPr>
            <a:r>
              <a:rPr lang="fr-FR" dirty="0" smtClean="0">
                <a:solidFill>
                  <a:schemeClr val="tx1"/>
                </a:solidFill>
              </a:rPr>
              <a:t>Programme de développement des capacités de gestion à destination d'ISC de pays d'Afrique anglophone (AFROSAI-E), financé par la SIDA </a:t>
            </a:r>
          </a:p>
          <a:p>
            <a:pPr marL="232875" indent="-232875" defTabSz="931499" eaLnBrk="1" fontAlgn="auto" hangingPunct="1">
              <a:spcBef>
                <a:spcPts val="0"/>
              </a:spcBef>
              <a:spcAft>
                <a:spcPts val="0"/>
              </a:spcAft>
              <a:buFont typeface="+mj-lt"/>
              <a:buAutoNum type="arabicParenR"/>
              <a:defRPr/>
            </a:pPr>
            <a:r>
              <a:rPr lang="fr-FR" dirty="0" smtClean="0">
                <a:solidFill>
                  <a:schemeClr val="tx1"/>
                </a:solidFill>
              </a:rPr>
              <a:t>Financement du Secrétariat INTOSAI-Donateurs par l'Autriche (ADA), l'Irlande (IrishAid), la Norvège (NORAD), la Suisse (SECO), le DfID (Royaume-Uni) et la Banque mondiale, et appui en nature fourni par les ISC de Norvège et du Brésil.</a:t>
            </a:r>
          </a:p>
          <a:p>
            <a:pPr defTabSz="931499" eaLnBrk="1" fontAlgn="auto" hangingPunct="1">
              <a:spcBef>
                <a:spcPts val="0"/>
              </a:spcBef>
              <a:spcAft>
                <a:spcPts val="0"/>
              </a:spcAft>
              <a:defRPr/>
            </a:pPr>
            <a:endParaRPr lang="fr-FR" dirty="0" smtClean="0">
              <a:solidFill>
                <a:schemeClr val="tx1"/>
              </a:solidFill>
            </a:endParaRPr>
          </a:p>
          <a:p>
            <a:pPr defTabSz="931499" eaLnBrk="1" fontAlgn="auto" hangingPunct="1">
              <a:spcBef>
                <a:spcPts val="0"/>
              </a:spcBef>
              <a:spcAft>
                <a:spcPts val="0"/>
              </a:spcAft>
              <a:defRPr/>
            </a:pPr>
            <a:r>
              <a:rPr lang="fr-FR" b="1" dirty="0" smtClean="0">
                <a:solidFill>
                  <a:schemeClr val="tx1"/>
                </a:solidFill>
              </a:rPr>
              <a:t>AMP, 1er tour 2011 :</a:t>
            </a:r>
          </a:p>
          <a:p>
            <a:pPr marL="174656" indent="-174656" defTabSz="931499" eaLnBrk="1" fontAlgn="auto" hangingPunct="1">
              <a:spcBef>
                <a:spcPts val="0"/>
              </a:spcBef>
              <a:spcAft>
                <a:spcPts val="0"/>
              </a:spcAft>
              <a:buFont typeface="Courier New" panose="02070309020205020404" pitchFamily="49" charset="0"/>
              <a:buChar char="o"/>
              <a:defRPr/>
            </a:pPr>
            <a:r>
              <a:rPr lang="fr-FR" baseline="0" dirty="0" smtClean="0">
                <a:solidFill>
                  <a:schemeClr val="tx1"/>
                </a:solidFill>
              </a:rPr>
              <a:t>51 % des</a:t>
            </a:r>
            <a:r>
              <a:rPr lang="fr-FR" dirty="0" smtClean="0"/>
              <a:t> </a:t>
            </a:r>
            <a:r>
              <a:rPr lang="fr-FR" baseline="0" dirty="0" smtClean="0">
                <a:solidFill>
                  <a:schemeClr val="tx1"/>
                </a:solidFill>
              </a:rPr>
              <a:t>projets</a:t>
            </a:r>
            <a:r>
              <a:rPr lang="fr-FR" dirty="0" smtClean="0"/>
              <a:t> </a:t>
            </a:r>
            <a:r>
              <a:rPr lang="fr-FR" baseline="0" dirty="0" smtClean="0">
                <a:solidFill>
                  <a:schemeClr val="tx1"/>
                </a:solidFill>
              </a:rPr>
              <a:t>financés</a:t>
            </a:r>
          </a:p>
          <a:p>
            <a:pPr defTabSz="931499" eaLnBrk="1" fontAlgn="auto" hangingPunct="1">
              <a:spcBef>
                <a:spcPts val="0"/>
              </a:spcBef>
              <a:spcAft>
                <a:spcPts val="0"/>
              </a:spcAft>
              <a:defRPr/>
            </a:pPr>
            <a:endParaRPr lang="fr-FR" b="1" dirty="0" smtClean="0">
              <a:solidFill>
                <a:schemeClr val="tx1"/>
              </a:solidFill>
            </a:endParaRPr>
          </a:p>
          <a:p>
            <a:pPr defTabSz="931499" eaLnBrk="1" fontAlgn="auto" hangingPunct="1">
              <a:spcBef>
                <a:spcPts val="0"/>
              </a:spcBef>
              <a:spcAft>
                <a:spcPts val="0"/>
              </a:spcAft>
              <a:defRPr/>
            </a:pPr>
            <a:r>
              <a:rPr lang="fr-FR" b="1" dirty="0" smtClean="0">
                <a:solidFill>
                  <a:schemeClr val="tx1"/>
                </a:solidFill>
              </a:rPr>
              <a:t>AMP, 2e tour 2013 :</a:t>
            </a:r>
          </a:p>
          <a:p>
            <a:pPr marL="174656" indent="-174656" defTabSz="931499" eaLnBrk="1" fontAlgn="auto" hangingPunct="1">
              <a:spcBef>
                <a:spcPts val="0"/>
              </a:spcBef>
              <a:spcAft>
                <a:spcPts val="0"/>
              </a:spcAft>
              <a:buFont typeface="Courier New" panose="02070309020205020404" pitchFamily="49" charset="0"/>
              <a:buChar char="o"/>
              <a:defRPr/>
            </a:pPr>
            <a:r>
              <a:rPr lang="fr-FR" baseline="0" dirty="0" smtClean="0">
                <a:solidFill>
                  <a:schemeClr val="tx1"/>
                </a:solidFill>
              </a:rPr>
              <a:t>47 % des</a:t>
            </a:r>
            <a:r>
              <a:rPr lang="fr-FR" dirty="0" smtClean="0"/>
              <a:t> </a:t>
            </a:r>
            <a:r>
              <a:rPr lang="fr-FR" baseline="0" dirty="0" smtClean="0">
                <a:solidFill>
                  <a:schemeClr val="tx1"/>
                </a:solidFill>
              </a:rPr>
              <a:t>projets</a:t>
            </a:r>
            <a:r>
              <a:rPr lang="fr-FR" dirty="0" smtClean="0"/>
              <a:t> </a:t>
            </a:r>
            <a:r>
              <a:rPr lang="fr-FR" baseline="0" dirty="0" smtClean="0">
                <a:solidFill>
                  <a:schemeClr val="tx1"/>
                </a:solidFill>
              </a:rPr>
              <a:t>financés (22 sur 47)</a:t>
            </a:r>
          </a:p>
          <a:p>
            <a:pPr defTabSz="931499" eaLnBrk="1" fontAlgn="auto" hangingPunct="1">
              <a:spcBef>
                <a:spcPts val="0"/>
              </a:spcBef>
              <a:spcAft>
                <a:spcPts val="0"/>
              </a:spcAft>
              <a:defRPr/>
            </a:pPr>
            <a:endParaRPr lang="fr-FR" baseline="0" dirty="0" smtClean="0">
              <a:solidFill>
                <a:schemeClr val="tx1"/>
              </a:solidFill>
            </a:endParaRPr>
          </a:p>
          <a:p>
            <a:pPr defTabSz="931499" eaLnBrk="1" fontAlgn="auto" hangingPunct="1">
              <a:spcBef>
                <a:spcPts val="0"/>
              </a:spcBef>
              <a:spcAft>
                <a:spcPts val="0"/>
              </a:spcAft>
              <a:defRPr/>
            </a:pPr>
            <a:r>
              <a:rPr lang="fr-FR" b="1" u="sng" dirty="0" smtClean="0">
                <a:solidFill>
                  <a:schemeClr val="tx1"/>
                </a:solidFill>
              </a:rPr>
              <a:t>FONDS DE RENFORCEMENT DES CAPACITÉS DES ISC</a:t>
            </a:r>
          </a:p>
          <a:p>
            <a:pPr marL="174656" indent="-174656" defTabSz="931499" eaLnBrk="1" fontAlgn="auto" hangingPunct="1">
              <a:spcBef>
                <a:spcPts val="0"/>
              </a:spcBef>
              <a:spcAft>
                <a:spcPts val="0"/>
              </a:spcAft>
              <a:buFontTx/>
              <a:buChar char="-"/>
              <a:defRPr/>
            </a:pPr>
            <a:r>
              <a:rPr lang="fr-FR" dirty="0" smtClean="0">
                <a:solidFill>
                  <a:schemeClr val="tx1"/>
                </a:solidFill>
              </a:rPr>
              <a:t>Le SECO, seul organisme à financer le fonds, a contribué à hauteur de 5 millions de Francs suisses. </a:t>
            </a:r>
          </a:p>
          <a:p>
            <a:pPr marL="174656" indent="-174656" defTabSz="931499" eaLnBrk="1" fontAlgn="auto" hangingPunct="1">
              <a:spcBef>
                <a:spcPts val="0"/>
              </a:spcBef>
              <a:spcAft>
                <a:spcPts val="0"/>
              </a:spcAft>
              <a:buFontTx/>
              <a:buChar char="-"/>
              <a:defRPr/>
            </a:pPr>
            <a:r>
              <a:rPr lang="fr-FR" dirty="0" smtClean="0">
                <a:solidFill>
                  <a:schemeClr val="tx1"/>
                </a:solidFill>
              </a:rPr>
              <a:t>Au</a:t>
            </a:r>
            <a:r>
              <a:rPr lang="fr-FR" dirty="0" smtClean="0"/>
              <a:t> </a:t>
            </a:r>
            <a:r>
              <a:rPr lang="fr-FR" baseline="0" dirty="0" smtClean="0">
                <a:solidFill>
                  <a:schemeClr val="tx1"/>
                </a:solidFill>
              </a:rPr>
              <a:t>30 juin 2016, 8 projets avaient été</a:t>
            </a:r>
            <a:r>
              <a:rPr lang="fr-FR" dirty="0" smtClean="0"/>
              <a:t> </a:t>
            </a:r>
            <a:r>
              <a:rPr lang="fr-FR" baseline="0" dirty="0" smtClean="0">
                <a:solidFill>
                  <a:schemeClr val="tx1"/>
                </a:solidFill>
              </a:rPr>
              <a:t>approuvés :</a:t>
            </a:r>
          </a:p>
          <a:p>
            <a:pPr marL="698624" lvl="1" indent="-232875">
              <a:buFont typeface="+mj-lt"/>
              <a:buAutoNum type="arabicParenR"/>
            </a:pPr>
            <a:r>
              <a:rPr lang="fr-FR" baseline="0" dirty="0" smtClean="0">
                <a:solidFill>
                  <a:schemeClr val="tx1"/>
                </a:solidFill>
              </a:rPr>
              <a:t>Gabon : m</a:t>
            </a:r>
            <a:r>
              <a:rPr lang="fr-FR" dirty="0" smtClean="0"/>
              <a:t>odernisation de la structure organisationnelle, développement des contrôles de l'optimisation des ressources dans le secteur social, renforcement des relations entre l'ISC et les parties prenantes externes</a:t>
            </a:r>
            <a:endParaRPr lang="fr-FR" baseline="0" dirty="0" smtClean="0">
              <a:solidFill>
                <a:schemeClr val="tx1"/>
              </a:solidFill>
            </a:endParaRPr>
          </a:p>
          <a:p>
            <a:pPr marL="698624" lvl="1" indent="-232875">
              <a:buFont typeface="+mj-lt"/>
              <a:buAutoNum type="arabicParenR"/>
            </a:pPr>
            <a:r>
              <a:rPr lang="fr-FR" baseline="0" dirty="0" smtClean="0">
                <a:solidFill>
                  <a:schemeClr val="tx1"/>
                </a:solidFill>
              </a:rPr>
              <a:t>Géorgie : a</a:t>
            </a:r>
            <a:r>
              <a:rPr lang="fr-FR" dirty="0" smtClean="0"/>
              <a:t>udit informatique et renforcement des équipes chargées des audits informatiques</a:t>
            </a:r>
          </a:p>
          <a:p>
            <a:pPr marL="698624" lvl="1" indent="-232875">
              <a:buFont typeface="+mj-lt"/>
              <a:buAutoNum type="arabicParenR"/>
            </a:pPr>
            <a:r>
              <a:rPr lang="fr-FR" baseline="0" dirty="0" smtClean="0">
                <a:solidFill>
                  <a:schemeClr val="tx1"/>
                </a:solidFill>
              </a:rPr>
              <a:t>Philippines : m</a:t>
            </a:r>
            <a:r>
              <a:rPr lang="fr-FR" dirty="0" smtClean="0"/>
              <a:t>ise en </a:t>
            </a:r>
            <a:r>
              <a:rPr lang="fr-FR" noProof="0" dirty="0" smtClean="0"/>
              <a:t>œuvre</a:t>
            </a:r>
            <a:r>
              <a:rPr lang="fr-FR" dirty="0" smtClean="0"/>
              <a:t> des ISSAI et audit spécialisé des fonds dédiés à l'aide d'urgence</a:t>
            </a:r>
          </a:p>
          <a:p>
            <a:pPr marL="698624" lvl="1" indent="-232875">
              <a:buFont typeface="+mj-lt"/>
              <a:buAutoNum type="arabicParenR"/>
            </a:pPr>
            <a:r>
              <a:rPr lang="fr-FR" baseline="0" dirty="0" smtClean="0">
                <a:solidFill>
                  <a:schemeClr val="tx1"/>
                </a:solidFill>
              </a:rPr>
              <a:t>Bhoutan : f</a:t>
            </a:r>
            <a:r>
              <a:rPr lang="fr-FR" dirty="0" smtClean="0"/>
              <a:t>ormation de formateurs experts et formation aux ISSAI</a:t>
            </a:r>
            <a:endParaRPr lang="fr-FR" baseline="0" dirty="0" smtClean="0">
              <a:solidFill>
                <a:schemeClr val="tx1"/>
              </a:solidFill>
            </a:endParaRPr>
          </a:p>
          <a:p>
            <a:pPr marL="698624" lvl="1" indent="-232875">
              <a:buFont typeface="+mj-lt"/>
              <a:buAutoNum type="arabicParenR"/>
            </a:pPr>
            <a:r>
              <a:rPr lang="fr-FR" baseline="0" dirty="0" smtClean="0">
                <a:solidFill>
                  <a:schemeClr val="tx1"/>
                </a:solidFill>
              </a:rPr>
              <a:t>Mongolie : e</a:t>
            </a:r>
            <a:r>
              <a:rPr lang="fr-FR" dirty="0" smtClean="0"/>
              <a:t>xamen par les pairs, évaluation des besoins de formation, stratégie de renforcement des capacités professionnelles, élaboration de supports de formation</a:t>
            </a:r>
            <a:endParaRPr lang="fr-FR" baseline="0" dirty="0" smtClean="0">
              <a:solidFill>
                <a:schemeClr val="tx1"/>
              </a:solidFill>
            </a:endParaRPr>
          </a:p>
          <a:p>
            <a:pPr marL="698624" lvl="1" indent="-232875">
              <a:buFont typeface="+mj-lt"/>
              <a:buAutoNum type="arabicParenR"/>
            </a:pPr>
            <a:r>
              <a:rPr lang="fr-FR" baseline="0" dirty="0" smtClean="0">
                <a:solidFill>
                  <a:schemeClr val="tx1"/>
                </a:solidFill>
              </a:rPr>
              <a:t>Mozambique : </a:t>
            </a:r>
            <a:r>
              <a:rPr lang="fr-FR" dirty="0" smtClean="0"/>
              <a:t>e-Learning, certification professionnelle</a:t>
            </a:r>
            <a:endParaRPr lang="fr-FR" baseline="0" dirty="0" smtClean="0">
              <a:solidFill>
                <a:schemeClr val="tx1"/>
              </a:solidFill>
            </a:endParaRPr>
          </a:p>
          <a:p>
            <a:pPr marL="698624" lvl="1" indent="-232875">
              <a:buFont typeface="+mj-lt"/>
              <a:buAutoNum type="arabicParenR"/>
            </a:pPr>
            <a:r>
              <a:rPr lang="fr-FR" baseline="0" dirty="0" smtClean="0">
                <a:solidFill>
                  <a:schemeClr val="tx1"/>
                </a:solidFill>
              </a:rPr>
              <a:t>ASEANSAI : m</a:t>
            </a:r>
            <a:r>
              <a:rPr lang="fr-FR" dirty="0" smtClean="0"/>
              <a:t>ise en œuvre des ISSAI par le biais d'un réseau d'experts pairs</a:t>
            </a:r>
            <a:endParaRPr lang="fr-FR" baseline="0" dirty="0" smtClean="0">
              <a:solidFill>
                <a:schemeClr val="tx1"/>
              </a:solidFill>
            </a:endParaRPr>
          </a:p>
          <a:p>
            <a:pPr marL="698624" lvl="1" indent="-232875">
              <a:buFont typeface="+mj-lt"/>
              <a:buAutoNum type="arabicParenR"/>
            </a:pPr>
            <a:r>
              <a:rPr lang="fr-FR" baseline="0" dirty="0" smtClean="0">
                <a:solidFill>
                  <a:schemeClr val="tx1"/>
                </a:solidFill>
              </a:rPr>
              <a:t>Nicaragua : s</a:t>
            </a:r>
            <a:r>
              <a:rPr lang="fr-FR" dirty="0" smtClean="0"/>
              <a:t>tratégie de formation, système de contrôle qualité</a:t>
            </a:r>
          </a:p>
          <a:p>
            <a:endParaRPr lang="fr-FR" dirty="0" smtClean="0"/>
          </a:p>
          <a:p>
            <a:r>
              <a:rPr lang="fr-FR" b="1" u="sng" dirty="0" smtClean="0"/>
              <a:t>ENQUÊTE MONDIALE</a:t>
            </a:r>
          </a:p>
          <a:p>
            <a:r>
              <a:rPr lang="fr-FR" dirty="0" smtClean="0"/>
              <a:t>L’Enquête mondiale permet d’obtenir des informations de référence sur la performance des ISC, leur indépendance et leur degré de professionnalisme, de mesurer les progrès réalisés en matière d'aide au renforcement des capacités, d’identifier les thèmes prioritaires en matière de renforcement des capacités, en fonction des besoins des ISC et des régions, et de</a:t>
            </a:r>
            <a:r>
              <a:rPr lang="fr-FR" baseline="0" dirty="0" smtClean="0"/>
              <a:t> définir des thèmes de recherche</a:t>
            </a:r>
            <a:r>
              <a:rPr lang="fr-FR" dirty="0" smtClean="0"/>
              <a:t>. </a:t>
            </a:r>
            <a:endParaRPr lang="fr-FR" dirty="0" smtClean="0">
              <a:solidFill>
                <a:schemeClr val="tx1"/>
              </a:solidFill>
            </a:endParaRPr>
          </a:p>
          <a:p>
            <a:endParaRPr lang="fr-FR"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7</a:t>
            </a:fld>
            <a:endParaRPr lang="fr-FR" dirty="0"/>
          </a:p>
        </p:txBody>
      </p:sp>
    </p:spTree>
    <p:extLst>
      <p:ext uri="{BB962C8B-B14F-4D97-AF65-F5344CB8AC3E}">
        <p14:creationId xmlns:p14="http://schemas.microsoft.com/office/powerpoint/2010/main" val="1337365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nb-NO" b="1" u="sng" dirty="0"/>
              <a:t>BASE DE </a:t>
            </a:r>
            <a:r>
              <a:rPr lang="nb-NO" b="1" u="sng" dirty="0" smtClean="0"/>
              <a:t>DO</a:t>
            </a:r>
            <a:r>
              <a:rPr lang="fr-FR" b="1" u="sng" noProof="0" dirty="0" smtClean="0"/>
              <a:t>NNÉES RELATIVE AUX PROJETS DE RENFORCEMENT DES CAPACITÉS DES ISC</a:t>
            </a:r>
          </a:p>
          <a:p>
            <a:r>
              <a:rPr lang="fr-FR" noProof="0" dirty="0" smtClean="0"/>
              <a:t>La Base de données relative aux projets de renforcement des capacités des ISC permet de collecter et d'enregistrer des informations sur les projets de renforcement des capacités passés, présents et à venir, aux niveaux mondial, régional et national. Son objectif est d'offrir « </a:t>
            </a:r>
            <a:r>
              <a:rPr lang="fr-FR" i="1" noProof="0" dirty="0" smtClean="0"/>
              <a:t>une vision plus globale de l'appui fourni par la communauté des bailleurs, l'INTOSAI et les ISC</a:t>
            </a:r>
            <a:r>
              <a:rPr lang="fr-FR" noProof="0" dirty="0" smtClean="0"/>
              <a:t> » afin de faciliter le déploiement d'un appui supplémentaire, d'éviter les doublons et d'améliorer la coordination de l'appui</a:t>
            </a:r>
            <a:r>
              <a:rPr lang="fr-FR" baseline="0" noProof="0" dirty="0" smtClean="0"/>
              <a:t> fourni par les bailleurs</a:t>
            </a:r>
            <a:r>
              <a:rPr lang="fr-FR" noProof="0" dirty="0" smtClean="0"/>
              <a:t>. Cette base de données permet également de mesurer le niveau global de l'aide apportée aux ISC par les bailleurs et d'en faire ressortir des tendances. </a:t>
            </a:r>
          </a:p>
          <a:p>
            <a:endParaRPr lang="fr-FR" noProof="0" dirty="0" smtClean="0"/>
          </a:p>
          <a:p>
            <a:r>
              <a:rPr lang="fr-FR" b="1" u="sng" noProof="0" dirty="0" smtClean="0"/>
              <a:t>CADRE DE MESURE DE LA PERFORMANCE DES ISC</a:t>
            </a:r>
          </a:p>
          <a:p>
            <a:pPr defTabSz="931499">
              <a:defRPr/>
            </a:pPr>
            <a:r>
              <a:rPr lang="fr-FR" noProof="0" dirty="0" smtClean="0"/>
              <a:t>Le CMP ISC est un outil mis au point par le Groupe de travail de l'INTOSAI sur la valeur et l'avantage des ISC (GTVAI) afin de mesurer, de contrôler et de gérer la performance des institutions de contrôle des finances publiques, puis d'en rendre compte. Ce bien public mondial a été endossé en 2016 par le Congrès de l'INTOSAI.</a:t>
            </a:r>
          </a:p>
          <a:p>
            <a:pPr defTabSz="931499">
              <a:defRPr/>
            </a:pPr>
            <a:endParaRPr lang="fr-FR" noProof="0" dirty="0" smtClean="0"/>
          </a:p>
          <a:p>
            <a:pPr defTabSz="931499">
              <a:defRPr/>
            </a:pPr>
            <a:r>
              <a:rPr lang="fr-FR" noProof="0" dirty="0" smtClean="0"/>
              <a:t>La Coopération a apporté un soutien essentiel au CMP ISC. Elle a financé le Secrétariat INTOSAI-Donateurs, qui a assuré la coordination de l'équipe de travail chargée du CMP ISC entre 2011 et 2016, et plusieurs membres de la Coopération ont apporté leur aide dans le cadre d'évaluations menées dans le monde entier. Depuis sa création en 2011, le CMP ISC est devenu un outil reconnu par l'ensemble du secteur. </a:t>
            </a:r>
          </a:p>
          <a:p>
            <a:pPr defTabSz="931499">
              <a:defRPr/>
            </a:pPr>
            <a:endParaRPr lang="fr-FR" noProof="0" dirty="0" smtClean="0"/>
          </a:p>
          <a:p>
            <a:pPr defTabSz="931499">
              <a:defRPr/>
            </a:pPr>
            <a:r>
              <a:rPr lang="fr-FR" noProof="0" dirty="0" smtClean="0"/>
              <a:t>Grâce à son rôle de coordinateur mondial, le Secrétariat a proposé de nombreuses formations et aidé les ISC à utiliser le CMP ISC. Il promeut</a:t>
            </a:r>
            <a:r>
              <a:rPr lang="fr-FR" baseline="0" noProof="0" dirty="0" smtClean="0"/>
              <a:t> </a:t>
            </a:r>
            <a:r>
              <a:rPr lang="fr-FR" noProof="0" dirty="0" smtClean="0"/>
              <a:t>et propose également des contrôles indépendants des évaluations réalisées afin de garantir la qualité des évaluations réalisées. Au sein de l'INTOSAI, plus de 900 personnes ont reçu une formation pour apprendre à l'utiliser, et plus de 30 ISC ont réalisé des évaluations et ont au moins élaboré un projet de rapport dans ce cadre. </a:t>
            </a:r>
          </a:p>
          <a:p>
            <a:pPr defTabSz="931499">
              <a:defRPr/>
            </a:pPr>
            <a:endParaRPr lang="fr-FR" noProof="0" dirty="0" smtClean="0"/>
          </a:p>
          <a:p>
            <a:pPr defTabSz="931499">
              <a:defRPr/>
            </a:pPr>
            <a:r>
              <a:rPr lang="fr-FR" noProof="0" dirty="0" smtClean="0"/>
              <a:t>En 2017, le Secrétariat INTOSAI-Donateurs a passé la main à une division de l'IDI dédiée au CMP ISC, et la Commission de renforcement des capacités (CRC) a pris la tête de la gouvernance stratégique du projet.</a:t>
            </a:r>
          </a:p>
          <a:p>
            <a:pPr marL="174656" indent="-174656" defTabSz="931499">
              <a:buFont typeface="Courier New" panose="02070309020205020404" pitchFamily="49" charset="0"/>
              <a:buChar char="o"/>
              <a:defRPr/>
            </a:pPr>
            <a:endParaRPr lang="fr-FR" noProof="0" dirty="0" smtClean="0"/>
          </a:p>
          <a:p>
            <a:pPr defTabSz="931499">
              <a:defRPr/>
            </a:pPr>
            <a:r>
              <a:rPr lang="fr-FR" b="1" u="sng" noProof="0" dirty="0" smtClean="0"/>
              <a:t>FORMATION DESTINÉE AU PERSONNEL DES BAILLEURS</a:t>
            </a:r>
          </a:p>
          <a:p>
            <a:r>
              <a:rPr lang="fr-FR" noProof="0" dirty="0" smtClean="0"/>
              <a:t>Cette formation a pour objectif d'améliorer la conception des projets de renforcement des capacités des ISC. Dispensée à trois reprises en 2014 à plus de 70 agents et consultants, elle a remporté un franc succès à chaque occasion.  </a:t>
            </a:r>
          </a:p>
          <a:p>
            <a:endParaRPr lang="fr-FR" noProof="0" dirty="0" smtClean="0"/>
          </a:p>
          <a:p>
            <a:endParaRPr lang="fr-FR" b="1" u="sng" noProof="0"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8</a:t>
            </a:fld>
            <a:endParaRPr lang="fr-FR" dirty="0"/>
          </a:p>
        </p:txBody>
      </p:sp>
    </p:spTree>
    <p:extLst>
      <p:ext uri="{BB962C8B-B14F-4D97-AF65-F5344CB8AC3E}">
        <p14:creationId xmlns:p14="http://schemas.microsoft.com/office/powerpoint/2010/main" val="1810295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nb-NO" sz="2100" b="1" u="sng" dirty="0" smtClean="0"/>
              <a:t>OBJECT</a:t>
            </a:r>
            <a:r>
              <a:rPr lang="fr-FR" sz="2100" b="1" u="sng" noProof="0" dirty="0" smtClean="0"/>
              <a:t>IF :</a:t>
            </a:r>
          </a:p>
          <a:p>
            <a:r>
              <a:rPr lang="fr-FR" noProof="0" dirty="0" smtClean="0"/>
              <a:t>Le CMP ISC permet de mesurer, contrôler et gérer les performances des Institutions Supérieures de Contrôle des finances publiques, puis d’en rendre compte,</a:t>
            </a:r>
          </a:p>
          <a:p>
            <a:r>
              <a:rPr lang="fr-FR" noProof="0" dirty="0" smtClean="0"/>
              <a:t> </a:t>
            </a:r>
          </a:p>
          <a:p>
            <a:pPr defTabSz="931499">
              <a:defRPr/>
            </a:pPr>
            <a:r>
              <a:rPr lang="fr-FR" b="1" noProof="0" dirty="0" smtClean="0"/>
              <a:t>Une évaluation objective, fondée sur des éléments</a:t>
            </a:r>
            <a:r>
              <a:rPr lang="fr-FR" noProof="0" dirty="0" smtClean="0"/>
              <a:t> </a:t>
            </a:r>
            <a:r>
              <a:rPr lang="fr-FR" b="1" noProof="0" dirty="0" smtClean="0"/>
              <a:t>probants…</a:t>
            </a:r>
          </a:p>
          <a:p>
            <a:pPr defTabSz="931499">
              <a:defRPr/>
            </a:pPr>
            <a:r>
              <a:rPr lang="fr-FR" noProof="0" dirty="0" smtClean="0"/>
              <a:t>Les ISC doivent savoir comment elles se positionnent par rapport aux Normes de contrôle des finances publiques (ISSAI) et aux autres bonnes pratiques de l'INTOSAI, comme le Cadre sur la valeur et l'avantage des ISC, et d'autres bonnes pratiques internationales. Le CMP ISC est composé d'un ensemble d'indicateurs mesurables et comprend des conseils permettant de réaliser une analyse fiable de la performance. La performance est mesurée au moyen de 24 indicateurs répartis en sept domaines. Ces indicateurs tiennent compte du cadre juridique et des procédures écrites, ainsi que de ce qui se passe dans la pratique. </a:t>
            </a:r>
          </a:p>
          <a:p>
            <a:pPr defTabSz="931499">
              <a:defRPr/>
            </a:pPr>
            <a:endParaRPr lang="fr-FR" noProof="0" dirty="0" smtClean="0"/>
          </a:p>
          <a:p>
            <a:r>
              <a:rPr lang="fr-FR" b="1" noProof="0" dirty="0" smtClean="0"/>
              <a:t>Une évaluation basée sur le principe du volontariat</a:t>
            </a:r>
          </a:p>
          <a:p>
            <a:r>
              <a:rPr lang="fr-FR" noProof="0" dirty="0" smtClean="0"/>
              <a:t>Le CMP ISC repose sur le principe clé du volontariat : c'est l'ISC qui décide de réaliser, ou non, une évaluation selon le CMP ISC, et qui prend toutes les décisions importantes à cet égard. Le responsable de l'ISC décide s'il souhaite réaliser une évaluation, il en fixe la date et détermine la méthode employée, puis décide</a:t>
            </a:r>
            <a:r>
              <a:rPr lang="fr-FR" baseline="0" noProof="0" dirty="0" smtClean="0"/>
              <a:t> </a:t>
            </a:r>
            <a:r>
              <a:rPr lang="fr-FR" noProof="0" dirty="0" smtClean="0"/>
              <a:t>de la manière d’utiliser les résultats, y compris de leur diffusion et de leur publication. </a:t>
            </a:r>
          </a:p>
          <a:p>
            <a:endParaRPr lang="fr-FR" noProof="0" dirty="0" smtClean="0"/>
          </a:p>
          <a:p>
            <a:r>
              <a:rPr lang="fr-FR" b="1" noProof="0" dirty="0" smtClean="0"/>
              <a:t>Une approche globale</a:t>
            </a:r>
          </a:p>
          <a:p>
            <a:r>
              <a:rPr lang="fr-FR" noProof="0" dirty="0" smtClean="0"/>
              <a:t>Le CMP ISC permet de réaliser une évaluation des fonctions d'audit de l'ISC, mais aussi de ses autres fonctions, en tenant compte de son cadre juridique et de son environnement, tout en identifiant les liens entre les différents éléments et les</a:t>
            </a:r>
            <a:r>
              <a:rPr lang="fr-FR" baseline="0" noProof="0" dirty="0" smtClean="0"/>
              <a:t> </a:t>
            </a:r>
            <a:r>
              <a:rPr lang="fr-FR" noProof="0" dirty="0" smtClean="0"/>
              <a:t>facteurs à l'origine de la performance de l'ISC.</a:t>
            </a:r>
            <a:r>
              <a:rPr lang="fr-FR" baseline="0" noProof="0" dirty="0" smtClean="0"/>
              <a:t> Il permet ainsi d’obtenir </a:t>
            </a:r>
            <a:r>
              <a:rPr lang="fr-FR" noProof="0" dirty="0" smtClean="0"/>
              <a:t>des éléments concrets et fiables pour évaluer les besoins de l'ISC, définir son orientation stratégique et planifier ses activités de renforcement des capacités, puis suivre les progrès réalisés dans le temps. </a:t>
            </a:r>
          </a:p>
          <a:p>
            <a:pPr defTabSz="931499">
              <a:defRPr/>
            </a:pPr>
            <a:endParaRPr lang="fr-FR" noProof="0" dirty="0" smtClean="0">
              <a:latin typeface="Calibri" panose="020F0502020204030204" pitchFamily="34" charset="0"/>
              <a:ea typeface="PMingLiU" panose="02020500000000000000" pitchFamily="18" charset="-120"/>
              <a:cs typeface="Arial" panose="020B0604020202020204" pitchFamily="34" charset="0"/>
            </a:endParaRPr>
          </a:p>
          <a:p>
            <a:pPr defTabSz="931499">
              <a:defRPr/>
            </a:pPr>
            <a:r>
              <a:rPr lang="fr-FR" b="1" u="sng" noProof="0" dirty="0" smtClean="0">
                <a:latin typeface="Calibri" panose="020F0502020204030204" pitchFamily="34" charset="0"/>
              </a:rPr>
              <a:t>UTILISATION PRATIQUE :</a:t>
            </a:r>
            <a:endParaRPr lang="fr-FR" b="1" u="sng" noProof="0" dirty="0" smtClean="0">
              <a:latin typeface="Calibri" panose="020F0502020204030204" pitchFamily="34" charset="0"/>
              <a:ea typeface="PMingLiU" panose="02020500000000000000" pitchFamily="18" charset="-120"/>
              <a:cs typeface="Arial" panose="020B0604020202020204" pitchFamily="34" charset="0"/>
            </a:endParaRPr>
          </a:p>
          <a:p>
            <a:pPr defTabSz="931499">
              <a:defRPr/>
            </a:pPr>
            <a:r>
              <a:rPr lang="fr-FR" noProof="0" dirty="0" smtClean="0">
                <a:latin typeface="Calibri" panose="020F0502020204030204" pitchFamily="34" charset="0"/>
              </a:rPr>
              <a:t>Le CMP ISC est également considéré de plus en plus comme un outil pouvant être utilisé pour appuyer le cycle de renforcement des capacités, depuis la phase de diagnostic et d'évaluation des besoins, jusqu'à la phase de planification stratégique, de suivi, de communication des résultats et d'évaluation de la performance. </a:t>
            </a:r>
          </a:p>
          <a:p>
            <a:r>
              <a:rPr lang="fr-FR" noProof="0" dirty="0" smtClean="0"/>
              <a:t>Il permet enfin d'informer les parties prenantes sur les atouts, les besoins, la valeur et les avantages de l'ISC évaluée, afin, notamment, de conserver ses financements, d'obtenir des fonds pour financer des programmes de renforcement des capacités, etc.</a:t>
            </a:r>
            <a:endParaRPr lang="fr-FR" noProof="0"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9</a:t>
            </a:fld>
            <a:endParaRPr lang="fr-FR" dirty="0"/>
          </a:p>
        </p:txBody>
      </p:sp>
    </p:spTree>
    <p:extLst>
      <p:ext uri="{BB962C8B-B14F-4D97-AF65-F5344CB8AC3E}">
        <p14:creationId xmlns:p14="http://schemas.microsoft.com/office/powerpoint/2010/main" val="1949379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7140CD-8CFD-451C-AE7A-C83963756EB4}" type="slidenum">
              <a:rPr lang="de-DE">
                <a:solidFill>
                  <a:prstClr val="black"/>
                </a:solidFill>
              </a:rPr>
              <a:pPr/>
              <a:t>10</a:t>
            </a:fld>
            <a:endParaRPr lang="fr-FR" dirty="0">
              <a:solidFill>
                <a:prstClr val="black"/>
              </a:solidFill>
            </a:endParaRPr>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pPr>
              <a:lnSpc>
                <a:spcPct val="115000"/>
              </a:lnSpc>
              <a:spcBef>
                <a:spcPts val="1222"/>
              </a:spcBef>
              <a:spcAft>
                <a:spcPts val="1019"/>
              </a:spcAft>
            </a:pPr>
            <a:r>
              <a:rPr lang="en-GB" dirty="0" smtClean="0">
                <a:latin typeface="Calibri" panose="020F0502020204030204" pitchFamily="34" charset="0"/>
              </a:rPr>
              <a:t>Le</a:t>
            </a:r>
            <a:r>
              <a:rPr lang="fr-FR" noProof="0" dirty="0" smtClean="0">
                <a:latin typeface="Calibri" panose="020F0502020204030204" pitchFamily="34" charset="0"/>
              </a:rPr>
              <a:t> Secrétariat assure le suivi des évaluations réalisées selon le CMP ISC dans le monde entier. Le CMP ISC étant un bien public mondial dont l'utilisation est fondée sur le principe du volontariat, il est possible que le Secrétariat n'ait pas été informé de toutes les évaluations réalisées. </a:t>
            </a:r>
          </a:p>
          <a:p>
            <a:pPr>
              <a:lnSpc>
                <a:spcPct val="115000"/>
              </a:lnSpc>
              <a:spcBef>
                <a:spcPts val="1222"/>
              </a:spcBef>
              <a:spcAft>
                <a:spcPts val="1019"/>
              </a:spcAft>
            </a:pPr>
            <a:endParaRPr lang="fr-FR" noProof="0" dirty="0" smtClean="0">
              <a:latin typeface="Calibri" panose="020F0502020204030204" pitchFamily="34" charset="0"/>
              <a:ea typeface="PMingLiU" panose="02020500000000000000" pitchFamily="18" charset="-120"/>
              <a:cs typeface="Arial" panose="020B0604020202020204" pitchFamily="34" charset="0"/>
            </a:endParaRPr>
          </a:p>
          <a:p>
            <a:pPr>
              <a:lnSpc>
                <a:spcPct val="115000"/>
              </a:lnSpc>
              <a:spcBef>
                <a:spcPts val="1222"/>
              </a:spcBef>
              <a:spcAft>
                <a:spcPts val="1019"/>
              </a:spcAft>
            </a:pPr>
            <a:r>
              <a:rPr lang="fr-FR" noProof="0" dirty="0" smtClean="0">
                <a:latin typeface="Calibri" panose="020F0502020204030204" pitchFamily="34" charset="0"/>
              </a:rPr>
              <a:t>Cette carte montre la répartition géographique des évaluations menées dans le monde. Elle montre également à quel stade de l'évaluation l'ISC concernée se trouve, ainsi que la version utilisée. Cette représentation graphique permet de constater que le CMP ISC est utilisé dans toutes les régions de l'INTOSAI, et plus particulièrement dans l'OLACEFS. La CAROSAI, la PASAI, l'AFROSAI-E et l'EUROSAI s'y intéressent de plus en plus. Dans toutes ces régions, plusieurs ISC ont commencé une évaluation selon le CMP ISC au cours de l'année dernière.  </a:t>
            </a:r>
            <a:endParaRPr lang="fr-FR" noProof="0" dirty="0" smtClean="0">
              <a:latin typeface="Calibri" panose="020F0502020204030204" pitchFamily="34" charset="0"/>
              <a:ea typeface="PMingLiU" panose="02020500000000000000" pitchFamily="18" charset="-120"/>
              <a:cs typeface="Arial" panose="020B0604020202020204" pitchFamily="34" charset="0"/>
            </a:endParaRPr>
          </a:p>
          <a:p>
            <a:pPr>
              <a:buFontTx/>
              <a:buNone/>
            </a:pPr>
            <a:endParaRPr lang="fr-FR" noProof="0" dirty="0">
              <a:latin typeface="Arial" charset="0"/>
            </a:endParaRPr>
          </a:p>
        </p:txBody>
      </p:sp>
    </p:spTree>
    <p:extLst>
      <p:ext uri="{BB962C8B-B14F-4D97-AF65-F5344CB8AC3E}">
        <p14:creationId xmlns:p14="http://schemas.microsoft.com/office/powerpoint/2010/main" val="2506074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US" b="1" dirty="0" smtClean="0"/>
              <a:t>L'ÉVA</a:t>
            </a:r>
            <a:r>
              <a:rPr lang="fr-FR" b="1" dirty="0" smtClean="0"/>
              <a:t>LUATION A UN DOUBLE OBJECTIF</a:t>
            </a:r>
            <a:r>
              <a:rPr lang="fr-FR" dirty="0" smtClean="0"/>
              <a:t> : </a:t>
            </a:r>
          </a:p>
          <a:p>
            <a:r>
              <a:rPr lang="fr-FR" dirty="0" smtClean="0"/>
              <a:t>1. Évaluer la performance de la Coopération INTOSAI-Donateurs</a:t>
            </a:r>
          </a:p>
          <a:p>
            <a:r>
              <a:rPr lang="fr-FR" dirty="0" smtClean="0"/>
              <a:t>2. Faire le point sur l'action passée de la Coopération INTOSAI-Donateurs, afin d'en tirer des enseignements pour l'avenir. </a:t>
            </a:r>
          </a:p>
          <a:p>
            <a:pPr defTabSz="931499">
              <a:defRPr/>
            </a:pPr>
            <a:endParaRPr lang="fr-FR" dirty="0" smtClean="0"/>
          </a:p>
          <a:p>
            <a:pPr defTabSz="931499">
              <a:defRPr/>
            </a:pPr>
            <a:r>
              <a:rPr lang="fr-FR" dirty="0" smtClean="0"/>
              <a:t>L'évaluation s'est concentrée sur les</a:t>
            </a:r>
            <a:r>
              <a:rPr lang="fr-FR" b="1" dirty="0" smtClean="0">
                <a:solidFill>
                  <a:srgbClr val="EC740F"/>
                </a:solidFill>
              </a:rPr>
              <a:t> enseignements. </a:t>
            </a:r>
            <a:r>
              <a:rPr lang="fr-FR" dirty="0" smtClean="0"/>
              <a:t>En effet, la Coopération est encore relativement jeune (5 ans) et il est encore trop tôt pour tirer des conclusions définitives concernant certaines constatations.</a:t>
            </a:r>
          </a:p>
          <a:p>
            <a:pPr defTabSz="931499">
              <a:defRPr/>
            </a:pPr>
            <a:endParaRPr lang="fr-FR" dirty="0" smtClean="0"/>
          </a:p>
          <a:p>
            <a:pPr defTabSz="931499">
              <a:defRPr/>
            </a:pPr>
            <a:r>
              <a:rPr lang="fr-FR" b="1" u="sng" dirty="0" smtClean="0"/>
              <a:t>CRITÈRES D'ÉVALUATION</a:t>
            </a:r>
          </a:p>
          <a:p>
            <a:pPr marL="174656" indent="-174656" defTabSz="931499">
              <a:buFont typeface="Courier New" panose="02070309020205020404" pitchFamily="49" charset="0"/>
              <a:buChar char="o"/>
              <a:defRPr/>
            </a:pPr>
            <a:r>
              <a:rPr lang="fr-FR" b="1" u="none" baseline="0" dirty="0" smtClean="0"/>
              <a:t>Pertinence : </a:t>
            </a:r>
            <a:r>
              <a:rPr lang="fr-FR" dirty="0" smtClean="0"/>
              <a:t>La conception et la structure de la Coopération INTOSAI-Donateurs sont-elles encore pertinentes compte tenu de l’évolution de la situation ? </a:t>
            </a:r>
          </a:p>
          <a:p>
            <a:pPr marL="174656" indent="-174656" defTabSz="931499">
              <a:buFont typeface="Courier New" panose="02070309020205020404" pitchFamily="49" charset="0"/>
              <a:buChar char="o"/>
              <a:defRPr/>
            </a:pPr>
            <a:r>
              <a:rPr lang="fr-FR" b="1" dirty="0" smtClean="0"/>
              <a:t>Structure de gouvernance : </a:t>
            </a:r>
            <a:r>
              <a:rPr lang="fr-FR" dirty="0" smtClean="0"/>
              <a:t>La structure de gouvernance de la Coopération INTOSAI-Donateurs est-elle encore appropriée et adaptée, compte tenu de l'évolution de la situation ? </a:t>
            </a:r>
          </a:p>
          <a:p>
            <a:pPr marL="174656" indent="-174656" defTabSz="931499">
              <a:buFont typeface="Courier New" panose="02070309020205020404" pitchFamily="49" charset="0"/>
              <a:buChar char="o"/>
              <a:defRPr/>
            </a:pPr>
            <a:r>
              <a:rPr lang="fr-FR" b="1" dirty="0" smtClean="0"/>
              <a:t>Changement de comportement (bailleurs et INTOSAI) : </a:t>
            </a:r>
            <a:r>
              <a:rPr lang="fr-FR" dirty="0" smtClean="0"/>
              <a:t>Existe-t-il des éléments permettant</a:t>
            </a:r>
            <a:r>
              <a:rPr lang="fr-FR" baseline="0" dirty="0" smtClean="0"/>
              <a:t> d’affirmer </a:t>
            </a:r>
            <a:r>
              <a:rPr lang="fr-FR" dirty="0" smtClean="0"/>
              <a:t>que la Coopération INTOSAI-Donateurs a contribué à faire évoluer les comportements, tant au niveau des ISC qu'au niveau de l'INTOSAI et de ses différents organes, comme le prévoyait le Protocole d'accord ? </a:t>
            </a:r>
          </a:p>
          <a:p>
            <a:pPr marL="174656" indent="-174656" defTabSz="931499">
              <a:buFont typeface="Courier New" panose="02070309020205020404" pitchFamily="49" charset="0"/>
              <a:buChar char="o"/>
              <a:defRPr/>
            </a:pPr>
            <a:r>
              <a:rPr lang="fr-FR" b="1" dirty="0" smtClean="0"/>
              <a:t>Efficacité : </a:t>
            </a:r>
            <a:r>
              <a:rPr lang="fr-FR" dirty="0" smtClean="0"/>
              <a:t>La Coopération INTOSAI-Donateurs a-t-elle eu les résultats escomptés, comme indiqué dans la Théorie du Changement ? </a:t>
            </a:r>
          </a:p>
          <a:p>
            <a:pPr marL="174656" indent="-174656" defTabSz="931499">
              <a:buFont typeface="Courier New" panose="02070309020205020404" pitchFamily="49" charset="0"/>
              <a:buChar char="o"/>
              <a:defRPr/>
            </a:pPr>
            <a:r>
              <a:rPr lang="fr-FR" b="1" dirty="0" smtClean="0"/>
              <a:t>Efficience : </a:t>
            </a:r>
            <a:r>
              <a:rPr lang="fr-FR" dirty="0" smtClean="0"/>
              <a:t>La Coopération a-t-elle obtenu les résultats escomptés dans des délais et pour un coût raisonnables, et les risques ont-ils été reconnus et atténués ? </a:t>
            </a:r>
          </a:p>
          <a:p>
            <a:pPr marL="174656" indent="-174656" defTabSz="931499">
              <a:buFont typeface="Courier New" panose="02070309020205020404" pitchFamily="49" charset="0"/>
              <a:buChar char="o"/>
              <a:defRPr/>
            </a:pPr>
            <a:endParaRPr lang="fr-FR" b="1" u="sng" baseline="0" dirty="0" smtClean="0"/>
          </a:p>
          <a:p>
            <a:pPr defTabSz="931499">
              <a:defRPr/>
            </a:pPr>
            <a:r>
              <a:rPr lang="fr-FR" b="1" u="sng" baseline="0" dirty="0" smtClean="0"/>
              <a:t>CONSTATATIONS</a:t>
            </a:r>
            <a:endParaRPr lang="fr-FR" b="1" u="sng" dirty="0" smtClean="0"/>
          </a:p>
          <a:p>
            <a:pPr defTabSz="931499">
              <a:defRPr/>
            </a:pPr>
            <a:r>
              <a:rPr lang="fr-FR" b="1" dirty="0" smtClean="0"/>
              <a:t>La Coopération conserve tout son intérêt :</a:t>
            </a:r>
            <a:r>
              <a:rPr lang="fr-FR" dirty="0" smtClean="0"/>
              <a:t> </a:t>
            </a:r>
          </a:p>
          <a:p>
            <a:pPr marL="174656" indent="-174656" defTabSz="931499">
              <a:buFont typeface="Arial" panose="020B0604020202020204" pitchFamily="34" charset="0"/>
              <a:buChar char="•"/>
              <a:defRPr/>
            </a:pPr>
            <a:r>
              <a:rPr lang="fr-FR" dirty="0" smtClean="0"/>
              <a:t>Néanmoins, il existe des divergences entre </a:t>
            </a:r>
            <a:r>
              <a:rPr lang="fr-FR" b="1" dirty="0" smtClean="0">
                <a:solidFill>
                  <a:srgbClr val="EC740F"/>
                </a:solidFill>
              </a:rPr>
              <a:t>le Protocole d'accord et les documents du programme</a:t>
            </a:r>
            <a:r>
              <a:rPr lang="fr-FR" b="0" dirty="0" smtClean="0"/>
              <a:t>,</a:t>
            </a:r>
            <a:r>
              <a:rPr lang="fr-FR" b="1" dirty="0" smtClean="0"/>
              <a:t> </a:t>
            </a:r>
            <a:r>
              <a:rPr lang="fr-FR" dirty="0" smtClean="0"/>
              <a:t>qui se reflètent</a:t>
            </a:r>
            <a:r>
              <a:rPr lang="fr-FR" baseline="0" dirty="0" smtClean="0"/>
              <a:t> </a:t>
            </a:r>
            <a:r>
              <a:rPr lang="fr-FR" dirty="0" smtClean="0"/>
              <a:t>dans l'attention relativement limitée accordée aux activités</a:t>
            </a:r>
            <a:r>
              <a:rPr lang="fr-FR" baseline="0" dirty="0" smtClean="0"/>
              <a:t> menées aux </a:t>
            </a:r>
            <a:r>
              <a:rPr lang="fr-FR" dirty="0" smtClean="0"/>
              <a:t>niveaux régional et national, et à certaines activités moins pertinentes de la Coopération, comme les travaux de recherche,</a:t>
            </a:r>
          </a:p>
          <a:p>
            <a:pPr marL="174656" indent="-174656" defTabSz="931499">
              <a:buFont typeface="Arial" panose="020B0604020202020204" pitchFamily="34" charset="0"/>
              <a:buChar char="•"/>
              <a:defRPr/>
            </a:pPr>
            <a:r>
              <a:rPr lang="fr-FR" dirty="0" smtClean="0"/>
              <a:t>Certaines activités, en particulier la </a:t>
            </a:r>
            <a:r>
              <a:rPr lang="fr-FR" b="1" dirty="0" smtClean="0">
                <a:solidFill>
                  <a:srgbClr val="EC740F"/>
                </a:solidFill>
              </a:rPr>
              <a:t>Base de données relative aux projets de renforcement des capacités des ISC et l'Appel mondial à projets</a:t>
            </a:r>
            <a:r>
              <a:rPr lang="fr-FR" dirty="0" smtClean="0"/>
              <a:t>, sont pertinents, mais de </a:t>
            </a:r>
            <a:r>
              <a:rPr lang="fr-FR" b="1" dirty="0" smtClean="0">
                <a:solidFill>
                  <a:srgbClr val="EC740F"/>
                </a:solidFill>
              </a:rPr>
              <a:t>graves problèmes de mise en </a:t>
            </a:r>
            <a:r>
              <a:rPr lang="fr-FR" b="1" noProof="0" dirty="0" smtClean="0">
                <a:solidFill>
                  <a:srgbClr val="EC740F"/>
                </a:solidFill>
              </a:rPr>
              <a:t>œuvre</a:t>
            </a:r>
            <a:r>
              <a:rPr lang="fr-FR" dirty="0" smtClean="0"/>
              <a:t> leur font perdre en pertinence et en efficacité </a:t>
            </a:r>
          </a:p>
          <a:p>
            <a:pPr defTabSz="931499">
              <a:defRPr/>
            </a:pPr>
            <a:endParaRPr lang="fr-FR" dirty="0" smtClean="0"/>
          </a:p>
          <a:p>
            <a:pPr defTabSz="931499">
              <a:defRPr/>
            </a:pPr>
            <a:r>
              <a:rPr lang="fr-FR" b="1" dirty="0" smtClean="0">
                <a:solidFill>
                  <a:srgbClr val="EC740F"/>
                </a:solidFill>
                <a:sym typeface="Wingdings" panose="05000000000000000000" pitchFamily="2" charset="2"/>
              </a:rPr>
              <a:t>Les structures de gouvernance restent pertinentes :</a:t>
            </a:r>
          </a:p>
          <a:p>
            <a:pPr marL="174656" indent="-174656" defTabSz="931499">
              <a:buFont typeface="Arial" panose="020B0604020202020204" pitchFamily="34" charset="0"/>
              <a:buChar char="•"/>
              <a:defRPr/>
            </a:pPr>
            <a:r>
              <a:rPr lang="fr-FR" b="0" dirty="0" smtClean="0">
                <a:solidFill>
                  <a:srgbClr val="EC740F"/>
                </a:solidFill>
                <a:sym typeface="Wingdings" panose="05000000000000000000" pitchFamily="2" charset="2"/>
              </a:rPr>
              <a:t>la plupart des parties prenantes sont satisfaites de la structure actuelle, mais :</a:t>
            </a:r>
          </a:p>
          <a:p>
            <a:pPr marL="640406" lvl="1" indent="-174656" defTabSz="931499">
              <a:buFont typeface="Arial" panose="020B0604020202020204" pitchFamily="34" charset="0"/>
              <a:buChar char="•"/>
              <a:defRPr/>
            </a:pPr>
            <a:r>
              <a:rPr lang="fr-FR" dirty="0" smtClean="0">
                <a:sym typeface="Wingdings" panose="05000000000000000000" pitchFamily="2" charset="2"/>
              </a:rPr>
              <a:t>les parties prenantes perçoivent que les </a:t>
            </a:r>
            <a:r>
              <a:rPr lang="fr-FR" b="1" dirty="0" smtClean="0">
                <a:solidFill>
                  <a:srgbClr val="EC740F"/>
                </a:solidFill>
                <a:sym typeface="Wingdings" panose="05000000000000000000" pitchFamily="2" charset="2"/>
              </a:rPr>
              <a:t>ISC de pays en développement partenaires </a:t>
            </a:r>
            <a:r>
              <a:rPr lang="fr-FR" dirty="0" smtClean="0">
                <a:sym typeface="Wingdings" panose="05000000000000000000" pitchFamily="2" charset="2"/>
              </a:rPr>
              <a:t>ne sont pas assez représentées au sein du Comité de pilotage</a:t>
            </a:r>
          </a:p>
          <a:p>
            <a:pPr marL="640406" lvl="1" indent="-174656" defTabSz="931499">
              <a:buFont typeface="Arial" panose="020B0604020202020204" pitchFamily="34" charset="0"/>
              <a:buChar char="•"/>
              <a:defRPr/>
            </a:pPr>
            <a:r>
              <a:rPr lang="fr-FR" dirty="0" smtClean="0">
                <a:sym typeface="Wingdings" panose="05000000000000000000" pitchFamily="2" charset="2"/>
              </a:rPr>
              <a:t>Les régions ont joué des rôles plus ou moins importants dans la mise en œuvre – </a:t>
            </a:r>
            <a:r>
              <a:rPr lang="fr-FR" b="1" dirty="0" smtClean="0">
                <a:solidFill>
                  <a:srgbClr val="EC740F"/>
                </a:solidFill>
                <a:sym typeface="Wingdings" panose="05000000000000000000" pitchFamily="2" charset="2"/>
              </a:rPr>
              <a:t>les organisations régionales sont-elles le chaînon manquant ?</a:t>
            </a:r>
          </a:p>
          <a:p>
            <a:pPr marL="640406" lvl="1" indent="-174656" defTabSz="931499">
              <a:buFont typeface="Arial" panose="020B0604020202020204" pitchFamily="34" charset="0"/>
              <a:buChar char="•"/>
              <a:defRPr/>
            </a:pPr>
            <a:r>
              <a:rPr lang="fr-FR" b="1" dirty="0" smtClean="0">
                <a:solidFill>
                  <a:srgbClr val="EC740F"/>
                </a:solidFill>
                <a:sym typeface="Wingdings" panose="05000000000000000000" pitchFamily="2" charset="2"/>
              </a:rPr>
              <a:t>Les liens avec les commissions de l'INTOSAI concernées</a:t>
            </a:r>
            <a:r>
              <a:rPr lang="fr-FR" dirty="0" smtClean="0">
                <a:sym typeface="Wingdings" panose="05000000000000000000" pitchFamily="2" charset="2"/>
              </a:rPr>
              <a:t>, notamment avec la Commission de renforcement des capacités, restent relativement faibles</a:t>
            </a:r>
          </a:p>
          <a:p>
            <a:pPr marL="640406" lvl="1" indent="-174656" defTabSz="931499">
              <a:buFont typeface="Arial" panose="020B0604020202020204" pitchFamily="34" charset="0"/>
              <a:buChar char="•"/>
              <a:defRPr/>
            </a:pPr>
            <a:r>
              <a:rPr lang="fr-FR" dirty="0" smtClean="0">
                <a:solidFill>
                  <a:srgbClr val="EC740F"/>
                </a:solidFill>
                <a:sym typeface="Wingdings" panose="05000000000000000000" pitchFamily="2" charset="2"/>
              </a:rPr>
              <a:t>Rôle du Secrétariat : </a:t>
            </a:r>
            <a:r>
              <a:rPr lang="fr-FR" dirty="0" smtClean="0">
                <a:solidFill>
                  <a:srgbClr val="EC740F"/>
                </a:solidFill>
              </a:rPr>
              <a:t>Il n'existe aucune distinction claire entre les activités mises en œuvre par l'IDI et celles mises en œuvre par le Secrétariat</a:t>
            </a:r>
          </a:p>
          <a:p>
            <a:pPr defTabSz="931499">
              <a:defRPr/>
            </a:pPr>
            <a:endParaRPr lang="fr-FR" dirty="0" smtClean="0"/>
          </a:p>
          <a:p>
            <a:pPr defTabSz="931499">
              <a:defRPr/>
            </a:pPr>
            <a:r>
              <a:rPr lang="fr-FR" b="1" dirty="0" smtClean="0">
                <a:solidFill>
                  <a:srgbClr val="EC740F"/>
                </a:solidFill>
              </a:rPr>
              <a:t>Signes d'évolution positive des comportements du côté de l'INTOSAI et des bailleurs</a:t>
            </a:r>
          </a:p>
          <a:p>
            <a:pPr marL="640406" lvl="1" indent="-174656">
              <a:buFont typeface="Arial" panose="020B0604020202020204" pitchFamily="34" charset="0"/>
              <a:buChar char="•"/>
            </a:pPr>
            <a:r>
              <a:rPr lang="fr-FR" dirty="0" smtClean="0"/>
              <a:t>Appui plus axé sur la demande, fondé sur des plans stratégiques</a:t>
            </a:r>
          </a:p>
          <a:p>
            <a:pPr marL="640406" lvl="1" indent="-174656">
              <a:buFont typeface="Arial" panose="020B0604020202020204" pitchFamily="34" charset="0"/>
              <a:buChar char="•"/>
            </a:pPr>
            <a:r>
              <a:rPr lang="fr-FR" dirty="0" smtClean="0"/>
              <a:t>Meilleure coordination entre bailleurs</a:t>
            </a:r>
          </a:p>
          <a:p>
            <a:pPr marL="640406" lvl="1" indent="-174656">
              <a:buFont typeface="Arial" panose="020B0604020202020204" pitchFamily="34" charset="0"/>
              <a:buChar char="•"/>
            </a:pPr>
            <a:r>
              <a:rPr lang="fr-FR" dirty="0" smtClean="0"/>
              <a:t>Meilleure utilisation du soutien par les pairs</a:t>
            </a:r>
            <a:br>
              <a:rPr lang="fr-FR" dirty="0" smtClean="0"/>
            </a:br>
            <a:endParaRPr lang="fr-FR" dirty="0" smtClean="0"/>
          </a:p>
          <a:p>
            <a:pPr marL="174656" indent="-174656">
              <a:buFont typeface="Arial" panose="020B0604020202020204" pitchFamily="34" charset="0"/>
              <a:buChar char="•"/>
            </a:pPr>
            <a:r>
              <a:rPr lang="fr-FR" dirty="0" smtClean="0"/>
              <a:t>Des progrès restent à faire : </a:t>
            </a:r>
          </a:p>
          <a:p>
            <a:pPr marL="640406" lvl="1" indent="-174656">
              <a:buFont typeface="Arial" panose="020B0604020202020204" pitchFamily="34" charset="0"/>
              <a:buChar char="•"/>
            </a:pPr>
            <a:r>
              <a:rPr lang="fr-FR" dirty="0" smtClean="0"/>
              <a:t>Bailleurs : </a:t>
            </a:r>
          </a:p>
          <a:p>
            <a:r>
              <a:rPr lang="fr-FR" dirty="0" smtClean="0"/>
              <a:t>	- la coordination du dialogue en matière de politique publique doit être</a:t>
            </a:r>
            <a:r>
              <a:rPr lang="fr-FR" baseline="0" dirty="0" smtClean="0"/>
              <a:t> améliorée </a:t>
            </a:r>
            <a:r>
              <a:rPr lang="fr-FR" dirty="0" smtClean="0"/>
              <a:t>(indépendance des ISC)</a:t>
            </a:r>
          </a:p>
          <a:p>
            <a:r>
              <a:rPr lang="fr-FR" dirty="0" smtClean="0"/>
              <a:t>	- la coordination de l'aide doit</a:t>
            </a:r>
            <a:r>
              <a:rPr lang="fr-FR" baseline="0" dirty="0" smtClean="0"/>
              <a:t> encore être améliorée</a:t>
            </a:r>
            <a:endParaRPr lang="fr-FR" dirty="0" smtClean="0"/>
          </a:p>
          <a:p>
            <a:r>
              <a:rPr lang="fr-FR" dirty="0" smtClean="0"/>
              <a:t>	- certains</a:t>
            </a:r>
            <a:r>
              <a:rPr lang="fr-FR" baseline="0" dirty="0" smtClean="0"/>
              <a:t> </a:t>
            </a:r>
            <a:r>
              <a:rPr lang="fr-FR" dirty="0" smtClean="0"/>
              <a:t>problèmes de communication à l'interne persistent</a:t>
            </a:r>
          </a:p>
          <a:p>
            <a:r>
              <a:rPr lang="fr-FR" dirty="0" smtClean="0"/>
              <a:t>	- les parties se préoccupent trop de leurs propres intérêts</a:t>
            </a:r>
            <a:br>
              <a:rPr lang="fr-FR" dirty="0" smtClean="0"/>
            </a:br>
            <a:endParaRPr lang="fr-FR" dirty="0" smtClean="0"/>
          </a:p>
          <a:p>
            <a:pPr marL="640406" lvl="1" indent="-174656">
              <a:buFont typeface="Arial" panose="020B0604020202020204" pitchFamily="34" charset="0"/>
              <a:buChar char="•"/>
            </a:pPr>
            <a:r>
              <a:rPr lang="fr-FR" dirty="0" smtClean="0">
                <a:solidFill>
                  <a:srgbClr val="EC740F"/>
                </a:solidFill>
              </a:rPr>
              <a:t>ISC :</a:t>
            </a:r>
          </a:p>
          <a:p>
            <a:pPr marL="1106155" lvl="2" indent="-174656">
              <a:buFont typeface="Arial" panose="020B0604020202020204" pitchFamily="34" charset="0"/>
              <a:buChar char="•"/>
            </a:pPr>
            <a:r>
              <a:rPr lang="fr-FR" dirty="0" smtClean="0"/>
              <a:t>attention toujours limitée à la complémentarité de l'aide</a:t>
            </a:r>
          </a:p>
          <a:p>
            <a:pPr marL="1106155" lvl="2" indent="-174656">
              <a:buFont typeface="Arial" panose="020B0604020202020204" pitchFamily="34" charset="0"/>
              <a:buChar char="•"/>
            </a:pPr>
            <a:r>
              <a:rPr lang="fr-FR" dirty="0" smtClean="0"/>
              <a:t>besoin de relier les différents types d'appui, y compris l'aide régionale et le soutien par les pairs</a:t>
            </a:r>
          </a:p>
          <a:p>
            <a:pPr marL="640406" lvl="1" indent="-174656" defTabSz="931499">
              <a:buFont typeface="Arial" panose="020B0604020202020204" pitchFamily="34" charset="0"/>
              <a:buChar char="•"/>
              <a:defRPr/>
            </a:pPr>
            <a:endParaRPr lang="fr-FR" dirty="0" smtClean="0">
              <a:solidFill>
                <a:srgbClr val="EC740F"/>
              </a:solidFill>
            </a:endParaRPr>
          </a:p>
          <a:p>
            <a:pPr defTabSz="931499">
              <a:defRPr/>
            </a:pPr>
            <a:r>
              <a:rPr lang="fr-FR" b="1" dirty="0" smtClean="0"/>
              <a:t>Efficacité et efficience </a:t>
            </a:r>
            <a:r>
              <a:rPr lang="fr-FR" dirty="0" smtClean="0"/>
              <a:t>: </a:t>
            </a:r>
          </a:p>
          <a:p>
            <a:pPr defTabSz="931499">
              <a:defRPr/>
            </a:pPr>
            <a:r>
              <a:rPr lang="fr-FR" dirty="0" smtClean="0"/>
              <a:t>Il est probablement trop tôt pour tirer des conclusions concernant l'efficacité globale de la Coopération en termes d'amélioration de la coordination de l'appui fourni aux ISC par les bailleurs et d'efficacité des programmes de renforcement des capacités, même si plusieurs éléments laissent entrevoir une amélioration de la coordination des bailleurs. </a:t>
            </a:r>
          </a:p>
          <a:p>
            <a:pPr defTabSz="931499">
              <a:defRPr/>
            </a:pPr>
            <a:endParaRPr lang="fr-FR" dirty="0" smtClean="0"/>
          </a:p>
          <a:p>
            <a:pPr defTabSz="931499">
              <a:defRPr/>
            </a:pPr>
            <a:r>
              <a:rPr lang="fr-FR" b="1" u="sng" dirty="0" smtClean="0"/>
              <a:t>8</a:t>
            </a:r>
            <a:r>
              <a:rPr lang="fr-FR" b="1" u="sng" baseline="30000" dirty="0" smtClean="0"/>
              <a:t>e</a:t>
            </a:r>
            <a:r>
              <a:rPr lang="fr-FR" b="1" u="sng" dirty="0" smtClean="0"/>
              <a:t> RÉUNION DU COMITÉ DE PILOTAGE</a:t>
            </a:r>
          </a:p>
          <a:p>
            <a:pPr defTabSz="931499">
              <a:defRPr/>
            </a:pPr>
            <a:r>
              <a:rPr lang="fr-FR" b="1" dirty="0" smtClean="0"/>
              <a:t>Création de 6 groupes de travail pour développer l'orientation stratégique</a:t>
            </a:r>
          </a:p>
          <a:p>
            <a:pPr defTabSz="931499">
              <a:defRPr/>
            </a:pPr>
            <a:r>
              <a:rPr lang="fr-FR" dirty="0" smtClean="0"/>
              <a:t>L'évaluation de la Coopération INTOSAI-Donateur a permis de tirer un enseignement important : lors de la mise en </a:t>
            </a:r>
            <a:r>
              <a:rPr lang="fr-FR" noProof="0" dirty="0" smtClean="0"/>
              <a:t>œuvre</a:t>
            </a:r>
            <a:r>
              <a:rPr lang="fr-FR" dirty="0" smtClean="0"/>
              <a:t> du programme et des programmes de travail, la Coopération s'est concentrée sur des éléments tangibles et mesurables, et s'est involontairement écartée de certains des points les plus complexes et les moins tangibles, comme l'évolution des comportements. L'objectif de faire évoluer les comportements afin de faire des progrès en faveur de la mise en œuvre du Protocole d'accord a notamment été perdu. Dans leurs examens stratégiques, les groupes de travail se sont efforcés de remettre les principes du Protocole d'accord au centre de la Coopération. </a:t>
            </a:r>
          </a:p>
          <a:p>
            <a:pPr defTabSz="931499">
              <a:defRPr/>
            </a:pPr>
            <a:endParaRPr lang="fr-FR" dirty="0" smtClean="0"/>
          </a:p>
          <a:p>
            <a:pPr defTabSz="931499">
              <a:defRPr/>
            </a:pPr>
            <a:endParaRPr lang="fr-FR" b="1" u="sng" dirty="0" smtClean="0"/>
          </a:p>
          <a:p>
            <a:endParaRPr lang="fr-FR"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11</a:t>
            </a:fld>
            <a:endParaRPr lang="fr-FR" dirty="0"/>
          </a:p>
        </p:txBody>
      </p:sp>
    </p:spTree>
    <p:extLst>
      <p:ext uri="{BB962C8B-B14F-4D97-AF65-F5344CB8AC3E}">
        <p14:creationId xmlns:p14="http://schemas.microsoft.com/office/powerpoint/2010/main" val="3149897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fr-FR" dirty="0" smtClean="0"/>
              <a:t>L'App</a:t>
            </a:r>
            <a:r>
              <a:rPr lang="fr-FR" noProof="0" dirty="0" smtClean="0"/>
              <a:t>el mondial à projets (AMP) est un mécanisme de financement visant à donner aux ISC de pays en développement les moyens nécessaires pour améliorer leurs capacités et leur performance, en s'appuyant sur des plans stratégiques conçus par les ISC elles-mêmes, et sur un appui harmonisé et coordonné.</a:t>
            </a:r>
          </a:p>
          <a:p>
            <a:endParaRPr lang="fr-FR" b="1" i="0" noProof="0" dirty="0" smtClean="0"/>
          </a:p>
          <a:p>
            <a:r>
              <a:rPr lang="fr-FR" b="1" i="0" noProof="0" dirty="0" smtClean="0"/>
              <a:t>NIVEAU 1</a:t>
            </a:r>
          </a:p>
          <a:p>
            <a:pPr marL="174656" indent="-174656" defTabSz="931499">
              <a:buFont typeface="Arial" panose="020B0604020202020204" pitchFamily="34" charset="0"/>
              <a:buChar char="•"/>
              <a:defRPr/>
            </a:pPr>
            <a:r>
              <a:rPr lang="fr-FR" b="1" i="0" noProof="0" dirty="0" smtClean="0"/>
              <a:t>Approche</a:t>
            </a:r>
            <a:r>
              <a:rPr lang="fr-FR" noProof="0" dirty="0" smtClean="0"/>
              <a:t> </a:t>
            </a:r>
            <a:r>
              <a:rPr lang="fr-FR" b="1" i="0" baseline="0" noProof="0" dirty="0" smtClean="0"/>
              <a:t>inclusive (inchangé)</a:t>
            </a:r>
            <a:r>
              <a:rPr lang="fr-FR" b="0" i="0" baseline="0" noProof="0" dirty="0" smtClean="0"/>
              <a:t>: </a:t>
            </a:r>
            <a:r>
              <a:rPr lang="fr-FR" noProof="0" dirty="0" smtClean="0"/>
              <a:t>les ISC, ainsi que les organisations et régions de l’INTOSAI peuvent soumettre des propositions en faveur d’ISC de pays en développement.</a:t>
            </a:r>
          </a:p>
          <a:p>
            <a:pPr marL="174656" indent="-174656" defTabSz="931499">
              <a:buFont typeface="Arial" panose="020B0604020202020204" pitchFamily="34" charset="0"/>
              <a:buChar char="•"/>
              <a:defRPr/>
            </a:pPr>
            <a:r>
              <a:rPr lang="fr-FR" b="1" i="0" noProof="0" dirty="0" smtClean="0"/>
              <a:t>Processus</a:t>
            </a:r>
            <a:r>
              <a:rPr lang="fr-FR" noProof="0" dirty="0" smtClean="0"/>
              <a:t> </a:t>
            </a:r>
            <a:r>
              <a:rPr lang="fr-FR" b="1" i="0" baseline="0" noProof="0" dirty="0" smtClean="0"/>
              <a:t>continu (nouveau) : </a:t>
            </a:r>
            <a:r>
              <a:rPr lang="fr-FR" b="0" i="0" baseline="0" noProof="0" dirty="0" smtClean="0"/>
              <a:t>l</a:t>
            </a:r>
            <a:r>
              <a:rPr lang="fr-FR" noProof="0" dirty="0" smtClean="0"/>
              <a:t>es propositions peuvent être soumises à tout moment, afin que les ISC puissent tenir compte de leurs processus internes.</a:t>
            </a:r>
          </a:p>
          <a:p>
            <a:pPr marL="174656" indent="-174656">
              <a:buFont typeface="Arial" panose="020B0604020202020204" pitchFamily="34" charset="0"/>
              <a:buChar char="•"/>
            </a:pPr>
            <a:r>
              <a:rPr lang="fr-FR" b="1" noProof="0" dirty="0" smtClean="0"/>
              <a:t>Des contrôles qualité renforcés fondés sur des principes clés :</a:t>
            </a:r>
            <a:r>
              <a:rPr lang="fr-FR" noProof="0" dirty="0" smtClean="0"/>
              <a:t> les propositions feront toujours l’objet d’un contrôle afin de vérifier leur conformité aux principes clés, et ne seront présentés aux bailleurs qu'une fois les critères respectés. Principes clés : les projets doivent être pilotés par l’ISC et non par les bailleurs, être liés au plan stratégique de l’ISC, et être harmonisés et coordonnés par rapport à l’aide existante, afin d’éviter confusion et doublons.</a:t>
            </a:r>
          </a:p>
          <a:p>
            <a:pPr defTabSz="931499">
              <a:defRPr/>
            </a:pPr>
            <a:endParaRPr lang="fr-FR" noProof="0" dirty="0" smtClean="0"/>
          </a:p>
          <a:p>
            <a:pPr defTabSz="931499">
              <a:defRPr/>
            </a:pPr>
            <a:r>
              <a:rPr lang="fr-FR" b="1" i="0" noProof="0" dirty="0" smtClean="0"/>
              <a:t>Niveau 2 (nouveauté</a:t>
            </a:r>
            <a:r>
              <a:rPr lang="fr-FR" b="1" i="0" baseline="0" noProof="0" dirty="0" smtClean="0"/>
              <a:t>)</a:t>
            </a:r>
            <a:endParaRPr lang="fr-FR" b="1" i="0" noProof="0" dirty="0" smtClean="0"/>
          </a:p>
          <a:p>
            <a:pPr marL="174656" indent="-174656">
              <a:buFont typeface="Courier New" panose="02070309020205020404" pitchFamily="49" charset="0"/>
              <a:buChar char="o"/>
            </a:pPr>
            <a:r>
              <a:rPr lang="fr-FR" b="1" noProof="0" dirty="0" smtClean="0"/>
              <a:t>Sélection des pays </a:t>
            </a:r>
            <a:r>
              <a:rPr lang="fr-FR" noProof="0" dirty="0" smtClean="0"/>
              <a:t>: une première liste comprenant entre 10 et 20 ISC en grande difficulté sera élaboré à partir de critères prédéfinis : ISC de pays à faible revenu, fragiles ou en guerre, dotés de procédures de justification de l'emploi des fonds publics peu efficaces, perçus comme souffrant de problèmes de corruption, et apportant un soutien limité à leur ISC. Un Comité des bailleurs de Niveau 2 sera chargé de valider la liste finale, sur les conseils de l’INTOSAI, qui ne donnera pas son avis sur les décisions de financement.</a:t>
            </a:r>
          </a:p>
          <a:p>
            <a:pPr marL="174656" indent="-174656">
              <a:buFont typeface="Courier New" panose="02070309020205020404" pitchFamily="49" charset="0"/>
              <a:buChar char="o"/>
            </a:pPr>
            <a:r>
              <a:rPr lang="fr-FR" b="1" noProof="0" dirty="0" smtClean="0"/>
              <a:t>Appui aux ISC tout au long de leur cycle de gestion stratégique. </a:t>
            </a:r>
            <a:r>
              <a:rPr lang="fr-FR" noProof="0" dirty="0" smtClean="0"/>
              <a:t>Les ISC du Niveau 2 n’auront pas à soumettre de projets. Elles bénéficieront d’un appui renforcé, en fonction de leurs besoins, à toutes les étapes de leur cycle de gestion stratégique (évaluation</a:t>
            </a:r>
            <a:r>
              <a:rPr lang="fr-FR" baseline="0" noProof="0" dirty="0" smtClean="0"/>
              <a:t> des besoins, planification stratégique, conception du projet, réalisation et évaluation)</a:t>
            </a:r>
            <a:r>
              <a:rPr lang="fr-FR" noProof="0" dirty="0" smtClean="0"/>
              <a:t>.  L’aide sera fournie principalement au niveau national, et prendra la forme d’initiatives variées (programmes d’évaluation des besoins, programmes de planification stratégique visant plusieurs ISC en difficulté, etc.).</a:t>
            </a:r>
          </a:p>
          <a:p>
            <a:pPr marL="174656" indent="-174656">
              <a:buFont typeface="Courier New" panose="02070309020205020404" pitchFamily="49" charset="0"/>
              <a:buChar char="o"/>
            </a:pPr>
            <a:r>
              <a:rPr lang="fr-FR" b="1" noProof="0" dirty="0" smtClean="0"/>
              <a:t>Partenariats :</a:t>
            </a:r>
            <a:r>
              <a:rPr lang="fr-FR" noProof="0" dirty="0" smtClean="0"/>
              <a:t> Les ISC en difficulté devront mettre en place des partenariats de long terme avec les bailleurs et autres soutiens afin d’assurer une évolution durable de leurs pratiques.</a:t>
            </a:r>
          </a:p>
          <a:p>
            <a:endParaRPr lang="fr-FR" b="1" noProof="0" dirty="0" smtClean="0"/>
          </a:p>
          <a:p>
            <a:r>
              <a:rPr lang="fr-FR" b="1" u="sng" noProof="0" dirty="0" smtClean="0"/>
              <a:t>AUTRES ÉVOLUTIONS</a:t>
            </a:r>
          </a:p>
          <a:p>
            <a:pPr marL="174656" indent="-174656">
              <a:buFont typeface="Courier New" panose="02070309020205020404" pitchFamily="49" charset="0"/>
              <a:buChar char="o"/>
            </a:pPr>
            <a:r>
              <a:rPr lang="fr-FR" b="1" noProof="0" dirty="0" smtClean="0"/>
              <a:t>Soutien par les pairs : </a:t>
            </a:r>
            <a:r>
              <a:rPr lang="fr-FR" noProof="0" dirty="0" smtClean="0"/>
              <a:t>les ISC étant les mieux placées pour comprendre le rôle de leurs pairs, et le soutien entre pairs ayant déjà fait ses preuves au sein de l'INTOSAI, l'AMP encouragera le recours à d'autres ISC ou organisations de l'INTOSAI. Les ISC et organisations de l'INTOSAI seront invitées à répondre à un appel à déclaration de capacités début 2017, afin d'identifier les organisations en mesure d’apporter un appui aux ISC en ayant besoin, ainsi que la nature de l'appui proposé.</a:t>
            </a:r>
          </a:p>
          <a:p>
            <a:pPr marL="174656" indent="-174656">
              <a:buFont typeface="Courier New" panose="02070309020205020404" pitchFamily="49" charset="0"/>
              <a:buChar char="o"/>
            </a:pPr>
            <a:r>
              <a:rPr lang="fr-FR" b="1" noProof="0" dirty="0" smtClean="0"/>
              <a:t>Les bailleurs membres du Comité de pilotage joueront un rôle accru et communiqueront en interne sur les propositions soumises dans le cadre de l'AMP</a:t>
            </a:r>
            <a:r>
              <a:rPr lang="fr-FR" noProof="0" dirty="0" smtClean="0"/>
              <a:t>, afin de remédier au problème que pose la décentralisation de l'aide aux bureaux locaux au sein de nombreuses organisations. </a:t>
            </a:r>
          </a:p>
          <a:p>
            <a:pPr marL="174656" indent="-174656" defTabSz="931499">
              <a:buFont typeface="Courier New" panose="02070309020205020404" pitchFamily="49" charset="0"/>
              <a:buChar char="o"/>
              <a:defRPr/>
            </a:pPr>
            <a:r>
              <a:rPr lang="fr-FR" b="1" noProof="0" dirty="0" smtClean="0"/>
              <a:t>Coordination renforcée et contrôle par le Secrétariat INTOSAI-Donateurs</a:t>
            </a:r>
            <a:r>
              <a:rPr lang="fr-FR" b="0" noProof="0" dirty="0" smtClean="0"/>
              <a:t>,</a:t>
            </a:r>
            <a:r>
              <a:rPr lang="fr-FR" b="0" baseline="0" noProof="0" dirty="0" smtClean="0"/>
              <a:t> no</a:t>
            </a:r>
            <a:r>
              <a:rPr lang="fr-FR" noProof="0" dirty="0" smtClean="0"/>
              <a:t>tamment en facilitant la mise en relation entre les bailleurs et les autres organismes souhaitant apporter un appui aux ISC en difficulté, et en procédant à des contrôles plus réguliers et à l’envoi d’observations aux candidats et aux organismes leur fournissant un appui.</a:t>
            </a:r>
          </a:p>
          <a:p>
            <a:endParaRPr lang="fr-FR" noProof="0" dirty="0" smtClean="0"/>
          </a:p>
          <a:p>
            <a:r>
              <a:rPr lang="fr-FR" b="1" u="sng" noProof="0" dirty="0" smtClean="0"/>
              <a:t>GÉRER LES ATTENTES</a:t>
            </a:r>
          </a:p>
          <a:p>
            <a:r>
              <a:rPr lang="fr-FR" noProof="0" dirty="0" smtClean="0"/>
              <a:t>La clé du succès réside dans une gestion efficace des attentes. Auparavant, la moitié environ des projets recevait un soutien. Les initiatives de renforcement des capacités stratégiques trouvaient facilement un financement, mais il était souvent plus difficile de financer les grands projets d’infrastructures. Il est rappelé aux candidats que les bailleurs ont de plus en plus tendance à soutenir les pays à faible revenu, même si certains bailleurs et certaines ISC continuent à soutenir les ISC de pays à revenu intermédiaire de la tranche supérieure.</a:t>
            </a:r>
          </a:p>
          <a:p>
            <a:r>
              <a:rPr lang="fr-FR" noProof="0" dirty="0" smtClean="0"/>
              <a:t> </a:t>
            </a:r>
          </a:p>
          <a:p>
            <a:pPr defTabSz="931499">
              <a:defRPr/>
            </a:pPr>
            <a:endParaRPr lang="fr-FR" noProof="0" dirty="0" smtClean="0"/>
          </a:p>
          <a:p>
            <a:endParaRPr lang="fr-FR" b="0" i="0" noProof="0"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12</a:t>
            </a:fld>
            <a:endParaRPr lang="fr-FR" dirty="0"/>
          </a:p>
        </p:txBody>
      </p:sp>
    </p:spTree>
    <p:extLst>
      <p:ext uri="{BB962C8B-B14F-4D97-AF65-F5344CB8AC3E}">
        <p14:creationId xmlns:p14="http://schemas.microsoft.com/office/powerpoint/2010/main" val="1696122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defTabSz="931499">
              <a:defRPr/>
            </a:pPr>
            <a:r>
              <a:rPr lang="fr-FR" dirty="0" smtClean="0"/>
              <a:t>(C</a:t>
            </a:r>
            <a:r>
              <a:rPr lang="fr-FR" noProof="0" dirty="0" smtClean="0"/>
              <a:t>ette diapositive comprend des animations).</a:t>
            </a:r>
          </a:p>
          <a:p>
            <a:pPr defTabSz="931499">
              <a:defRPr/>
            </a:pPr>
            <a:endParaRPr lang="fr-FR" noProof="0" dirty="0" smtClean="0"/>
          </a:p>
          <a:p>
            <a:pPr defTabSz="931499">
              <a:defRPr/>
            </a:pPr>
            <a:r>
              <a:rPr lang="fr-FR" noProof="0" dirty="0" smtClean="0"/>
              <a:t>La phase de redéveloppement stratégique de la CID lancée en 2016 s'est achevée début 2017, et des stratégies ont été mises au point et approuvées pour chaque activité clé de la CID. Lors de sa 9</a:t>
            </a:r>
            <a:r>
              <a:rPr lang="fr-FR" baseline="30000" noProof="0" dirty="0" smtClean="0"/>
              <a:t>e</a:t>
            </a:r>
            <a:r>
              <a:rPr lang="fr-FR" noProof="0" dirty="0" smtClean="0"/>
              <a:t> réunion organisée au Cap en octobre, le Comité de pilotage a approuvé l’orientation stratégique globale de la CID et formulé des observations sur les stratégies individuelles à l’intention des groupes de travail. En décembre 2016, le comité de pilotage a approuvé les stratégies révisées. La mise en œuvre de la nouvelle phase de la CID a démarré en janvier 2017. </a:t>
            </a:r>
          </a:p>
          <a:p>
            <a:endParaRPr lang="fr-FR" noProof="0" dirty="0" smtClean="0"/>
          </a:p>
          <a:p>
            <a:pPr defTabSz="931499">
              <a:defRPr/>
            </a:pPr>
            <a:r>
              <a:rPr lang="fr-FR" noProof="0" dirty="0" smtClean="0"/>
              <a:t>(Cette diapositive propose une présentation synthétique de l'orientation stratégique de la CID. De plus amples informations sur chaque domaine seront fournies dans les diapositives suivantes)</a:t>
            </a:r>
          </a:p>
          <a:p>
            <a:endParaRPr lang="fr-FR" baseline="0" noProof="0" dirty="0" smtClean="0"/>
          </a:p>
          <a:p>
            <a:pPr marL="232875" indent="-232875">
              <a:buAutoNum type="arabicPeriod"/>
            </a:pPr>
            <a:r>
              <a:rPr lang="fr-FR" b="1" baseline="0" noProof="0" dirty="0" smtClean="0"/>
              <a:t>L'Appel mondial à projets </a:t>
            </a:r>
            <a:r>
              <a:rPr lang="fr-FR" noProof="0" dirty="0" smtClean="0"/>
              <a:t>– restera l'activité phare de la Coopération. Cette initiative fait directement écho aux objectifs communs de l'INTOSAI et de la communauté des bailleurs, et constitue, pour nombre de parties prenantes, un argument solide en faveur du maintien et du renforcement de leur action auprès de la Coopération. Le nouvel AMP ancrera les principes du Protocole d'accord et sera déployé sur deux niveaux. </a:t>
            </a:r>
            <a:endParaRPr lang="fr-FR" b="1" baseline="0" noProof="0" dirty="0" smtClean="0"/>
          </a:p>
          <a:p>
            <a:pPr marL="232875" indent="-232875">
              <a:buAutoNum type="arabicPeriod"/>
            </a:pPr>
            <a:r>
              <a:rPr lang="fr-FR" b="1" baseline="0" noProof="0" dirty="0" smtClean="0"/>
              <a:t>La mesure des résultats </a:t>
            </a:r>
            <a:r>
              <a:rPr lang="fr-FR" noProof="0" dirty="0" smtClean="0"/>
              <a:t>aura une place plus importante au sein de la Coopération, et ne sera plus destinée qu'aux</a:t>
            </a:r>
            <a:r>
              <a:rPr lang="fr-FR" baseline="0" noProof="0" dirty="0" smtClean="0"/>
              <a:t> seules</a:t>
            </a:r>
            <a:r>
              <a:rPr lang="fr-FR" noProof="0" dirty="0" smtClean="0"/>
              <a:t> fins de communication des résultats. Elle sera étroitement liée à la stratégie de communication de la Coopération, dont le but est de faire connaître plus largement ses réalisations et ses résultats. Dans la mesure du possible, les données sur les résultats seront publiées sur le Portail envisagé, afin que toutes les parties prenantes puissent avoir accès aux données du Secrétariat et les utiliser. Bien sûr, la confidentialité des données doit continuer à être respectée, mais des informations rendues anonymes et agrégées aux niveaux régional et national pourront être mises à disposition. Le système de résultats comprend également quatre indicateurs destinés à suivre les progrès réalisés par rapport aux principes du Protocole d'accord.</a:t>
            </a:r>
          </a:p>
          <a:p>
            <a:pPr marL="232875" indent="-232875">
              <a:buAutoNum type="arabicPeriod"/>
            </a:pPr>
            <a:r>
              <a:rPr lang="fr-FR" noProof="0" dirty="0" smtClean="0"/>
              <a:t>L'évaluation a également permis de constater que les </a:t>
            </a:r>
            <a:r>
              <a:rPr lang="fr-FR" b="1" baseline="0" noProof="0" dirty="0" smtClean="0"/>
              <a:t>activités de communication</a:t>
            </a:r>
            <a:r>
              <a:rPr lang="fr-FR" noProof="0" dirty="0" smtClean="0"/>
              <a:t> doivent être renforcées. Le Secrétariat a mis en place divers outils, comme une page Web et une newsletter, et a présenté le travail de la Coopération à plusieurs occasions. Toutefois, ces activités restent ponctuelles, et elles doivent s'accompagner d'une stratégie de communication solide, fixée par le Comité de pilotage. L'évaluation a également pointé le fait que les membres du Comité de pilotage n'ont ni les mêmes rôles, ni les mêmes attentes en ce qui concerne leur contribution aux objectifs de communication. La stratégie mise au point par le groupe de travail a pour objectif de régler ces problèmes, et fournit les éléments nécessaires pour renforcer</a:t>
            </a:r>
            <a:r>
              <a:rPr lang="fr-FR" baseline="0" noProof="0" dirty="0" smtClean="0"/>
              <a:t> et étendre la </a:t>
            </a:r>
            <a:r>
              <a:rPr lang="fr-FR" noProof="0" dirty="0" smtClean="0"/>
              <a:t>communication,</a:t>
            </a:r>
            <a:r>
              <a:rPr lang="fr-FR" baseline="0" noProof="0" dirty="0" smtClean="0"/>
              <a:t> en vue </a:t>
            </a:r>
            <a:r>
              <a:rPr lang="fr-FR" noProof="0" dirty="0" smtClean="0"/>
              <a:t>de sensibiliser les parties prenantes, favoriser l'évolution des comportements et conserver le soutien des parties prenantes en faveur du travail accompli par la Coopération.</a:t>
            </a:r>
          </a:p>
          <a:p>
            <a:pPr marL="232875" indent="-232875">
              <a:buAutoNum type="arabicPeriod"/>
            </a:pPr>
            <a:r>
              <a:rPr lang="fr-FR" noProof="0" dirty="0" smtClean="0"/>
              <a:t>Enfin, le groupe de travail chargé de la </a:t>
            </a:r>
            <a:r>
              <a:rPr lang="fr-FR" b="1" baseline="0" noProof="0" dirty="0" smtClean="0"/>
              <a:t>base de données</a:t>
            </a:r>
            <a:r>
              <a:rPr lang="fr-FR" noProof="0" dirty="0" smtClean="0"/>
              <a:t> a opté pour une vision stratégique et a relié la base de données aux pages Web de la Coopération. L'évaluation a mis en lumière un problème majeur : au-delà des personnes présentes aux réunions du Comité de pilotage, les parties prenantes n'avaient qu'une connaissance vague de la base de données et l'utilisaient donc peu. Les informations qu’elle contenait</a:t>
            </a:r>
            <a:r>
              <a:rPr lang="fr-FR" baseline="0" noProof="0" dirty="0" smtClean="0"/>
              <a:t> </a:t>
            </a:r>
            <a:r>
              <a:rPr lang="fr-FR" noProof="0" dirty="0" smtClean="0"/>
              <a:t>étaient donc parfois incomplètes, voire inexactes, ce qui risquait de nuire à sa crédibilité et, par conséquent, de la rendre inutile. Pour remédier à ce problème, le groupe de travail s'est donc efforcé de rendre la base de données plus utile, de la faire connaître, et d'inciter les parties prenantes à l'utiliser. Le groupe de travail cherche également à aborder les questions de marque et d'identité, en transformant la base de données et les pages Web existantes en un véritable portail intégré dédié à la Coopération INTOSAI-Donateurs, qui servirait de point d'entrée pour les parties prenantes souhaitant mieux connaître les ISC et travailler avec elles, et obtenir des informations sur les trois autres piliers. Ce portail permettrait ainsi de créer et de renforcer une identité ou une marque commune pour la Coopération.</a:t>
            </a:r>
          </a:p>
          <a:p>
            <a:pPr marL="232875" indent="-232875">
              <a:buAutoNum type="arabicPeriod"/>
            </a:pPr>
            <a:endParaRPr lang="fr-FR" baseline="0" noProof="0" dirty="0" smtClean="0"/>
          </a:p>
          <a:p>
            <a:r>
              <a:rPr lang="fr-FR" noProof="0" dirty="0" smtClean="0"/>
              <a:t>Ces quatre piliers constitueraient les piliers stratégiques de la Coopération. En outre, comme envisagé initialement dans le document du programme, la Coopération apporterait son soutien à d'autres initiatives, comme le CMP ISC, l'Enquête mondiale de l'INTOSAI et d'autres missions sur la réalisation et la diffusion d'études, de lignes directrices et de formations sur certains sujets comme les pratiques des bailleurs dans leurs rapports avec les ISC.</a:t>
            </a:r>
          </a:p>
          <a:p>
            <a:endParaRPr lang="fr-FR" b="1" noProof="0" dirty="0" smtClean="0"/>
          </a:p>
          <a:p>
            <a:endParaRPr lang="fr-FR" noProof="0" dirty="0" smtClean="0"/>
          </a:p>
          <a:p>
            <a:endParaRPr lang="fr-FR" noProof="0"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13</a:t>
            </a:fld>
            <a:endParaRPr lang="fr-FR" dirty="0"/>
          </a:p>
        </p:txBody>
      </p:sp>
    </p:spTree>
    <p:extLst>
      <p:ext uri="{BB962C8B-B14F-4D97-AF65-F5344CB8AC3E}">
        <p14:creationId xmlns:p14="http://schemas.microsoft.com/office/powerpoint/2010/main" val="1619889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7140CD-8CFD-451C-AE7A-C83963756EB4}" type="slidenum">
              <a:rPr lang="de-DE">
                <a:solidFill>
                  <a:prstClr val="black"/>
                </a:solidFill>
              </a:rPr>
              <a:pPr/>
              <a:t>14</a:t>
            </a:fld>
            <a:endParaRPr lang="fr-FR" dirty="0">
              <a:solidFill>
                <a:prstClr val="black"/>
              </a:solidFill>
            </a:endParaRPr>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normAutofit fontScale="70000" lnSpcReduction="20000"/>
          </a:bodyPr>
          <a:lstStyle/>
          <a:p>
            <a:pPr defTabSz="931499">
              <a:defRPr/>
            </a:pPr>
            <a:r>
              <a:rPr lang="en-GB" dirty="0" smtClean="0"/>
              <a:t>Le</a:t>
            </a:r>
            <a:r>
              <a:rPr lang="fr-FR" dirty="0" smtClean="0"/>
              <a:t> Groupe d</a:t>
            </a:r>
            <a:r>
              <a:rPr lang="fr-FR" noProof="0" dirty="0" smtClean="0"/>
              <a:t>e travail a évalué deux options pour l'avenir de la Base de données relative aux projets de renforcement des capacités des ISC. </a:t>
            </a:r>
          </a:p>
          <a:p>
            <a:pPr marL="232875" indent="-232875" defTabSz="931499">
              <a:buFont typeface="+mj-lt"/>
              <a:buAutoNum type="arabicParenR"/>
              <a:defRPr/>
            </a:pPr>
            <a:r>
              <a:rPr lang="fr-FR" noProof="0" dirty="0" smtClean="0"/>
              <a:t>La première option consistait à améliorer la base de données existante, principalement en y apportant des améliorations techniques. </a:t>
            </a:r>
          </a:p>
          <a:p>
            <a:pPr marL="232875" indent="-232875" defTabSz="931499">
              <a:buFont typeface="+mj-lt"/>
              <a:buAutoNum type="arabicParenR"/>
              <a:defRPr/>
            </a:pPr>
            <a:r>
              <a:rPr lang="fr-FR" noProof="0" dirty="0" smtClean="0"/>
              <a:t>La deuxième option envisageait la création du Portail de la Coopération INTOSAI-Donateurs, qui intégrerait la base de données et d'autres travaux de la CID, permettrait de faire connaître la CID et de communiquer sur ses résultats, et contiendrait des informations sur les ISC, y compris leurs activités de renforcement des capacités. Les informations réunies sur le portail seraient utiles à l'INTOSAI et aux bailleurs, et permettraient de mieux faire connaître les initiatives de renforcement des capacités des ISC. </a:t>
            </a:r>
          </a:p>
          <a:p>
            <a:pPr defTabSz="931499">
              <a:defRPr/>
            </a:pPr>
            <a:endParaRPr lang="fr-FR" noProof="0" dirty="0" smtClean="0">
              <a:latin typeface="Arial" charset="0"/>
            </a:endParaRPr>
          </a:p>
          <a:p>
            <a:pPr defTabSz="931499">
              <a:defRPr/>
            </a:pPr>
            <a:r>
              <a:rPr lang="fr-FR" noProof="0" dirty="0" smtClean="0">
                <a:latin typeface="Arial" charset="0"/>
              </a:rPr>
              <a:t>Le groupe</a:t>
            </a:r>
            <a:r>
              <a:rPr lang="fr-FR" noProof="0" dirty="0" smtClean="0"/>
              <a:t> </a:t>
            </a:r>
            <a:r>
              <a:rPr lang="fr-FR" noProof="0" dirty="0" smtClean="0">
                <a:latin typeface="Arial" charset="0"/>
              </a:rPr>
              <a:t>de travail</a:t>
            </a:r>
            <a:r>
              <a:rPr lang="fr-FR" noProof="0" dirty="0" smtClean="0"/>
              <a:t> </a:t>
            </a:r>
            <a:r>
              <a:rPr lang="fr-FR" noProof="0" dirty="0" smtClean="0">
                <a:latin typeface="Arial" charset="0"/>
              </a:rPr>
              <a:t>qui a travaillé</a:t>
            </a:r>
            <a:r>
              <a:rPr lang="fr-FR" noProof="0" dirty="0" smtClean="0"/>
              <a:t> </a:t>
            </a:r>
            <a:r>
              <a:rPr lang="fr-FR" noProof="0" dirty="0" smtClean="0">
                <a:latin typeface="Arial" charset="0"/>
              </a:rPr>
              <a:t>à la mise au point</a:t>
            </a:r>
            <a:r>
              <a:rPr lang="fr-FR" noProof="0" dirty="0" smtClean="0"/>
              <a:t> </a:t>
            </a:r>
            <a:r>
              <a:rPr lang="fr-FR" noProof="0" dirty="0" smtClean="0">
                <a:latin typeface="Arial" charset="0"/>
              </a:rPr>
              <a:t>du Portail</a:t>
            </a:r>
            <a:r>
              <a:rPr lang="fr-FR" noProof="0" dirty="0" smtClean="0"/>
              <a:t> </a:t>
            </a:r>
            <a:r>
              <a:rPr lang="fr-FR" noProof="0" dirty="0" smtClean="0">
                <a:latin typeface="Arial" charset="0"/>
              </a:rPr>
              <a:t>considère</a:t>
            </a:r>
            <a:r>
              <a:rPr lang="fr-FR" noProof="0" dirty="0" smtClean="0"/>
              <a:t> </a:t>
            </a:r>
            <a:r>
              <a:rPr lang="fr-FR" noProof="0" dirty="0" smtClean="0">
                <a:latin typeface="Arial" charset="0"/>
              </a:rPr>
              <a:t>que</a:t>
            </a:r>
            <a:r>
              <a:rPr lang="fr-FR" noProof="0" dirty="0" smtClean="0"/>
              <a:t> </a:t>
            </a:r>
            <a:r>
              <a:rPr lang="fr-FR" noProof="0" dirty="0" smtClean="0">
                <a:latin typeface="Arial" charset="0"/>
              </a:rPr>
              <a:t>la</a:t>
            </a:r>
            <a:r>
              <a:rPr lang="fr-FR" noProof="0" dirty="0" smtClean="0"/>
              <a:t> </a:t>
            </a:r>
            <a:r>
              <a:rPr lang="fr-FR" noProof="0" dirty="0" smtClean="0">
                <a:latin typeface="Arial" charset="0"/>
              </a:rPr>
              <a:t>fiabilité</a:t>
            </a:r>
            <a:r>
              <a:rPr lang="fr-FR" noProof="0" dirty="0" smtClean="0"/>
              <a:t> </a:t>
            </a:r>
            <a:r>
              <a:rPr lang="fr-FR" noProof="0" dirty="0" smtClean="0">
                <a:latin typeface="Arial" charset="0"/>
              </a:rPr>
              <a:t>des</a:t>
            </a:r>
            <a:r>
              <a:rPr lang="fr-FR" noProof="0" dirty="0" smtClean="0"/>
              <a:t> </a:t>
            </a:r>
            <a:r>
              <a:rPr lang="fr-FR" noProof="0" dirty="0" smtClean="0">
                <a:latin typeface="Arial" charset="0"/>
              </a:rPr>
              <a:t>informations contenues dans la base de données ne peut être renforcée</a:t>
            </a:r>
            <a:r>
              <a:rPr lang="fr-FR" noProof="0" dirty="0" smtClean="0"/>
              <a:t> </a:t>
            </a:r>
            <a:r>
              <a:rPr lang="fr-FR" noProof="0" dirty="0" smtClean="0">
                <a:latin typeface="Arial" charset="0"/>
              </a:rPr>
              <a:t>uniquement par</a:t>
            </a:r>
            <a:r>
              <a:rPr lang="fr-FR" baseline="0" noProof="0" dirty="0" smtClean="0">
                <a:latin typeface="Arial" charset="0"/>
              </a:rPr>
              <a:t> des </a:t>
            </a:r>
            <a:r>
              <a:rPr lang="fr-FR" noProof="0" dirty="0" smtClean="0">
                <a:latin typeface="Arial" charset="0"/>
              </a:rPr>
              <a:t>améliorations techniques. Il considère qu'il est nécessaire</a:t>
            </a:r>
            <a:r>
              <a:rPr lang="fr-FR" noProof="0" dirty="0" smtClean="0"/>
              <a:t> </a:t>
            </a:r>
            <a:r>
              <a:rPr lang="fr-FR" noProof="0" dirty="0" smtClean="0">
                <a:latin typeface="Arial" charset="0"/>
              </a:rPr>
              <a:t>de</a:t>
            </a:r>
            <a:r>
              <a:rPr lang="fr-FR" noProof="0" dirty="0" smtClean="0"/>
              <a:t> </a:t>
            </a:r>
            <a:r>
              <a:rPr lang="fr-FR" noProof="0" dirty="0" smtClean="0">
                <a:latin typeface="Arial" charset="0"/>
              </a:rPr>
              <a:t>tenir compte des flux d'informations</a:t>
            </a:r>
            <a:r>
              <a:rPr lang="fr-FR" noProof="0" dirty="0" smtClean="0"/>
              <a:t>  </a:t>
            </a:r>
            <a:r>
              <a:rPr lang="fr-FR" noProof="0" dirty="0" smtClean="0">
                <a:latin typeface="Arial" charset="0"/>
              </a:rPr>
              <a:t>et des parties prenantes,</a:t>
            </a:r>
            <a:r>
              <a:rPr lang="fr-FR" noProof="0" dirty="0" smtClean="0"/>
              <a:t> </a:t>
            </a:r>
            <a:r>
              <a:rPr lang="fr-FR" noProof="0" dirty="0" smtClean="0">
                <a:latin typeface="Arial" charset="0"/>
              </a:rPr>
              <a:t>d'adopter une vision</a:t>
            </a:r>
            <a:r>
              <a:rPr lang="fr-FR" noProof="0" dirty="0" smtClean="0"/>
              <a:t> </a:t>
            </a:r>
            <a:r>
              <a:rPr lang="fr-FR" noProof="0" dirty="0" smtClean="0">
                <a:latin typeface="Arial" charset="0"/>
              </a:rPr>
              <a:t>globale</a:t>
            </a:r>
            <a:r>
              <a:rPr lang="fr-FR" noProof="0" dirty="0" smtClean="0"/>
              <a:t> </a:t>
            </a:r>
            <a:r>
              <a:rPr lang="fr-FR" noProof="0" dirty="0" smtClean="0">
                <a:latin typeface="Arial" charset="0"/>
              </a:rPr>
              <a:t>tenant compte de l'environnement complet de la CID, et des initiatives</a:t>
            </a:r>
            <a:r>
              <a:rPr lang="fr-FR" noProof="0" dirty="0" smtClean="0"/>
              <a:t> </a:t>
            </a:r>
            <a:r>
              <a:rPr lang="fr-FR" noProof="0" dirty="0" smtClean="0">
                <a:latin typeface="Arial" charset="0"/>
              </a:rPr>
              <a:t>de renforcement</a:t>
            </a:r>
            <a:r>
              <a:rPr lang="fr-FR" noProof="0" dirty="0" smtClean="0"/>
              <a:t> </a:t>
            </a:r>
            <a:r>
              <a:rPr lang="fr-FR" noProof="0" dirty="0" smtClean="0">
                <a:latin typeface="Arial" charset="0"/>
              </a:rPr>
              <a:t>des capacités au sein des ISC.  Le fait d'intégrer</a:t>
            </a:r>
            <a:r>
              <a:rPr lang="fr-FR" noProof="0" dirty="0" smtClean="0"/>
              <a:t> </a:t>
            </a:r>
            <a:r>
              <a:rPr lang="fr-FR" noProof="0" dirty="0" smtClean="0">
                <a:latin typeface="Arial" charset="0"/>
              </a:rPr>
              <a:t>la base de données à une plate-forme</a:t>
            </a:r>
            <a:r>
              <a:rPr lang="fr-FR" noProof="0" dirty="0" smtClean="0"/>
              <a:t> </a:t>
            </a:r>
            <a:r>
              <a:rPr lang="fr-FR" noProof="0" dirty="0" smtClean="0">
                <a:latin typeface="Arial" charset="0"/>
              </a:rPr>
              <a:t>commune permet de</a:t>
            </a:r>
            <a:r>
              <a:rPr lang="fr-FR" noProof="0" dirty="0" smtClean="0"/>
              <a:t> </a:t>
            </a:r>
            <a:r>
              <a:rPr lang="fr-FR" noProof="0" dirty="0" smtClean="0">
                <a:latin typeface="Arial" charset="0"/>
              </a:rPr>
              <a:t>tenir compte</a:t>
            </a:r>
            <a:r>
              <a:rPr lang="fr-FR" noProof="0" dirty="0" smtClean="0"/>
              <a:t> </a:t>
            </a:r>
            <a:r>
              <a:rPr lang="fr-FR" noProof="0" dirty="0" smtClean="0">
                <a:latin typeface="Arial" charset="0"/>
              </a:rPr>
              <a:t>de</a:t>
            </a:r>
            <a:r>
              <a:rPr lang="fr-FR" noProof="0" dirty="0" smtClean="0"/>
              <a:t> </a:t>
            </a:r>
            <a:r>
              <a:rPr lang="fr-FR" noProof="0" dirty="0" smtClean="0">
                <a:latin typeface="Arial" charset="0"/>
              </a:rPr>
              <a:t>ces</a:t>
            </a:r>
            <a:r>
              <a:rPr lang="fr-FR" noProof="0" dirty="0" smtClean="0"/>
              <a:t> </a:t>
            </a:r>
            <a:r>
              <a:rPr lang="fr-FR" noProof="0" dirty="0" smtClean="0">
                <a:latin typeface="Arial" charset="0"/>
              </a:rPr>
              <a:t>questions et de prévenir</a:t>
            </a:r>
            <a:r>
              <a:rPr lang="fr-FR" noProof="0" dirty="0" smtClean="0"/>
              <a:t> </a:t>
            </a:r>
            <a:r>
              <a:rPr lang="fr-FR" noProof="0" dirty="0" smtClean="0">
                <a:latin typeface="Arial" charset="0"/>
              </a:rPr>
              <a:t>ce risque. C'est pour cette raison</a:t>
            </a:r>
            <a:r>
              <a:rPr lang="fr-FR" noProof="0" dirty="0" smtClean="0"/>
              <a:t> </a:t>
            </a:r>
            <a:r>
              <a:rPr lang="fr-FR" noProof="0" dirty="0" smtClean="0">
                <a:latin typeface="Arial" charset="0"/>
              </a:rPr>
              <a:t>que</a:t>
            </a:r>
            <a:r>
              <a:rPr lang="fr-FR" noProof="0" dirty="0" smtClean="0"/>
              <a:t> </a:t>
            </a:r>
            <a:r>
              <a:rPr lang="fr-FR" noProof="0" dirty="0" smtClean="0">
                <a:latin typeface="Arial" charset="0"/>
              </a:rPr>
              <a:t>l'option 2 a été</a:t>
            </a:r>
            <a:r>
              <a:rPr lang="fr-FR" noProof="0" dirty="0" smtClean="0"/>
              <a:t> </a:t>
            </a:r>
            <a:r>
              <a:rPr lang="fr-FR" noProof="0" dirty="0" smtClean="0">
                <a:latin typeface="Arial" charset="0"/>
              </a:rPr>
              <a:t>finalement</a:t>
            </a:r>
            <a:r>
              <a:rPr lang="fr-FR" noProof="0" dirty="0" smtClean="0"/>
              <a:t> </a:t>
            </a:r>
            <a:r>
              <a:rPr lang="fr-FR" noProof="0" dirty="0" smtClean="0">
                <a:latin typeface="Arial" charset="0"/>
              </a:rPr>
              <a:t>retenue.</a:t>
            </a:r>
            <a:endParaRPr lang="fr-FR" noProof="0" dirty="0" smtClean="0"/>
          </a:p>
          <a:p>
            <a:pPr defTabSz="931499">
              <a:defRPr/>
            </a:pPr>
            <a:endParaRPr lang="fr-FR" noProof="0" dirty="0" smtClean="0"/>
          </a:p>
          <a:p>
            <a:pPr defTabSz="931499">
              <a:defRPr/>
            </a:pPr>
            <a:r>
              <a:rPr lang="fr-FR" noProof="0" dirty="0" smtClean="0"/>
              <a:t>Le Portail </a:t>
            </a:r>
            <a:r>
              <a:rPr lang="fr-FR" noProof="0" dirty="0" smtClean="0">
                <a:latin typeface="Arial" charset="0"/>
              </a:rPr>
              <a:t>est une plate-forme</a:t>
            </a:r>
            <a:r>
              <a:rPr lang="fr-FR" noProof="0" dirty="0" smtClean="0"/>
              <a:t> </a:t>
            </a:r>
            <a:r>
              <a:rPr lang="fr-FR" noProof="0" dirty="0" smtClean="0">
                <a:latin typeface="Arial" charset="0"/>
              </a:rPr>
              <a:t>commune, qui fera clairement le lien avec la CID, et ne traitera donc</a:t>
            </a:r>
            <a:r>
              <a:rPr lang="fr-FR" noProof="0" dirty="0" smtClean="0"/>
              <a:t> </a:t>
            </a:r>
            <a:r>
              <a:rPr lang="fr-FR" noProof="0" dirty="0" smtClean="0">
                <a:latin typeface="Arial" charset="0"/>
              </a:rPr>
              <a:t>pas uniquement de questions liées</a:t>
            </a:r>
            <a:r>
              <a:rPr lang="fr-FR" noProof="0" dirty="0" smtClean="0"/>
              <a:t> </a:t>
            </a:r>
            <a:r>
              <a:rPr lang="fr-FR" noProof="0" dirty="0" smtClean="0">
                <a:latin typeface="Arial" charset="0"/>
              </a:rPr>
              <a:t>à la Base de données relative aux projets de renforcement des capacités des ISC, mais</a:t>
            </a:r>
            <a:r>
              <a:rPr lang="fr-FR" noProof="0" dirty="0" smtClean="0"/>
              <a:t> </a:t>
            </a:r>
            <a:r>
              <a:rPr lang="fr-FR" noProof="0" dirty="0" smtClean="0">
                <a:latin typeface="Arial" charset="0"/>
              </a:rPr>
              <a:t>aussi</a:t>
            </a:r>
            <a:r>
              <a:rPr lang="fr-FR" noProof="0" dirty="0" smtClean="0"/>
              <a:t> aux questions liées </a:t>
            </a:r>
            <a:r>
              <a:rPr lang="fr-FR" noProof="0" dirty="0" smtClean="0">
                <a:latin typeface="Arial" charset="0"/>
              </a:rPr>
              <a:t>à l'appropriation, à l'information et aux connaissances,</a:t>
            </a:r>
            <a:r>
              <a:rPr lang="fr-FR" noProof="0" dirty="0" smtClean="0"/>
              <a:t> </a:t>
            </a:r>
            <a:r>
              <a:rPr lang="fr-FR" noProof="0" dirty="0" smtClean="0">
                <a:latin typeface="Arial" charset="0"/>
              </a:rPr>
              <a:t>soulevées dans le cadre de la Coopération. </a:t>
            </a:r>
            <a:r>
              <a:rPr lang="fr-FR" noProof="0" dirty="0" smtClean="0"/>
              <a:t>La page d'accueil du portail en fixera le cadre. Elle regroupera toutes les principales activités de la Coopération et donnera accès à la base de données et aux autres activités clés. Elle mettra en valeur les ISC bénéficiant d'un appui en proposant des liens vers les sites dédiés aux différents pays. Elle fera mention du Protocole d'accord et de ses signataires, et présentera les partenaires de la Coopération. La page d'accueil du portail contiendra également des actualités et des communiqués, afin de tenir les visiteurs informés des activités et résultats en matière de renforcement des capacités. </a:t>
            </a:r>
          </a:p>
          <a:p>
            <a:pPr>
              <a:buFontTx/>
              <a:buNone/>
            </a:pPr>
            <a:endParaRPr lang="fr-FR" noProof="0" dirty="0" smtClean="0">
              <a:latin typeface="Arial" charset="0"/>
            </a:endParaRPr>
          </a:p>
          <a:p>
            <a:pPr>
              <a:buFontTx/>
              <a:buNone/>
            </a:pPr>
            <a:r>
              <a:rPr lang="fr-FR" noProof="0" dirty="0" smtClean="0"/>
              <a:t>Le portail de la CID sera en accès libre, et arborera le visuel de la Coopération INTOSAI-Donateurs. Il contiendra des informations pertinentes sur les ISC, les organisations de l'INTOSAI, les bailleurs et d'autres parties prenantes. Le portail</a:t>
            </a:r>
            <a:r>
              <a:rPr lang="fr-FR" baseline="0" noProof="0" dirty="0" smtClean="0"/>
              <a:t> sera présenté comme </a:t>
            </a:r>
            <a:r>
              <a:rPr lang="fr-FR" noProof="0" dirty="0" smtClean="0"/>
              <a:t>la plate-forme de la Coopération INTOSAI-Donateurs sur le web, ce qui poussera</a:t>
            </a:r>
            <a:r>
              <a:rPr lang="fr-FR" baseline="0" noProof="0" dirty="0" smtClean="0"/>
              <a:t> les visiteurs </a:t>
            </a:r>
            <a:r>
              <a:rPr lang="fr-FR" noProof="0" dirty="0" smtClean="0"/>
              <a:t>à y enregistrer des informations et à utiliser les informations qui s'y trouvent. La Coopération considère que ce portail permettra de faire connaître la base de données, dont la faible notoriété avait été pointée du doigt dans l'évaluation. L'approche intégrée signifie également que les autres fonctionnalités du portail contribueront à faire connaître la Coopération et ses activités. </a:t>
            </a:r>
          </a:p>
          <a:p>
            <a:pPr>
              <a:buFontTx/>
              <a:buNone/>
            </a:pPr>
            <a:endParaRPr lang="fr-FR" noProof="0" dirty="0" smtClean="0"/>
          </a:p>
          <a:p>
            <a:pPr>
              <a:buFontTx/>
              <a:buNone/>
            </a:pPr>
            <a:endParaRPr lang="fr-FR" noProof="0" dirty="0" smtClean="0"/>
          </a:p>
          <a:p>
            <a:pPr>
              <a:buFontTx/>
              <a:buNone/>
            </a:pPr>
            <a:endParaRPr lang="fr-FR" noProof="0" dirty="0" smtClean="0"/>
          </a:p>
          <a:p>
            <a:pPr>
              <a:buFontTx/>
              <a:buNone/>
            </a:pPr>
            <a:endParaRPr lang="fr-FR" noProof="0" dirty="0">
              <a:latin typeface="Arial" charset="0"/>
            </a:endParaRPr>
          </a:p>
        </p:txBody>
      </p:sp>
    </p:spTree>
    <p:extLst>
      <p:ext uri="{BB962C8B-B14F-4D97-AF65-F5344CB8AC3E}">
        <p14:creationId xmlns:p14="http://schemas.microsoft.com/office/powerpoint/2010/main" val="2352386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lvl="0"/>
            <a:r>
              <a:rPr lang="en-US" dirty="0" smtClean="0"/>
              <a:t>La</a:t>
            </a:r>
            <a:r>
              <a:rPr lang="fr-FR" dirty="0" smtClean="0"/>
              <a:t> str</a:t>
            </a:r>
            <a:r>
              <a:rPr lang="fr-FR" noProof="0" dirty="0" smtClean="0"/>
              <a:t>atégie de communication a été mise au point pour faire connaître les valeurs et les résultats de la Coopération et, dans la mesure du possible, faire évoluer les comportements, ce qui constitue l'un des objectifs clés de la Coopération. </a:t>
            </a:r>
            <a:endParaRPr lang="fr-FR" b="1" noProof="0" dirty="0" smtClean="0"/>
          </a:p>
          <a:p>
            <a:pPr lvl="0"/>
            <a:endParaRPr lang="fr-FR" b="1" noProof="0" dirty="0" smtClean="0"/>
          </a:p>
          <a:p>
            <a:pPr lvl="0"/>
            <a:r>
              <a:rPr lang="fr-FR" b="1" noProof="0" dirty="0" smtClean="0"/>
              <a:t>Approche inclusive</a:t>
            </a:r>
          </a:p>
          <a:p>
            <a:pPr lvl="0"/>
            <a:r>
              <a:rPr lang="fr-FR" noProof="0" dirty="0" smtClean="0"/>
              <a:t>Le groupe de travail chargé de mettre en place une stratégie de communication a reconnu qu'il était nécessaire d'adopter une approche inclusive en matière de communication. La Coopération est un partenariat stratégique, et ceux qui y sont impliqués travaillent également sur des questions qui ne sont pas directement liées aux activités spécifiques de la Coopération, mais ont toujours un rapport avec les activités de renforcement des ISC. Si l'on examine ce qui compte réellement – des ISC plus performantes, contribuant à améliorer la vie des citoyens – il devient impossible de distinguer la contribution de la Coopération de celle d'autres initiatives, tant au sein de l'INTOSAI qu'en dehors, ou encore du travail des ISC. Il importe en fait de montrer ce qui fonctionne et pourquoi. L'objectif est de promouvoir l'apprentissage et l'amélioration des compétences, et de montrer aux parties prenantes les résultats et réalisations de l'INTOSAI et des bailleurs dans le cadre de leurs initiatives communes. Dans le cadre de la stratégie de communication, il est donc recommandé de mettre en avant des initiatives de renforcement des capacités ayant produit des résultats positifs, tirées de l'expérience de l'INTOSAI et de la communauté des bailleurs.</a:t>
            </a:r>
            <a:endParaRPr lang="fr-FR" noProof="0" dirty="0" smtClean="0">
              <a:effectLst/>
            </a:endParaRPr>
          </a:p>
          <a:p>
            <a:pPr lvl="0"/>
            <a:endParaRPr lang="fr-FR" noProof="0" dirty="0" smtClean="0"/>
          </a:p>
          <a:p>
            <a:pPr lvl="0"/>
            <a:r>
              <a:rPr lang="fr-FR" b="1" noProof="0" dirty="0" smtClean="0"/>
              <a:t>Mise en avant des pays</a:t>
            </a:r>
          </a:p>
          <a:p>
            <a:pPr lvl="0"/>
            <a:r>
              <a:rPr lang="fr-FR" noProof="0" dirty="0" smtClean="0"/>
              <a:t>Dans sa stratégie de communication, le groupe de travail recommande également de communiquer les résultats et réalisations au niveau des pays. Même un programme régional ou mondial est mieux mis en valeur si l'on se concentre sur les résultats obtenus au niveau des pays. </a:t>
            </a:r>
          </a:p>
          <a:p>
            <a:pPr lvl="0"/>
            <a:endParaRPr lang="fr-FR" noProof="0" dirty="0" smtClean="0"/>
          </a:p>
          <a:p>
            <a:pPr lvl="0"/>
            <a:r>
              <a:rPr lang="fr-FR" b="1" noProof="0" dirty="0" smtClean="0"/>
              <a:t>Lien vers les principes du Protocole d'accord :</a:t>
            </a:r>
          </a:p>
          <a:p>
            <a:pPr lvl="0"/>
            <a:r>
              <a:rPr lang="fr-FR" noProof="0" dirty="0" smtClean="0"/>
              <a:t>La Coopération présentera les résultats obtenus par certaines ISC, puis établira un lien avec les principes du Protocole d'accord et, le cas échéant, les activités de la Coopération. </a:t>
            </a:r>
          </a:p>
          <a:p>
            <a:pPr lvl="0"/>
            <a:endParaRPr lang="fr-FR" noProof="0" dirty="0" smtClean="0"/>
          </a:p>
          <a:p>
            <a:pPr lvl="0"/>
            <a:r>
              <a:rPr lang="fr-FR" b="1" noProof="0" dirty="0" smtClean="0"/>
              <a:t>Acteurs du changement</a:t>
            </a:r>
          </a:p>
          <a:p>
            <a:pPr lvl="0"/>
            <a:r>
              <a:rPr lang="fr-FR" noProof="0" dirty="0" smtClean="0"/>
              <a:t>Pour que les messages clés parviennent à toutes les parties prenantes intéressées par la Coopération, il est nécessaire de mettre en place un « réseau du changement », réunissant divers acteurs du changement au service de la Coopération, lesquels communiqueront avec ceux qui ne sont pas directement impliqués dans le Comité de pilotage, mais qui travaillent au renforcement des capacités des ISC au sein des bailleurs et des ISC. Les principaux acteurs du changement sont les représentants des signataires au Protocole d'accord directement impliqués dans le travail de la Coopération et assistent, par exemple, aux réunions du Comité de pilotage. </a:t>
            </a:r>
            <a:endParaRPr lang="fr-FR" noProof="0" dirty="0" smtClean="0">
              <a:effectLst/>
            </a:endParaRPr>
          </a:p>
          <a:p>
            <a:pPr lvl="0"/>
            <a:endParaRPr lang="fr-FR" noProof="0" dirty="0" smtClean="0"/>
          </a:p>
          <a:p>
            <a:pPr lvl="0"/>
            <a:endParaRPr lang="fr-FR" noProof="0" dirty="0" smtClean="0"/>
          </a:p>
          <a:p>
            <a:endParaRPr lang="fr-FR" noProof="0"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15</a:t>
            </a:fld>
            <a:endParaRPr lang="fr-FR" dirty="0"/>
          </a:p>
        </p:txBody>
      </p:sp>
    </p:spTree>
    <p:extLst>
      <p:ext uri="{BB962C8B-B14F-4D97-AF65-F5344CB8AC3E}">
        <p14:creationId xmlns:p14="http://schemas.microsoft.com/office/powerpoint/2010/main" val="1902728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dirty="0" smtClean="0"/>
              <a:t>(V</a:t>
            </a:r>
            <a:r>
              <a:rPr lang="fr-FR" noProof="0" dirty="0" smtClean="0"/>
              <a:t>isionnez la diapositive sous forme de diaporama afin de voir l'animation et visualiser les informations dans l'ordre de présentation). </a:t>
            </a:r>
          </a:p>
          <a:p>
            <a:endParaRPr lang="fr-FR" baseline="0" noProof="0" dirty="0" smtClean="0"/>
          </a:p>
          <a:p>
            <a:r>
              <a:rPr lang="fr-FR" noProof="0" dirty="0" smtClean="0"/>
              <a:t>Le système de résultats a pour but de faciliter le suivi, la communication des résultats et l'évaluation de la Coopération INTOSAI-Donateurs (la Coopération), y compris sa pertinence et sa contribution à l'amélioration de la performance des ISC. Il existe un lien étroit avec le travail de communication, étant donné que la communication autour des initiatives de renforcement des capacités des ISC sera fondée sur des éléments probants. </a:t>
            </a:r>
          </a:p>
          <a:p>
            <a:endParaRPr lang="fr-FR" noProof="0" dirty="0" smtClean="0"/>
          </a:p>
          <a:p>
            <a:r>
              <a:rPr lang="fr-FR" noProof="0" dirty="0" smtClean="0"/>
              <a:t>Le système de résultats s'appuie sur plusieurs éléments : indicateurs, éléments de référence, jalons et objectifs à divers degrés de la chaîne de résultats, y compris la contribution (à distinguer de l'attribution) à l'objectif global et à l'objectif de la Coopération.</a:t>
            </a:r>
          </a:p>
          <a:p>
            <a:endParaRPr lang="fr-FR" noProof="0" dirty="0" smtClean="0"/>
          </a:p>
          <a:p>
            <a:r>
              <a:rPr lang="fr-FR" noProof="0" dirty="0" smtClean="0"/>
              <a:t>Les indicateurs relatifs à l'objectif global préliminaire, qui permettent de mesurer l'environnement de l'ISC, sont contrôlés de manière informelle pendant la durée du programme, dans le but de les inclure (ou d'inclure une version révisée de ces indicateurs) au cadre de résultats de la phase suivante du programme. Les indicateurs relatifs à l'objectif global fournissent à la Coopération des informations importantes et lui permettent de savoir si le contexte national favorise le développement</a:t>
            </a:r>
            <a:r>
              <a:rPr lang="fr-FR" baseline="0" noProof="0" dirty="0" smtClean="0"/>
              <a:t> </a:t>
            </a:r>
            <a:r>
              <a:rPr lang="fr-FR" noProof="0" dirty="0" smtClean="0"/>
              <a:t>d’une ISC efficace, pouvant faire la différence. Ils permettent également de mesurer des facteurs importants qui échappent au contrôle direct des ISC, et sont éloignés des résultats de la Coopération. </a:t>
            </a:r>
            <a:endParaRPr lang="fr-FR" baseline="0" noProof="0"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16</a:t>
            </a:fld>
            <a:endParaRPr lang="fr-FR" dirty="0"/>
          </a:p>
        </p:txBody>
      </p:sp>
    </p:spTree>
    <p:extLst>
      <p:ext uri="{BB962C8B-B14F-4D97-AF65-F5344CB8AC3E}">
        <p14:creationId xmlns:p14="http://schemas.microsoft.com/office/powerpoint/2010/main" val="4071560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dirty="0" smtClean="0"/>
              <a:t>Mise à jour</a:t>
            </a:r>
            <a:endParaRPr lang="fr-FR" dirty="0"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B1BD12-6C85-45D3-B276-8590E8AC9745}" type="slidenum">
              <a:rPr lang="en-US" smtClean="0"/>
              <a:pPr fontAlgn="base">
                <a:spcBef>
                  <a:spcPct val="0"/>
                </a:spcBef>
                <a:spcAft>
                  <a:spcPct val="0"/>
                </a:spcAft>
                <a:defRPr/>
              </a:pPr>
              <a:t>17</a:t>
            </a:fld>
            <a:endParaRPr lang="fr-FR" dirty="0" smtClean="0"/>
          </a:p>
        </p:txBody>
      </p:sp>
    </p:spTree>
    <p:extLst>
      <p:ext uri="{BB962C8B-B14F-4D97-AF65-F5344CB8AC3E}">
        <p14:creationId xmlns:p14="http://schemas.microsoft.com/office/powerpoint/2010/main" val="3684729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20688"/>
            <a:ext cx="8229600" cy="796950"/>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11"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3008313" cy="81441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620688"/>
            <a:ext cx="5111750" cy="55054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620688"/>
            <a:ext cx="8229600" cy="796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dirty="0"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8" name="Title Placeholder 1"/>
          <p:cNvSpPr txBox="1">
            <a:spLocks/>
          </p:cNvSpPr>
          <p:nvPr userDrawn="1"/>
        </p:nvSpPr>
        <p:spPr bwMode="auto">
          <a:xfrm>
            <a:off x="0" y="0"/>
            <a:ext cx="9144000" cy="620688"/>
          </a:xfrm>
          <a:prstGeom prst="rect">
            <a:avLst/>
          </a:prstGeom>
          <a:solidFill>
            <a:srgbClr val="1E4778"/>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smtClean="0">
              <a:ln>
                <a:noFill/>
              </a:ln>
              <a:solidFill>
                <a:schemeClr val="bg1"/>
              </a:solidFill>
              <a:effectLst/>
              <a:uLnTx/>
              <a:uFillTx/>
              <a:latin typeface="+mj-lt"/>
              <a:ea typeface="+mj-ea"/>
              <a:cs typeface="+mj-cs"/>
            </a:endParaRPr>
          </a:p>
        </p:txBody>
      </p:sp>
      <p:sp>
        <p:nvSpPr>
          <p:cNvPr id="9" name="Rectangle 8"/>
          <p:cNvSpPr/>
          <p:nvPr userDrawn="1"/>
        </p:nvSpPr>
        <p:spPr>
          <a:xfrm>
            <a:off x="0" y="6669360"/>
            <a:ext cx="8027988" cy="216024"/>
          </a:xfrm>
          <a:prstGeom prst="rect">
            <a:avLst/>
          </a:prstGeom>
          <a:solidFill>
            <a:srgbClr val="1E4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i="1" dirty="0">
                <a:latin typeface="+mn-lt"/>
              </a:rPr>
              <a:t>Travaillons ensemble au renforcement des ISC dans les pays en développement</a:t>
            </a:r>
          </a:p>
        </p:txBody>
      </p:sp>
      <p:sp>
        <p:nvSpPr>
          <p:cNvPr id="4" name="Rectangle 3"/>
          <p:cNvSpPr/>
          <p:nvPr userDrawn="1"/>
        </p:nvSpPr>
        <p:spPr>
          <a:xfrm>
            <a:off x="4665" y="0"/>
            <a:ext cx="1619672" cy="970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5496" y="-27384"/>
            <a:ext cx="1584176" cy="1057003"/>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117" Type="http://schemas.openxmlformats.org/officeDocument/2006/relationships/tags" Target="../tags/tag117.xml"/><Relationship Id="rId299" Type="http://schemas.openxmlformats.org/officeDocument/2006/relationships/tags" Target="../tags/tag299.xml"/><Relationship Id="rId21" Type="http://schemas.openxmlformats.org/officeDocument/2006/relationships/tags" Target="../tags/tag21.xml"/><Relationship Id="rId63" Type="http://schemas.openxmlformats.org/officeDocument/2006/relationships/tags" Target="../tags/tag63.xml"/><Relationship Id="rId159" Type="http://schemas.openxmlformats.org/officeDocument/2006/relationships/tags" Target="../tags/tag159.xml"/><Relationship Id="rId324" Type="http://schemas.openxmlformats.org/officeDocument/2006/relationships/tags" Target="../tags/tag324.xml"/><Relationship Id="rId366" Type="http://schemas.openxmlformats.org/officeDocument/2006/relationships/tags" Target="../tags/tag366.xml"/><Relationship Id="rId170" Type="http://schemas.openxmlformats.org/officeDocument/2006/relationships/tags" Target="../tags/tag170.xml"/><Relationship Id="rId226" Type="http://schemas.openxmlformats.org/officeDocument/2006/relationships/tags" Target="../tags/tag226.xml"/><Relationship Id="rId268" Type="http://schemas.openxmlformats.org/officeDocument/2006/relationships/tags" Target="../tags/tag268.xml"/><Relationship Id="rId32" Type="http://schemas.openxmlformats.org/officeDocument/2006/relationships/tags" Target="../tags/tag32.xml"/><Relationship Id="rId74" Type="http://schemas.openxmlformats.org/officeDocument/2006/relationships/tags" Target="../tags/tag74.xml"/><Relationship Id="rId128" Type="http://schemas.openxmlformats.org/officeDocument/2006/relationships/tags" Target="../tags/tag128.xml"/><Relationship Id="rId335" Type="http://schemas.openxmlformats.org/officeDocument/2006/relationships/tags" Target="../tags/tag335.xml"/><Relationship Id="rId377" Type="http://schemas.openxmlformats.org/officeDocument/2006/relationships/tags" Target="../tags/tag377.xml"/><Relationship Id="rId5" Type="http://schemas.openxmlformats.org/officeDocument/2006/relationships/tags" Target="../tags/tag5.xml"/><Relationship Id="rId181" Type="http://schemas.openxmlformats.org/officeDocument/2006/relationships/tags" Target="../tags/tag181.xml"/><Relationship Id="rId237" Type="http://schemas.openxmlformats.org/officeDocument/2006/relationships/tags" Target="../tags/tag237.xml"/><Relationship Id="rId402" Type="http://schemas.openxmlformats.org/officeDocument/2006/relationships/tags" Target="../tags/tag402.xml"/><Relationship Id="rId258" Type="http://schemas.openxmlformats.org/officeDocument/2006/relationships/tags" Target="../tags/tag258.xml"/><Relationship Id="rId279" Type="http://schemas.openxmlformats.org/officeDocument/2006/relationships/tags" Target="../tags/tag279.xml"/><Relationship Id="rId22" Type="http://schemas.openxmlformats.org/officeDocument/2006/relationships/tags" Target="../tags/tag22.xml"/><Relationship Id="rId43" Type="http://schemas.openxmlformats.org/officeDocument/2006/relationships/tags" Target="../tags/tag43.xml"/><Relationship Id="rId64" Type="http://schemas.openxmlformats.org/officeDocument/2006/relationships/tags" Target="../tags/tag64.xml"/><Relationship Id="rId118" Type="http://schemas.openxmlformats.org/officeDocument/2006/relationships/tags" Target="../tags/tag118.xml"/><Relationship Id="rId139" Type="http://schemas.openxmlformats.org/officeDocument/2006/relationships/tags" Target="../tags/tag139.xml"/><Relationship Id="rId290" Type="http://schemas.openxmlformats.org/officeDocument/2006/relationships/tags" Target="../tags/tag290.xml"/><Relationship Id="rId304" Type="http://schemas.openxmlformats.org/officeDocument/2006/relationships/tags" Target="../tags/tag304.xml"/><Relationship Id="rId325" Type="http://schemas.openxmlformats.org/officeDocument/2006/relationships/tags" Target="../tags/tag325.xml"/><Relationship Id="rId346" Type="http://schemas.openxmlformats.org/officeDocument/2006/relationships/tags" Target="../tags/tag346.xml"/><Relationship Id="rId367" Type="http://schemas.openxmlformats.org/officeDocument/2006/relationships/tags" Target="../tags/tag367.xml"/><Relationship Id="rId388" Type="http://schemas.openxmlformats.org/officeDocument/2006/relationships/tags" Target="../tags/tag388.xml"/><Relationship Id="rId85" Type="http://schemas.openxmlformats.org/officeDocument/2006/relationships/tags" Target="../tags/tag85.xml"/><Relationship Id="rId150" Type="http://schemas.openxmlformats.org/officeDocument/2006/relationships/tags" Target="../tags/tag150.xml"/><Relationship Id="rId171" Type="http://schemas.openxmlformats.org/officeDocument/2006/relationships/tags" Target="../tags/tag171.xml"/><Relationship Id="rId192" Type="http://schemas.openxmlformats.org/officeDocument/2006/relationships/tags" Target="../tags/tag192.xml"/><Relationship Id="rId206" Type="http://schemas.openxmlformats.org/officeDocument/2006/relationships/tags" Target="../tags/tag206.xml"/><Relationship Id="rId227" Type="http://schemas.openxmlformats.org/officeDocument/2006/relationships/tags" Target="../tags/tag227.xml"/><Relationship Id="rId413" Type="http://schemas.openxmlformats.org/officeDocument/2006/relationships/tags" Target="../tags/tag413.xml"/><Relationship Id="rId248" Type="http://schemas.openxmlformats.org/officeDocument/2006/relationships/tags" Target="../tags/tag248.xml"/><Relationship Id="rId269" Type="http://schemas.openxmlformats.org/officeDocument/2006/relationships/tags" Target="../tags/tag269.xml"/><Relationship Id="rId12" Type="http://schemas.openxmlformats.org/officeDocument/2006/relationships/tags" Target="../tags/tag12.xml"/><Relationship Id="rId33" Type="http://schemas.openxmlformats.org/officeDocument/2006/relationships/tags" Target="../tags/tag33.xml"/><Relationship Id="rId108" Type="http://schemas.openxmlformats.org/officeDocument/2006/relationships/tags" Target="../tags/tag108.xml"/><Relationship Id="rId129" Type="http://schemas.openxmlformats.org/officeDocument/2006/relationships/tags" Target="../tags/tag129.xml"/><Relationship Id="rId280" Type="http://schemas.openxmlformats.org/officeDocument/2006/relationships/tags" Target="../tags/tag280.xml"/><Relationship Id="rId315" Type="http://schemas.openxmlformats.org/officeDocument/2006/relationships/tags" Target="../tags/tag315.xml"/><Relationship Id="rId336" Type="http://schemas.openxmlformats.org/officeDocument/2006/relationships/tags" Target="../tags/tag336.xml"/><Relationship Id="rId357" Type="http://schemas.openxmlformats.org/officeDocument/2006/relationships/tags" Target="../tags/tag357.xml"/><Relationship Id="rId54" Type="http://schemas.openxmlformats.org/officeDocument/2006/relationships/tags" Target="../tags/tag54.xml"/><Relationship Id="rId75" Type="http://schemas.openxmlformats.org/officeDocument/2006/relationships/tags" Target="../tags/tag75.xml"/><Relationship Id="rId96" Type="http://schemas.openxmlformats.org/officeDocument/2006/relationships/tags" Target="../tags/tag96.xml"/><Relationship Id="rId140" Type="http://schemas.openxmlformats.org/officeDocument/2006/relationships/tags" Target="../tags/tag140.xml"/><Relationship Id="rId161" Type="http://schemas.openxmlformats.org/officeDocument/2006/relationships/tags" Target="../tags/tag161.xml"/><Relationship Id="rId182" Type="http://schemas.openxmlformats.org/officeDocument/2006/relationships/tags" Target="../tags/tag182.xml"/><Relationship Id="rId217" Type="http://schemas.openxmlformats.org/officeDocument/2006/relationships/tags" Target="../tags/tag217.xml"/><Relationship Id="rId378" Type="http://schemas.openxmlformats.org/officeDocument/2006/relationships/tags" Target="../tags/tag378.xml"/><Relationship Id="rId399" Type="http://schemas.openxmlformats.org/officeDocument/2006/relationships/tags" Target="../tags/tag399.xml"/><Relationship Id="rId403" Type="http://schemas.openxmlformats.org/officeDocument/2006/relationships/tags" Target="../tags/tag403.xml"/><Relationship Id="rId6" Type="http://schemas.openxmlformats.org/officeDocument/2006/relationships/tags" Target="../tags/tag6.xml"/><Relationship Id="rId238" Type="http://schemas.openxmlformats.org/officeDocument/2006/relationships/tags" Target="../tags/tag238.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291" Type="http://schemas.openxmlformats.org/officeDocument/2006/relationships/tags" Target="../tags/tag291.xml"/><Relationship Id="rId305" Type="http://schemas.openxmlformats.org/officeDocument/2006/relationships/tags" Target="../tags/tag305.xml"/><Relationship Id="rId326" Type="http://schemas.openxmlformats.org/officeDocument/2006/relationships/tags" Target="../tags/tag326.xml"/><Relationship Id="rId347" Type="http://schemas.openxmlformats.org/officeDocument/2006/relationships/tags" Target="../tags/tag347.xml"/><Relationship Id="rId44" Type="http://schemas.openxmlformats.org/officeDocument/2006/relationships/tags" Target="../tags/tag44.xml"/><Relationship Id="rId65" Type="http://schemas.openxmlformats.org/officeDocument/2006/relationships/tags" Target="../tags/tag65.xml"/><Relationship Id="rId86" Type="http://schemas.openxmlformats.org/officeDocument/2006/relationships/tags" Target="../tags/tag86.xml"/><Relationship Id="rId130" Type="http://schemas.openxmlformats.org/officeDocument/2006/relationships/tags" Target="../tags/tag130.xml"/><Relationship Id="rId151" Type="http://schemas.openxmlformats.org/officeDocument/2006/relationships/tags" Target="../tags/tag151.xml"/><Relationship Id="rId368" Type="http://schemas.openxmlformats.org/officeDocument/2006/relationships/tags" Target="../tags/tag368.xml"/><Relationship Id="rId389" Type="http://schemas.openxmlformats.org/officeDocument/2006/relationships/tags" Target="../tags/tag389.xml"/><Relationship Id="rId172" Type="http://schemas.openxmlformats.org/officeDocument/2006/relationships/tags" Target="../tags/tag172.xml"/><Relationship Id="rId193" Type="http://schemas.openxmlformats.org/officeDocument/2006/relationships/tags" Target="../tags/tag193.xml"/><Relationship Id="rId207" Type="http://schemas.openxmlformats.org/officeDocument/2006/relationships/tags" Target="../tags/tag207.xml"/><Relationship Id="rId228" Type="http://schemas.openxmlformats.org/officeDocument/2006/relationships/tags" Target="../tags/tag228.xml"/><Relationship Id="rId249" Type="http://schemas.openxmlformats.org/officeDocument/2006/relationships/tags" Target="../tags/tag249.xml"/><Relationship Id="rId414" Type="http://schemas.openxmlformats.org/officeDocument/2006/relationships/tags" Target="../tags/tag414.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281" Type="http://schemas.openxmlformats.org/officeDocument/2006/relationships/tags" Target="../tags/tag281.xml"/><Relationship Id="rId316" Type="http://schemas.openxmlformats.org/officeDocument/2006/relationships/tags" Target="../tags/tag316.xml"/><Relationship Id="rId337" Type="http://schemas.openxmlformats.org/officeDocument/2006/relationships/tags" Target="../tags/tag337.xml"/><Relationship Id="rId34" Type="http://schemas.openxmlformats.org/officeDocument/2006/relationships/tags" Target="../tags/tag34.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20" Type="http://schemas.openxmlformats.org/officeDocument/2006/relationships/tags" Target="../tags/tag120.xml"/><Relationship Id="rId141" Type="http://schemas.openxmlformats.org/officeDocument/2006/relationships/tags" Target="../tags/tag141.xml"/><Relationship Id="rId358" Type="http://schemas.openxmlformats.org/officeDocument/2006/relationships/tags" Target="../tags/tag358.xml"/><Relationship Id="rId379" Type="http://schemas.openxmlformats.org/officeDocument/2006/relationships/tags" Target="../tags/tag379.xml"/><Relationship Id="rId7" Type="http://schemas.openxmlformats.org/officeDocument/2006/relationships/tags" Target="../tags/tag7.xml"/><Relationship Id="rId162" Type="http://schemas.openxmlformats.org/officeDocument/2006/relationships/tags" Target="../tags/tag162.xml"/><Relationship Id="rId183" Type="http://schemas.openxmlformats.org/officeDocument/2006/relationships/tags" Target="../tags/tag183.xml"/><Relationship Id="rId218" Type="http://schemas.openxmlformats.org/officeDocument/2006/relationships/tags" Target="../tags/tag218.xml"/><Relationship Id="rId239" Type="http://schemas.openxmlformats.org/officeDocument/2006/relationships/tags" Target="../tags/tag239.xml"/><Relationship Id="rId390" Type="http://schemas.openxmlformats.org/officeDocument/2006/relationships/tags" Target="../tags/tag390.xml"/><Relationship Id="rId404" Type="http://schemas.openxmlformats.org/officeDocument/2006/relationships/tags" Target="../tags/tag404.xml"/><Relationship Id="rId250" Type="http://schemas.openxmlformats.org/officeDocument/2006/relationships/tags" Target="../tags/tag250.xml"/><Relationship Id="rId271" Type="http://schemas.openxmlformats.org/officeDocument/2006/relationships/tags" Target="../tags/tag271.xml"/><Relationship Id="rId292" Type="http://schemas.openxmlformats.org/officeDocument/2006/relationships/tags" Target="../tags/tag292.xml"/><Relationship Id="rId306" Type="http://schemas.openxmlformats.org/officeDocument/2006/relationships/tags" Target="../tags/tag306.xml"/><Relationship Id="rId24" Type="http://schemas.openxmlformats.org/officeDocument/2006/relationships/tags" Target="../tags/tag24.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tags" Target="../tags/tag110.xml"/><Relationship Id="rId131" Type="http://schemas.openxmlformats.org/officeDocument/2006/relationships/tags" Target="../tags/tag131.xml"/><Relationship Id="rId327" Type="http://schemas.openxmlformats.org/officeDocument/2006/relationships/tags" Target="../tags/tag327.xml"/><Relationship Id="rId348" Type="http://schemas.openxmlformats.org/officeDocument/2006/relationships/tags" Target="../tags/tag348.xml"/><Relationship Id="rId369" Type="http://schemas.openxmlformats.org/officeDocument/2006/relationships/tags" Target="../tags/tag369.xml"/><Relationship Id="rId152" Type="http://schemas.openxmlformats.org/officeDocument/2006/relationships/tags" Target="../tags/tag152.xml"/><Relationship Id="rId173" Type="http://schemas.openxmlformats.org/officeDocument/2006/relationships/tags" Target="../tags/tag173.xml"/><Relationship Id="rId194" Type="http://schemas.openxmlformats.org/officeDocument/2006/relationships/tags" Target="../tags/tag194.xml"/><Relationship Id="rId208" Type="http://schemas.openxmlformats.org/officeDocument/2006/relationships/tags" Target="../tags/tag208.xml"/><Relationship Id="rId229" Type="http://schemas.openxmlformats.org/officeDocument/2006/relationships/tags" Target="../tags/tag229.xml"/><Relationship Id="rId380" Type="http://schemas.openxmlformats.org/officeDocument/2006/relationships/tags" Target="../tags/tag380.xml"/><Relationship Id="rId415" Type="http://schemas.openxmlformats.org/officeDocument/2006/relationships/slideLayout" Target="../slideLayouts/slideLayout7.xml"/><Relationship Id="rId240" Type="http://schemas.openxmlformats.org/officeDocument/2006/relationships/tags" Target="../tags/tag240.xml"/><Relationship Id="rId261" Type="http://schemas.openxmlformats.org/officeDocument/2006/relationships/tags" Target="../tags/tag261.xml"/><Relationship Id="rId14" Type="http://schemas.openxmlformats.org/officeDocument/2006/relationships/tags" Target="../tags/tag14.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282" Type="http://schemas.openxmlformats.org/officeDocument/2006/relationships/tags" Target="../tags/tag282.xml"/><Relationship Id="rId317" Type="http://schemas.openxmlformats.org/officeDocument/2006/relationships/tags" Target="../tags/tag317.xml"/><Relationship Id="rId338" Type="http://schemas.openxmlformats.org/officeDocument/2006/relationships/tags" Target="../tags/tag338.xml"/><Relationship Id="rId359" Type="http://schemas.openxmlformats.org/officeDocument/2006/relationships/tags" Target="../tags/tag359.xml"/><Relationship Id="rId8" Type="http://schemas.openxmlformats.org/officeDocument/2006/relationships/tags" Target="../tags/tag8.xml"/><Relationship Id="rId98" Type="http://schemas.openxmlformats.org/officeDocument/2006/relationships/tags" Target="../tags/tag98.xml"/><Relationship Id="rId121" Type="http://schemas.openxmlformats.org/officeDocument/2006/relationships/tags" Target="../tags/tag121.xml"/><Relationship Id="rId142" Type="http://schemas.openxmlformats.org/officeDocument/2006/relationships/tags" Target="../tags/tag142.xml"/><Relationship Id="rId163" Type="http://schemas.openxmlformats.org/officeDocument/2006/relationships/tags" Target="../tags/tag163.xml"/><Relationship Id="rId184" Type="http://schemas.openxmlformats.org/officeDocument/2006/relationships/tags" Target="../tags/tag184.xml"/><Relationship Id="rId219" Type="http://schemas.openxmlformats.org/officeDocument/2006/relationships/tags" Target="../tags/tag219.xml"/><Relationship Id="rId370" Type="http://schemas.openxmlformats.org/officeDocument/2006/relationships/tags" Target="../tags/tag370.xml"/><Relationship Id="rId391" Type="http://schemas.openxmlformats.org/officeDocument/2006/relationships/tags" Target="../tags/tag391.xml"/><Relationship Id="rId405" Type="http://schemas.openxmlformats.org/officeDocument/2006/relationships/tags" Target="../tags/tag405.xml"/><Relationship Id="rId230" Type="http://schemas.openxmlformats.org/officeDocument/2006/relationships/tags" Target="../tags/tag230.xml"/><Relationship Id="rId251" Type="http://schemas.openxmlformats.org/officeDocument/2006/relationships/tags" Target="../tags/tag251.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272" Type="http://schemas.openxmlformats.org/officeDocument/2006/relationships/tags" Target="../tags/tag272.xml"/><Relationship Id="rId293" Type="http://schemas.openxmlformats.org/officeDocument/2006/relationships/tags" Target="../tags/tag293.xml"/><Relationship Id="rId307" Type="http://schemas.openxmlformats.org/officeDocument/2006/relationships/tags" Target="../tags/tag307.xml"/><Relationship Id="rId328" Type="http://schemas.openxmlformats.org/officeDocument/2006/relationships/tags" Target="../tags/tag328.xml"/><Relationship Id="rId349" Type="http://schemas.openxmlformats.org/officeDocument/2006/relationships/tags" Target="../tags/tag349.xml"/><Relationship Id="rId88" Type="http://schemas.openxmlformats.org/officeDocument/2006/relationships/tags" Target="../tags/tag88.xml"/><Relationship Id="rId111" Type="http://schemas.openxmlformats.org/officeDocument/2006/relationships/tags" Target="../tags/tag111.xml"/><Relationship Id="rId132" Type="http://schemas.openxmlformats.org/officeDocument/2006/relationships/tags" Target="../tags/tag132.xml"/><Relationship Id="rId153" Type="http://schemas.openxmlformats.org/officeDocument/2006/relationships/tags" Target="../tags/tag153.xml"/><Relationship Id="rId174" Type="http://schemas.openxmlformats.org/officeDocument/2006/relationships/tags" Target="../tags/tag174.xml"/><Relationship Id="rId195" Type="http://schemas.openxmlformats.org/officeDocument/2006/relationships/tags" Target="../tags/tag195.xml"/><Relationship Id="rId209" Type="http://schemas.openxmlformats.org/officeDocument/2006/relationships/tags" Target="../tags/tag209.xml"/><Relationship Id="rId360" Type="http://schemas.openxmlformats.org/officeDocument/2006/relationships/tags" Target="../tags/tag360.xml"/><Relationship Id="rId381" Type="http://schemas.openxmlformats.org/officeDocument/2006/relationships/tags" Target="../tags/tag381.xml"/><Relationship Id="rId416" Type="http://schemas.openxmlformats.org/officeDocument/2006/relationships/notesSlide" Target="../notesSlides/notesSlide10.xml"/><Relationship Id="rId220" Type="http://schemas.openxmlformats.org/officeDocument/2006/relationships/tags" Target="../tags/tag220.xml"/><Relationship Id="rId241" Type="http://schemas.openxmlformats.org/officeDocument/2006/relationships/tags" Target="../tags/tag241.xml"/><Relationship Id="rId15" Type="http://schemas.openxmlformats.org/officeDocument/2006/relationships/tags" Target="../tags/tag15.xml"/><Relationship Id="rId36" Type="http://schemas.openxmlformats.org/officeDocument/2006/relationships/tags" Target="../tags/tag36.xml"/><Relationship Id="rId57" Type="http://schemas.openxmlformats.org/officeDocument/2006/relationships/tags" Target="../tags/tag57.xml"/><Relationship Id="rId262" Type="http://schemas.openxmlformats.org/officeDocument/2006/relationships/tags" Target="../tags/tag262.xml"/><Relationship Id="rId283" Type="http://schemas.openxmlformats.org/officeDocument/2006/relationships/tags" Target="../tags/tag283.xml"/><Relationship Id="rId318" Type="http://schemas.openxmlformats.org/officeDocument/2006/relationships/tags" Target="../tags/tag318.xml"/><Relationship Id="rId339" Type="http://schemas.openxmlformats.org/officeDocument/2006/relationships/tags" Target="../tags/tag339.xml"/><Relationship Id="rId78" Type="http://schemas.openxmlformats.org/officeDocument/2006/relationships/tags" Target="../tags/tag78.xml"/><Relationship Id="rId99" Type="http://schemas.openxmlformats.org/officeDocument/2006/relationships/tags" Target="../tags/tag99.xml"/><Relationship Id="rId101" Type="http://schemas.openxmlformats.org/officeDocument/2006/relationships/tags" Target="../tags/tag101.xml"/><Relationship Id="rId122" Type="http://schemas.openxmlformats.org/officeDocument/2006/relationships/tags" Target="../tags/tag122.xml"/><Relationship Id="rId143" Type="http://schemas.openxmlformats.org/officeDocument/2006/relationships/tags" Target="../tags/tag143.xml"/><Relationship Id="rId164" Type="http://schemas.openxmlformats.org/officeDocument/2006/relationships/tags" Target="../tags/tag164.xml"/><Relationship Id="rId185" Type="http://schemas.openxmlformats.org/officeDocument/2006/relationships/tags" Target="../tags/tag185.xml"/><Relationship Id="rId350" Type="http://schemas.openxmlformats.org/officeDocument/2006/relationships/tags" Target="../tags/tag350.xml"/><Relationship Id="rId371" Type="http://schemas.openxmlformats.org/officeDocument/2006/relationships/tags" Target="../tags/tag371.xml"/><Relationship Id="rId406" Type="http://schemas.openxmlformats.org/officeDocument/2006/relationships/tags" Target="../tags/tag406.xml"/><Relationship Id="rId9" Type="http://schemas.openxmlformats.org/officeDocument/2006/relationships/tags" Target="../tags/tag9.xml"/><Relationship Id="rId210" Type="http://schemas.openxmlformats.org/officeDocument/2006/relationships/tags" Target="../tags/tag210.xml"/><Relationship Id="rId392" Type="http://schemas.openxmlformats.org/officeDocument/2006/relationships/tags" Target="../tags/tag392.xml"/><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294" Type="http://schemas.openxmlformats.org/officeDocument/2006/relationships/tags" Target="../tags/tag294.xml"/><Relationship Id="rId308" Type="http://schemas.openxmlformats.org/officeDocument/2006/relationships/tags" Target="../tags/tag308.xml"/><Relationship Id="rId329" Type="http://schemas.openxmlformats.org/officeDocument/2006/relationships/tags" Target="../tags/tag329.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340" Type="http://schemas.openxmlformats.org/officeDocument/2006/relationships/tags" Target="../tags/tag340.xml"/><Relationship Id="rId361" Type="http://schemas.openxmlformats.org/officeDocument/2006/relationships/tags" Target="../tags/tag361.xml"/><Relationship Id="rId196" Type="http://schemas.openxmlformats.org/officeDocument/2006/relationships/tags" Target="../tags/tag196.xml"/><Relationship Id="rId200" Type="http://schemas.openxmlformats.org/officeDocument/2006/relationships/tags" Target="../tags/tag200.xml"/><Relationship Id="rId382" Type="http://schemas.openxmlformats.org/officeDocument/2006/relationships/tags" Target="../tags/tag382.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19" Type="http://schemas.openxmlformats.org/officeDocument/2006/relationships/tags" Target="../tags/tag319.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330" Type="http://schemas.openxmlformats.org/officeDocument/2006/relationships/tags" Target="../tags/tag330.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351" Type="http://schemas.openxmlformats.org/officeDocument/2006/relationships/tags" Target="../tags/tag351.xml"/><Relationship Id="rId372" Type="http://schemas.openxmlformats.org/officeDocument/2006/relationships/tags" Target="../tags/tag372.xml"/><Relationship Id="rId393" Type="http://schemas.openxmlformats.org/officeDocument/2006/relationships/tags" Target="../tags/tag393.xml"/><Relationship Id="rId407" Type="http://schemas.openxmlformats.org/officeDocument/2006/relationships/tags" Target="../tags/tag407.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95" Type="http://schemas.openxmlformats.org/officeDocument/2006/relationships/tags" Target="../tags/tag295.xml"/><Relationship Id="rId309" Type="http://schemas.openxmlformats.org/officeDocument/2006/relationships/tags" Target="../tags/tag309.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320" Type="http://schemas.openxmlformats.org/officeDocument/2006/relationships/tags" Target="../tags/tag320.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341" Type="http://schemas.openxmlformats.org/officeDocument/2006/relationships/tags" Target="../tags/tag341.xml"/><Relationship Id="rId362" Type="http://schemas.openxmlformats.org/officeDocument/2006/relationships/tags" Target="../tags/tag362.xml"/><Relationship Id="rId383" Type="http://schemas.openxmlformats.org/officeDocument/2006/relationships/tags" Target="../tags/tag383.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310" Type="http://schemas.openxmlformats.org/officeDocument/2006/relationships/tags" Target="../tags/tag310.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331" Type="http://schemas.openxmlformats.org/officeDocument/2006/relationships/tags" Target="../tags/tag331.xml"/><Relationship Id="rId352" Type="http://schemas.openxmlformats.org/officeDocument/2006/relationships/tags" Target="../tags/tag352.xml"/><Relationship Id="rId373" Type="http://schemas.openxmlformats.org/officeDocument/2006/relationships/tags" Target="../tags/tag373.xml"/><Relationship Id="rId394" Type="http://schemas.openxmlformats.org/officeDocument/2006/relationships/tags" Target="../tags/tag394.xml"/><Relationship Id="rId408" Type="http://schemas.openxmlformats.org/officeDocument/2006/relationships/tags" Target="../tags/tag408.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296" Type="http://schemas.openxmlformats.org/officeDocument/2006/relationships/tags" Target="../tags/tag296.xml"/><Relationship Id="rId300" Type="http://schemas.openxmlformats.org/officeDocument/2006/relationships/tags" Target="../tags/tag300.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321" Type="http://schemas.openxmlformats.org/officeDocument/2006/relationships/tags" Target="../tags/tag321.xml"/><Relationship Id="rId342" Type="http://schemas.openxmlformats.org/officeDocument/2006/relationships/tags" Target="../tags/tag342.xml"/><Relationship Id="rId363" Type="http://schemas.openxmlformats.org/officeDocument/2006/relationships/tags" Target="../tags/tag363.xml"/><Relationship Id="rId384" Type="http://schemas.openxmlformats.org/officeDocument/2006/relationships/tags" Target="../tags/tag384.xml"/><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 Id="rId50" Type="http://schemas.openxmlformats.org/officeDocument/2006/relationships/tags" Target="../tags/tag50.xml"/><Relationship Id="rId104" Type="http://schemas.openxmlformats.org/officeDocument/2006/relationships/tags" Target="../tags/tag104.xml"/><Relationship Id="rId125" Type="http://schemas.openxmlformats.org/officeDocument/2006/relationships/tags" Target="../tags/tag125.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311" Type="http://schemas.openxmlformats.org/officeDocument/2006/relationships/tags" Target="../tags/tag311.xml"/><Relationship Id="rId332" Type="http://schemas.openxmlformats.org/officeDocument/2006/relationships/tags" Target="../tags/tag332.xml"/><Relationship Id="rId353" Type="http://schemas.openxmlformats.org/officeDocument/2006/relationships/tags" Target="../tags/tag353.xml"/><Relationship Id="rId374" Type="http://schemas.openxmlformats.org/officeDocument/2006/relationships/tags" Target="../tags/tag374.xml"/><Relationship Id="rId395" Type="http://schemas.openxmlformats.org/officeDocument/2006/relationships/tags" Target="../tags/tag395.xml"/><Relationship Id="rId409" Type="http://schemas.openxmlformats.org/officeDocument/2006/relationships/tags" Target="../tags/tag409.xml"/><Relationship Id="rId71" Type="http://schemas.openxmlformats.org/officeDocument/2006/relationships/tags" Target="../tags/tag71.xml"/><Relationship Id="rId92" Type="http://schemas.openxmlformats.org/officeDocument/2006/relationships/tags" Target="../tags/tag92.xml"/><Relationship Id="rId213" Type="http://schemas.openxmlformats.org/officeDocument/2006/relationships/tags" Target="../tags/tag213.xml"/><Relationship Id="rId234" Type="http://schemas.openxmlformats.org/officeDocument/2006/relationships/tags" Target="../tags/tag234.xml"/><Relationship Id="rId2" Type="http://schemas.openxmlformats.org/officeDocument/2006/relationships/tags" Target="../tags/tag2.xml"/><Relationship Id="rId29" Type="http://schemas.openxmlformats.org/officeDocument/2006/relationships/tags" Target="../tags/tag29.xml"/><Relationship Id="rId255" Type="http://schemas.openxmlformats.org/officeDocument/2006/relationships/tags" Target="../tags/tag255.xml"/><Relationship Id="rId276" Type="http://schemas.openxmlformats.org/officeDocument/2006/relationships/tags" Target="../tags/tag276.xml"/><Relationship Id="rId297" Type="http://schemas.openxmlformats.org/officeDocument/2006/relationships/tags" Target="../tags/tag297.xml"/><Relationship Id="rId40" Type="http://schemas.openxmlformats.org/officeDocument/2006/relationships/tags" Target="../tags/tag40.xml"/><Relationship Id="rId115" Type="http://schemas.openxmlformats.org/officeDocument/2006/relationships/tags" Target="../tags/tag115.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301" Type="http://schemas.openxmlformats.org/officeDocument/2006/relationships/tags" Target="../tags/tag301.xml"/><Relationship Id="rId322" Type="http://schemas.openxmlformats.org/officeDocument/2006/relationships/tags" Target="../tags/tag322.xml"/><Relationship Id="rId343" Type="http://schemas.openxmlformats.org/officeDocument/2006/relationships/tags" Target="../tags/tag343.xml"/><Relationship Id="rId364" Type="http://schemas.openxmlformats.org/officeDocument/2006/relationships/tags" Target="../tags/tag364.xml"/><Relationship Id="rId61" Type="http://schemas.openxmlformats.org/officeDocument/2006/relationships/tags" Target="../tags/tag61.xml"/><Relationship Id="rId82" Type="http://schemas.openxmlformats.org/officeDocument/2006/relationships/tags" Target="../tags/tag82.xml"/><Relationship Id="rId199" Type="http://schemas.openxmlformats.org/officeDocument/2006/relationships/tags" Target="../tags/tag199.xml"/><Relationship Id="rId203" Type="http://schemas.openxmlformats.org/officeDocument/2006/relationships/tags" Target="../tags/tag203.xml"/><Relationship Id="rId385" Type="http://schemas.openxmlformats.org/officeDocument/2006/relationships/tags" Target="../tags/tag385.xml"/><Relationship Id="rId19" Type="http://schemas.openxmlformats.org/officeDocument/2006/relationships/tags" Target="../tags/tag19.xml"/><Relationship Id="rId224" Type="http://schemas.openxmlformats.org/officeDocument/2006/relationships/tags" Target="../tags/tag224.xml"/><Relationship Id="rId245" Type="http://schemas.openxmlformats.org/officeDocument/2006/relationships/tags" Target="../tags/tag245.xml"/><Relationship Id="rId266" Type="http://schemas.openxmlformats.org/officeDocument/2006/relationships/tags" Target="../tags/tag266.xml"/><Relationship Id="rId287" Type="http://schemas.openxmlformats.org/officeDocument/2006/relationships/tags" Target="../tags/tag287.xml"/><Relationship Id="rId410" Type="http://schemas.openxmlformats.org/officeDocument/2006/relationships/tags" Target="../tags/tag410.xml"/><Relationship Id="rId30" Type="http://schemas.openxmlformats.org/officeDocument/2006/relationships/tags" Target="../tags/tag3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312" Type="http://schemas.openxmlformats.org/officeDocument/2006/relationships/tags" Target="../tags/tag312.xml"/><Relationship Id="rId333" Type="http://schemas.openxmlformats.org/officeDocument/2006/relationships/tags" Target="../tags/tag333.xml"/><Relationship Id="rId354" Type="http://schemas.openxmlformats.org/officeDocument/2006/relationships/tags" Target="../tags/tag354.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189" Type="http://schemas.openxmlformats.org/officeDocument/2006/relationships/tags" Target="../tags/tag189.xml"/><Relationship Id="rId375" Type="http://schemas.openxmlformats.org/officeDocument/2006/relationships/tags" Target="../tags/tag375.xml"/><Relationship Id="rId396" Type="http://schemas.openxmlformats.org/officeDocument/2006/relationships/tags" Target="../tags/tag396.xml"/><Relationship Id="rId3" Type="http://schemas.openxmlformats.org/officeDocument/2006/relationships/tags" Target="../tags/tag3.xml"/><Relationship Id="rId214" Type="http://schemas.openxmlformats.org/officeDocument/2006/relationships/tags" Target="../tags/tag214.xml"/><Relationship Id="rId235" Type="http://schemas.openxmlformats.org/officeDocument/2006/relationships/tags" Target="../tags/tag235.xml"/><Relationship Id="rId256" Type="http://schemas.openxmlformats.org/officeDocument/2006/relationships/tags" Target="../tags/tag256.xml"/><Relationship Id="rId277" Type="http://schemas.openxmlformats.org/officeDocument/2006/relationships/tags" Target="../tags/tag277.xml"/><Relationship Id="rId298" Type="http://schemas.openxmlformats.org/officeDocument/2006/relationships/tags" Target="../tags/tag298.xml"/><Relationship Id="rId400" Type="http://schemas.openxmlformats.org/officeDocument/2006/relationships/tags" Target="../tags/tag400.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302" Type="http://schemas.openxmlformats.org/officeDocument/2006/relationships/tags" Target="../tags/tag302.xml"/><Relationship Id="rId323" Type="http://schemas.openxmlformats.org/officeDocument/2006/relationships/tags" Target="../tags/tag323.xml"/><Relationship Id="rId344" Type="http://schemas.openxmlformats.org/officeDocument/2006/relationships/tags" Target="../tags/tag344.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179" Type="http://schemas.openxmlformats.org/officeDocument/2006/relationships/tags" Target="../tags/tag179.xml"/><Relationship Id="rId365" Type="http://schemas.openxmlformats.org/officeDocument/2006/relationships/tags" Target="../tags/tag365.xml"/><Relationship Id="rId386" Type="http://schemas.openxmlformats.org/officeDocument/2006/relationships/tags" Target="../tags/tag386.xml"/><Relationship Id="rId190" Type="http://schemas.openxmlformats.org/officeDocument/2006/relationships/tags" Target="../tags/tag190.xml"/><Relationship Id="rId204" Type="http://schemas.openxmlformats.org/officeDocument/2006/relationships/tags" Target="../tags/tag204.xml"/><Relationship Id="rId225" Type="http://schemas.openxmlformats.org/officeDocument/2006/relationships/tags" Target="../tags/tag225.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411" Type="http://schemas.openxmlformats.org/officeDocument/2006/relationships/tags" Target="../tags/tag411.xml"/><Relationship Id="rId106" Type="http://schemas.openxmlformats.org/officeDocument/2006/relationships/tags" Target="../tags/tag106.xml"/><Relationship Id="rId127" Type="http://schemas.openxmlformats.org/officeDocument/2006/relationships/tags" Target="../tags/tag127.xml"/><Relationship Id="rId313" Type="http://schemas.openxmlformats.org/officeDocument/2006/relationships/tags" Target="../tags/tag313.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94" Type="http://schemas.openxmlformats.org/officeDocument/2006/relationships/tags" Target="../tags/tag94.xml"/><Relationship Id="rId148" Type="http://schemas.openxmlformats.org/officeDocument/2006/relationships/tags" Target="../tags/tag148.xml"/><Relationship Id="rId169" Type="http://schemas.openxmlformats.org/officeDocument/2006/relationships/tags" Target="../tags/tag169.xml"/><Relationship Id="rId334" Type="http://schemas.openxmlformats.org/officeDocument/2006/relationships/tags" Target="../tags/tag334.xml"/><Relationship Id="rId355" Type="http://schemas.openxmlformats.org/officeDocument/2006/relationships/tags" Target="../tags/tag355.xml"/><Relationship Id="rId376" Type="http://schemas.openxmlformats.org/officeDocument/2006/relationships/tags" Target="../tags/tag376.xml"/><Relationship Id="rId397" Type="http://schemas.openxmlformats.org/officeDocument/2006/relationships/tags" Target="../tags/tag397.xml"/><Relationship Id="rId4" Type="http://schemas.openxmlformats.org/officeDocument/2006/relationships/tags" Target="../tags/tag4.xml"/><Relationship Id="rId180" Type="http://schemas.openxmlformats.org/officeDocument/2006/relationships/tags" Target="../tags/tag18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 Id="rId401" Type="http://schemas.openxmlformats.org/officeDocument/2006/relationships/tags" Target="../tags/tag401.xml"/><Relationship Id="rId303" Type="http://schemas.openxmlformats.org/officeDocument/2006/relationships/tags" Target="../tags/tag303.xml"/><Relationship Id="rId42" Type="http://schemas.openxmlformats.org/officeDocument/2006/relationships/tags" Target="../tags/tag42.xml"/><Relationship Id="rId84" Type="http://schemas.openxmlformats.org/officeDocument/2006/relationships/tags" Target="../tags/tag84.xml"/><Relationship Id="rId138" Type="http://schemas.openxmlformats.org/officeDocument/2006/relationships/tags" Target="../tags/tag138.xml"/><Relationship Id="rId345" Type="http://schemas.openxmlformats.org/officeDocument/2006/relationships/tags" Target="../tags/tag345.xml"/><Relationship Id="rId387" Type="http://schemas.openxmlformats.org/officeDocument/2006/relationships/tags" Target="../tags/tag387.xml"/><Relationship Id="rId191" Type="http://schemas.openxmlformats.org/officeDocument/2006/relationships/tags" Target="../tags/tag191.xml"/><Relationship Id="rId205" Type="http://schemas.openxmlformats.org/officeDocument/2006/relationships/tags" Target="../tags/tag205.xml"/><Relationship Id="rId247" Type="http://schemas.openxmlformats.org/officeDocument/2006/relationships/tags" Target="../tags/tag247.xml"/><Relationship Id="rId412" Type="http://schemas.openxmlformats.org/officeDocument/2006/relationships/tags" Target="../tags/tag412.xml"/><Relationship Id="rId107" Type="http://schemas.openxmlformats.org/officeDocument/2006/relationships/tags" Target="../tags/tag107.xml"/><Relationship Id="rId289" Type="http://schemas.openxmlformats.org/officeDocument/2006/relationships/tags" Target="../tags/tag289.xml"/><Relationship Id="rId11" Type="http://schemas.openxmlformats.org/officeDocument/2006/relationships/tags" Target="../tags/tag11.xml"/><Relationship Id="rId53" Type="http://schemas.openxmlformats.org/officeDocument/2006/relationships/tags" Target="../tags/tag53.xml"/><Relationship Id="rId149" Type="http://schemas.openxmlformats.org/officeDocument/2006/relationships/tags" Target="../tags/tag149.xml"/><Relationship Id="rId314" Type="http://schemas.openxmlformats.org/officeDocument/2006/relationships/tags" Target="../tags/tag314.xml"/><Relationship Id="rId356" Type="http://schemas.openxmlformats.org/officeDocument/2006/relationships/tags" Target="../tags/tag356.xml"/><Relationship Id="rId398" Type="http://schemas.openxmlformats.org/officeDocument/2006/relationships/tags" Target="../tags/tag398.xml"/><Relationship Id="rId95" Type="http://schemas.openxmlformats.org/officeDocument/2006/relationships/tags" Target="../tags/tag95.xml"/><Relationship Id="rId160" Type="http://schemas.openxmlformats.org/officeDocument/2006/relationships/tags" Target="../tags/tag160.xml"/><Relationship Id="rId216" Type="http://schemas.openxmlformats.org/officeDocument/2006/relationships/tags" Target="../tags/tag21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17" Type="http://schemas.openxmlformats.org/officeDocument/2006/relationships/tags" Target="../tags/tag531.xml"/><Relationship Id="rId299" Type="http://schemas.openxmlformats.org/officeDocument/2006/relationships/tags" Target="../tags/tag713.xml"/><Relationship Id="rId21" Type="http://schemas.openxmlformats.org/officeDocument/2006/relationships/tags" Target="../tags/tag435.xml"/><Relationship Id="rId63" Type="http://schemas.openxmlformats.org/officeDocument/2006/relationships/tags" Target="../tags/tag477.xml"/><Relationship Id="rId159" Type="http://schemas.openxmlformats.org/officeDocument/2006/relationships/tags" Target="../tags/tag573.xml"/><Relationship Id="rId324" Type="http://schemas.openxmlformats.org/officeDocument/2006/relationships/tags" Target="../tags/tag738.xml"/><Relationship Id="rId366" Type="http://schemas.openxmlformats.org/officeDocument/2006/relationships/tags" Target="../tags/tag780.xml"/><Relationship Id="rId170" Type="http://schemas.openxmlformats.org/officeDocument/2006/relationships/tags" Target="../tags/tag584.xml"/><Relationship Id="rId226" Type="http://schemas.openxmlformats.org/officeDocument/2006/relationships/tags" Target="../tags/tag640.xml"/><Relationship Id="rId268" Type="http://schemas.openxmlformats.org/officeDocument/2006/relationships/tags" Target="../tags/tag682.xml"/><Relationship Id="rId32" Type="http://schemas.openxmlformats.org/officeDocument/2006/relationships/tags" Target="../tags/tag446.xml"/><Relationship Id="rId74" Type="http://schemas.openxmlformats.org/officeDocument/2006/relationships/tags" Target="../tags/tag488.xml"/><Relationship Id="rId128" Type="http://schemas.openxmlformats.org/officeDocument/2006/relationships/tags" Target="../tags/tag542.xml"/><Relationship Id="rId335" Type="http://schemas.openxmlformats.org/officeDocument/2006/relationships/tags" Target="../tags/tag749.xml"/><Relationship Id="rId377" Type="http://schemas.openxmlformats.org/officeDocument/2006/relationships/tags" Target="../tags/tag791.xml"/><Relationship Id="rId5" Type="http://schemas.openxmlformats.org/officeDocument/2006/relationships/tags" Target="../tags/tag419.xml"/><Relationship Id="rId181" Type="http://schemas.openxmlformats.org/officeDocument/2006/relationships/tags" Target="../tags/tag595.xml"/><Relationship Id="rId237" Type="http://schemas.openxmlformats.org/officeDocument/2006/relationships/tags" Target="../tags/tag651.xml"/><Relationship Id="rId402" Type="http://schemas.openxmlformats.org/officeDocument/2006/relationships/tags" Target="../tags/tag816.xml"/><Relationship Id="rId279" Type="http://schemas.openxmlformats.org/officeDocument/2006/relationships/tags" Target="../tags/tag693.xml"/><Relationship Id="rId22" Type="http://schemas.openxmlformats.org/officeDocument/2006/relationships/tags" Target="../tags/tag436.xml"/><Relationship Id="rId43" Type="http://schemas.openxmlformats.org/officeDocument/2006/relationships/tags" Target="../tags/tag457.xml"/><Relationship Id="rId64" Type="http://schemas.openxmlformats.org/officeDocument/2006/relationships/tags" Target="../tags/tag478.xml"/><Relationship Id="rId118" Type="http://schemas.openxmlformats.org/officeDocument/2006/relationships/tags" Target="../tags/tag532.xml"/><Relationship Id="rId139" Type="http://schemas.openxmlformats.org/officeDocument/2006/relationships/tags" Target="../tags/tag553.xml"/><Relationship Id="rId290" Type="http://schemas.openxmlformats.org/officeDocument/2006/relationships/tags" Target="../tags/tag704.xml"/><Relationship Id="rId304" Type="http://schemas.openxmlformats.org/officeDocument/2006/relationships/tags" Target="../tags/tag718.xml"/><Relationship Id="rId325" Type="http://schemas.openxmlformats.org/officeDocument/2006/relationships/tags" Target="../tags/tag739.xml"/><Relationship Id="rId346" Type="http://schemas.openxmlformats.org/officeDocument/2006/relationships/tags" Target="../tags/tag760.xml"/><Relationship Id="rId367" Type="http://schemas.openxmlformats.org/officeDocument/2006/relationships/tags" Target="../tags/tag781.xml"/><Relationship Id="rId388" Type="http://schemas.openxmlformats.org/officeDocument/2006/relationships/tags" Target="../tags/tag802.xml"/><Relationship Id="rId85" Type="http://schemas.openxmlformats.org/officeDocument/2006/relationships/tags" Target="../tags/tag499.xml"/><Relationship Id="rId150" Type="http://schemas.openxmlformats.org/officeDocument/2006/relationships/tags" Target="../tags/tag564.xml"/><Relationship Id="rId171" Type="http://schemas.openxmlformats.org/officeDocument/2006/relationships/tags" Target="../tags/tag585.xml"/><Relationship Id="rId192" Type="http://schemas.openxmlformats.org/officeDocument/2006/relationships/tags" Target="../tags/tag606.xml"/><Relationship Id="rId206" Type="http://schemas.openxmlformats.org/officeDocument/2006/relationships/tags" Target="../tags/tag620.xml"/><Relationship Id="rId227" Type="http://schemas.openxmlformats.org/officeDocument/2006/relationships/tags" Target="../tags/tag641.xml"/><Relationship Id="rId413" Type="http://schemas.openxmlformats.org/officeDocument/2006/relationships/tags" Target="../tags/tag827.xml"/><Relationship Id="rId248" Type="http://schemas.openxmlformats.org/officeDocument/2006/relationships/tags" Target="../tags/tag662.xml"/><Relationship Id="rId269" Type="http://schemas.openxmlformats.org/officeDocument/2006/relationships/tags" Target="../tags/tag683.xml"/><Relationship Id="rId12" Type="http://schemas.openxmlformats.org/officeDocument/2006/relationships/tags" Target="../tags/tag426.xml"/><Relationship Id="rId33" Type="http://schemas.openxmlformats.org/officeDocument/2006/relationships/tags" Target="../tags/tag447.xml"/><Relationship Id="rId108" Type="http://schemas.openxmlformats.org/officeDocument/2006/relationships/tags" Target="../tags/tag522.xml"/><Relationship Id="rId129" Type="http://schemas.openxmlformats.org/officeDocument/2006/relationships/tags" Target="../tags/tag543.xml"/><Relationship Id="rId280" Type="http://schemas.openxmlformats.org/officeDocument/2006/relationships/tags" Target="../tags/tag694.xml"/><Relationship Id="rId315" Type="http://schemas.openxmlformats.org/officeDocument/2006/relationships/tags" Target="../tags/tag729.xml"/><Relationship Id="rId336" Type="http://schemas.openxmlformats.org/officeDocument/2006/relationships/tags" Target="../tags/tag750.xml"/><Relationship Id="rId357" Type="http://schemas.openxmlformats.org/officeDocument/2006/relationships/tags" Target="../tags/tag771.xml"/><Relationship Id="rId54" Type="http://schemas.openxmlformats.org/officeDocument/2006/relationships/tags" Target="../tags/tag468.xml"/><Relationship Id="rId75" Type="http://schemas.openxmlformats.org/officeDocument/2006/relationships/tags" Target="../tags/tag489.xml"/><Relationship Id="rId96" Type="http://schemas.openxmlformats.org/officeDocument/2006/relationships/tags" Target="../tags/tag510.xml"/><Relationship Id="rId140" Type="http://schemas.openxmlformats.org/officeDocument/2006/relationships/tags" Target="../tags/tag554.xml"/><Relationship Id="rId161" Type="http://schemas.openxmlformats.org/officeDocument/2006/relationships/tags" Target="../tags/tag575.xml"/><Relationship Id="rId182" Type="http://schemas.openxmlformats.org/officeDocument/2006/relationships/tags" Target="../tags/tag596.xml"/><Relationship Id="rId217" Type="http://schemas.openxmlformats.org/officeDocument/2006/relationships/tags" Target="../tags/tag631.xml"/><Relationship Id="rId378" Type="http://schemas.openxmlformats.org/officeDocument/2006/relationships/tags" Target="../tags/tag792.xml"/><Relationship Id="rId399" Type="http://schemas.openxmlformats.org/officeDocument/2006/relationships/tags" Target="../tags/tag813.xml"/><Relationship Id="rId403" Type="http://schemas.openxmlformats.org/officeDocument/2006/relationships/tags" Target="../tags/tag817.xml"/><Relationship Id="rId6" Type="http://schemas.openxmlformats.org/officeDocument/2006/relationships/tags" Target="../tags/tag420.xml"/><Relationship Id="rId238" Type="http://schemas.openxmlformats.org/officeDocument/2006/relationships/tags" Target="../tags/tag652.xml"/><Relationship Id="rId259" Type="http://schemas.openxmlformats.org/officeDocument/2006/relationships/tags" Target="../tags/tag673.xml"/><Relationship Id="rId23" Type="http://schemas.openxmlformats.org/officeDocument/2006/relationships/tags" Target="../tags/tag437.xml"/><Relationship Id="rId119" Type="http://schemas.openxmlformats.org/officeDocument/2006/relationships/tags" Target="../tags/tag533.xml"/><Relationship Id="rId270" Type="http://schemas.openxmlformats.org/officeDocument/2006/relationships/tags" Target="../tags/tag684.xml"/><Relationship Id="rId291" Type="http://schemas.openxmlformats.org/officeDocument/2006/relationships/tags" Target="../tags/tag705.xml"/><Relationship Id="rId305" Type="http://schemas.openxmlformats.org/officeDocument/2006/relationships/tags" Target="../tags/tag719.xml"/><Relationship Id="rId326" Type="http://schemas.openxmlformats.org/officeDocument/2006/relationships/tags" Target="../tags/tag740.xml"/><Relationship Id="rId347" Type="http://schemas.openxmlformats.org/officeDocument/2006/relationships/tags" Target="../tags/tag761.xml"/><Relationship Id="rId44" Type="http://schemas.openxmlformats.org/officeDocument/2006/relationships/tags" Target="../tags/tag458.xml"/><Relationship Id="rId65" Type="http://schemas.openxmlformats.org/officeDocument/2006/relationships/tags" Target="../tags/tag479.xml"/><Relationship Id="rId86" Type="http://schemas.openxmlformats.org/officeDocument/2006/relationships/tags" Target="../tags/tag500.xml"/><Relationship Id="rId130" Type="http://schemas.openxmlformats.org/officeDocument/2006/relationships/tags" Target="../tags/tag544.xml"/><Relationship Id="rId151" Type="http://schemas.openxmlformats.org/officeDocument/2006/relationships/tags" Target="../tags/tag565.xml"/><Relationship Id="rId368" Type="http://schemas.openxmlformats.org/officeDocument/2006/relationships/tags" Target="../tags/tag782.xml"/><Relationship Id="rId389" Type="http://schemas.openxmlformats.org/officeDocument/2006/relationships/tags" Target="../tags/tag803.xml"/><Relationship Id="rId172" Type="http://schemas.openxmlformats.org/officeDocument/2006/relationships/tags" Target="../tags/tag586.xml"/><Relationship Id="rId193" Type="http://schemas.openxmlformats.org/officeDocument/2006/relationships/tags" Target="../tags/tag607.xml"/><Relationship Id="rId207" Type="http://schemas.openxmlformats.org/officeDocument/2006/relationships/tags" Target="../tags/tag621.xml"/><Relationship Id="rId228" Type="http://schemas.openxmlformats.org/officeDocument/2006/relationships/tags" Target="../tags/tag642.xml"/><Relationship Id="rId249" Type="http://schemas.openxmlformats.org/officeDocument/2006/relationships/tags" Target="../tags/tag663.xml"/><Relationship Id="rId414" Type="http://schemas.openxmlformats.org/officeDocument/2006/relationships/tags" Target="../tags/tag828.xml"/><Relationship Id="rId13" Type="http://schemas.openxmlformats.org/officeDocument/2006/relationships/tags" Target="../tags/tag427.xml"/><Relationship Id="rId109" Type="http://schemas.openxmlformats.org/officeDocument/2006/relationships/tags" Target="../tags/tag523.xml"/><Relationship Id="rId260" Type="http://schemas.openxmlformats.org/officeDocument/2006/relationships/tags" Target="../tags/tag674.xml"/><Relationship Id="rId281" Type="http://schemas.openxmlformats.org/officeDocument/2006/relationships/tags" Target="../tags/tag695.xml"/><Relationship Id="rId316" Type="http://schemas.openxmlformats.org/officeDocument/2006/relationships/tags" Target="../tags/tag730.xml"/><Relationship Id="rId337" Type="http://schemas.openxmlformats.org/officeDocument/2006/relationships/tags" Target="../tags/tag751.xml"/><Relationship Id="rId34" Type="http://schemas.openxmlformats.org/officeDocument/2006/relationships/tags" Target="../tags/tag448.xml"/><Relationship Id="rId55" Type="http://schemas.openxmlformats.org/officeDocument/2006/relationships/tags" Target="../tags/tag469.xml"/><Relationship Id="rId76" Type="http://schemas.openxmlformats.org/officeDocument/2006/relationships/tags" Target="../tags/tag490.xml"/><Relationship Id="rId97" Type="http://schemas.openxmlformats.org/officeDocument/2006/relationships/tags" Target="../tags/tag511.xml"/><Relationship Id="rId120" Type="http://schemas.openxmlformats.org/officeDocument/2006/relationships/tags" Target="../tags/tag534.xml"/><Relationship Id="rId141" Type="http://schemas.openxmlformats.org/officeDocument/2006/relationships/tags" Target="../tags/tag555.xml"/><Relationship Id="rId358" Type="http://schemas.openxmlformats.org/officeDocument/2006/relationships/tags" Target="../tags/tag772.xml"/><Relationship Id="rId379" Type="http://schemas.openxmlformats.org/officeDocument/2006/relationships/tags" Target="../tags/tag793.xml"/><Relationship Id="rId7" Type="http://schemas.openxmlformats.org/officeDocument/2006/relationships/tags" Target="../tags/tag421.xml"/><Relationship Id="rId162" Type="http://schemas.openxmlformats.org/officeDocument/2006/relationships/tags" Target="../tags/tag576.xml"/><Relationship Id="rId183" Type="http://schemas.openxmlformats.org/officeDocument/2006/relationships/tags" Target="../tags/tag597.xml"/><Relationship Id="rId218" Type="http://schemas.openxmlformats.org/officeDocument/2006/relationships/tags" Target="../tags/tag632.xml"/><Relationship Id="rId239" Type="http://schemas.openxmlformats.org/officeDocument/2006/relationships/tags" Target="../tags/tag653.xml"/><Relationship Id="rId390" Type="http://schemas.openxmlformats.org/officeDocument/2006/relationships/tags" Target="../tags/tag804.xml"/><Relationship Id="rId404" Type="http://schemas.openxmlformats.org/officeDocument/2006/relationships/tags" Target="../tags/tag818.xml"/><Relationship Id="rId250" Type="http://schemas.openxmlformats.org/officeDocument/2006/relationships/tags" Target="../tags/tag664.xml"/><Relationship Id="rId271" Type="http://schemas.openxmlformats.org/officeDocument/2006/relationships/tags" Target="../tags/tag685.xml"/><Relationship Id="rId292" Type="http://schemas.openxmlformats.org/officeDocument/2006/relationships/tags" Target="../tags/tag706.xml"/><Relationship Id="rId306" Type="http://schemas.openxmlformats.org/officeDocument/2006/relationships/tags" Target="../tags/tag720.xml"/><Relationship Id="rId24" Type="http://schemas.openxmlformats.org/officeDocument/2006/relationships/tags" Target="../tags/tag438.xml"/><Relationship Id="rId45" Type="http://schemas.openxmlformats.org/officeDocument/2006/relationships/tags" Target="../tags/tag459.xml"/><Relationship Id="rId66" Type="http://schemas.openxmlformats.org/officeDocument/2006/relationships/tags" Target="../tags/tag480.xml"/><Relationship Id="rId87" Type="http://schemas.openxmlformats.org/officeDocument/2006/relationships/tags" Target="../tags/tag501.xml"/><Relationship Id="rId110" Type="http://schemas.openxmlformats.org/officeDocument/2006/relationships/tags" Target="../tags/tag524.xml"/><Relationship Id="rId131" Type="http://schemas.openxmlformats.org/officeDocument/2006/relationships/tags" Target="../tags/tag545.xml"/><Relationship Id="rId327" Type="http://schemas.openxmlformats.org/officeDocument/2006/relationships/tags" Target="../tags/tag741.xml"/><Relationship Id="rId348" Type="http://schemas.openxmlformats.org/officeDocument/2006/relationships/tags" Target="../tags/tag762.xml"/><Relationship Id="rId369" Type="http://schemas.openxmlformats.org/officeDocument/2006/relationships/tags" Target="../tags/tag783.xml"/><Relationship Id="rId152" Type="http://schemas.openxmlformats.org/officeDocument/2006/relationships/tags" Target="../tags/tag566.xml"/><Relationship Id="rId173" Type="http://schemas.openxmlformats.org/officeDocument/2006/relationships/tags" Target="../tags/tag587.xml"/><Relationship Id="rId194" Type="http://schemas.openxmlformats.org/officeDocument/2006/relationships/tags" Target="../tags/tag608.xml"/><Relationship Id="rId208" Type="http://schemas.openxmlformats.org/officeDocument/2006/relationships/tags" Target="../tags/tag622.xml"/><Relationship Id="rId229" Type="http://schemas.openxmlformats.org/officeDocument/2006/relationships/tags" Target="../tags/tag643.xml"/><Relationship Id="rId380" Type="http://schemas.openxmlformats.org/officeDocument/2006/relationships/tags" Target="../tags/tag794.xml"/><Relationship Id="rId415" Type="http://schemas.openxmlformats.org/officeDocument/2006/relationships/slideLayout" Target="../slideLayouts/slideLayout7.xml"/><Relationship Id="rId240" Type="http://schemas.openxmlformats.org/officeDocument/2006/relationships/tags" Target="../tags/tag654.xml"/><Relationship Id="rId261" Type="http://schemas.openxmlformats.org/officeDocument/2006/relationships/tags" Target="../tags/tag675.xml"/><Relationship Id="rId14" Type="http://schemas.openxmlformats.org/officeDocument/2006/relationships/tags" Target="../tags/tag428.xml"/><Relationship Id="rId35" Type="http://schemas.openxmlformats.org/officeDocument/2006/relationships/tags" Target="../tags/tag449.xml"/><Relationship Id="rId56" Type="http://schemas.openxmlformats.org/officeDocument/2006/relationships/tags" Target="../tags/tag470.xml"/><Relationship Id="rId77" Type="http://schemas.openxmlformats.org/officeDocument/2006/relationships/tags" Target="../tags/tag491.xml"/><Relationship Id="rId100" Type="http://schemas.openxmlformats.org/officeDocument/2006/relationships/tags" Target="../tags/tag514.xml"/><Relationship Id="rId282" Type="http://schemas.openxmlformats.org/officeDocument/2006/relationships/tags" Target="../tags/tag696.xml"/><Relationship Id="rId317" Type="http://schemas.openxmlformats.org/officeDocument/2006/relationships/tags" Target="../tags/tag731.xml"/><Relationship Id="rId338" Type="http://schemas.openxmlformats.org/officeDocument/2006/relationships/tags" Target="../tags/tag752.xml"/><Relationship Id="rId359" Type="http://schemas.openxmlformats.org/officeDocument/2006/relationships/tags" Target="../tags/tag773.xml"/><Relationship Id="rId8" Type="http://schemas.openxmlformats.org/officeDocument/2006/relationships/tags" Target="../tags/tag422.xml"/><Relationship Id="rId98" Type="http://schemas.openxmlformats.org/officeDocument/2006/relationships/tags" Target="../tags/tag512.xml"/><Relationship Id="rId121" Type="http://schemas.openxmlformats.org/officeDocument/2006/relationships/tags" Target="../tags/tag535.xml"/><Relationship Id="rId142" Type="http://schemas.openxmlformats.org/officeDocument/2006/relationships/tags" Target="../tags/tag556.xml"/><Relationship Id="rId163" Type="http://schemas.openxmlformats.org/officeDocument/2006/relationships/tags" Target="../tags/tag577.xml"/><Relationship Id="rId184" Type="http://schemas.openxmlformats.org/officeDocument/2006/relationships/tags" Target="../tags/tag598.xml"/><Relationship Id="rId219" Type="http://schemas.openxmlformats.org/officeDocument/2006/relationships/tags" Target="../tags/tag633.xml"/><Relationship Id="rId370" Type="http://schemas.openxmlformats.org/officeDocument/2006/relationships/tags" Target="../tags/tag784.xml"/><Relationship Id="rId391" Type="http://schemas.openxmlformats.org/officeDocument/2006/relationships/tags" Target="../tags/tag805.xml"/><Relationship Id="rId405" Type="http://schemas.openxmlformats.org/officeDocument/2006/relationships/tags" Target="../tags/tag819.xml"/><Relationship Id="rId230" Type="http://schemas.openxmlformats.org/officeDocument/2006/relationships/tags" Target="../tags/tag644.xml"/><Relationship Id="rId251" Type="http://schemas.openxmlformats.org/officeDocument/2006/relationships/tags" Target="../tags/tag665.xml"/><Relationship Id="rId25" Type="http://schemas.openxmlformats.org/officeDocument/2006/relationships/tags" Target="../tags/tag439.xml"/><Relationship Id="rId46" Type="http://schemas.openxmlformats.org/officeDocument/2006/relationships/tags" Target="../tags/tag460.xml"/><Relationship Id="rId67" Type="http://schemas.openxmlformats.org/officeDocument/2006/relationships/tags" Target="../tags/tag481.xml"/><Relationship Id="rId272" Type="http://schemas.openxmlformats.org/officeDocument/2006/relationships/tags" Target="../tags/tag686.xml"/><Relationship Id="rId293" Type="http://schemas.openxmlformats.org/officeDocument/2006/relationships/tags" Target="../tags/tag707.xml"/><Relationship Id="rId307" Type="http://schemas.openxmlformats.org/officeDocument/2006/relationships/tags" Target="../tags/tag721.xml"/><Relationship Id="rId328" Type="http://schemas.openxmlformats.org/officeDocument/2006/relationships/tags" Target="../tags/tag742.xml"/><Relationship Id="rId349" Type="http://schemas.openxmlformats.org/officeDocument/2006/relationships/tags" Target="../tags/tag763.xml"/><Relationship Id="rId88" Type="http://schemas.openxmlformats.org/officeDocument/2006/relationships/tags" Target="../tags/tag502.xml"/><Relationship Id="rId111" Type="http://schemas.openxmlformats.org/officeDocument/2006/relationships/tags" Target="../tags/tag525.xml"/><Relationship Id="rId132" Type="http://schemas.openxmlformats.org/officeDocument/2006/relationships/tags" Target="../tags/tag546.xml"/><Relationship Id="rId153" Type="http://schemas.openxmlformats.org/officeDocument/2006/relationships/tags" Target="../tags/tag567.xml"/><Relationship Id="rId174" Type="http://schemas.openxmlformats.org/officeDocument/2006/relationships/tags" Target="../tags/tag588.xml"/><Relationship Id="rId195" Type="http://schemas.openxmlformats.org/officeDocument/2006/relationships/tags" Target="../tags/tag609.xml"/><Relationship Id="rId209" Type="http://schemas.openxmlformats.org/officeDocument/2006/relationships/tags" Target="../tags/tag623.xml"/><Relationship Id="rId360" Type="http://schemas.openxmlformats.org/officeDocument/2006/relationships/tags" Target="../tags/tag774.xml"/><Relationship Id="rId381" Type="http://schemas.openxmlformats.org/officeDocument/2006/relationships/tags" Target="../tags/tag795.xml"/><Relationship Id="rId416" Type="http://schemas.openxmlformats.org/officeDocument/2006/relationships/notesSlide" Target="../notesSlides/notesSlide14.xml"/><Relationship Id="rId220" Type="http://schemas.openxmlformats.org/officeDocument/2006/relationships/tags" Target="../tags/tag634.xml"/><Relationship Id="rId241" Type="http://schemas.openxmlformats.org/officeDocument/2006/relationships/tags" Target="../tags/tag655.xml"/><Relationship Id="rId15" Type="http://schemas.openxmlformats.org/officeDocument/2006/relationships/tags" Target="../tags/tag429.xml"/><Relationship Id="rId36" Type="http://schemas.openxmlformats.org/officeDocument/2006/relationships/tags" Target="../tags/tag450.xml"/><Relationship Id="rId57" Type="http://schemas.openxmlformats.org/officeDocument/2006/relationships/tags" Target="../tags/tag471.xml"/><Relationship Id="rId262" Type="http://schemas.openxmlformats.org/officeDocument/2006/relationships/tags" Target="../tags/tag676.xml"/><Relationship Id="rId283" Type="http://schemas.openxmlformats.org/officeDocument/2006/relationships/tags" Target="../tags/tag697.xml"/><Relationship Id="rId318" Type="http://schemas.openxmlformats.org/officeDocument/2006/relationships/tags" Target="../tags/tag732.xml"/><Relationship Id="rId339" Type="http://schemas.openxmlformats.org/officeDocument/2006/relationships/tags" Target="../tags/tag753.xml"/><Relationship Id="rId78" Type="http://schemas.openxmlformats.org/officeDocument/2006/relationships/tags" Target="../tags/tag492.xml"/><Relationship Id="rId99" Type="http://schemas.openxmlformats.org/officeDocument/2006/relationships/tags" Target="../tags/tag513.xml"/><Relationship Id="rId101" Type="http://schemas.openxmlformats.org/officeDocument/2006/relationships/tags" Target="../tags/tag515.xml"/><Relationship Id="rId122" Type="http://schemas.openxmlformats.org/officeDocument/2006/relationships/tags" Target="../tags/tag536.xml"/><Relationship Id="rId143" Type="http://schemas.openxmlformats.org/officeDocument/2006/relationships/tags" Target="../tags/tag557.xml"/><Relationship Id="rId164" Type="http://schemas.openxmlformats.org/officeDocument/2006/relationships/tags" Target="../tags/tag578.xml"/><Relationship Id="rId185" Type="http://schemas.openxmlformats.org/officeDocument/2006/relationships/tags" Target="../tags/tag599.xml"/><Relationship Id="rId350" Type="http://schemas.openxmlformats.org/officeDocument/2006/relationships/tags" Target="../tags/tag764.xml"/><Relationship Id="rId371" Type="http://schemas.openxmlformats.org/officeDocument/2006/relationships/tags" Target="../tags/tag785.xml"/><Relationship Id="rId406" Type="http://schemas.openxmlformats.org/officeDocument/2006/relationships/tags" Target="../tags/tag820.xml"/><Relationship Id="rId9" Type="http://schemas.openxmlformats.org/officeDocument/2006/relationships/tags" Target="../tags/tag423.xml"/><Relationship Id="rId210" Type="http://schemas.openxmlformats.org/officeDocument/2006/relationships/tags" Target="../tags/tag624.xml"/><Relationship Id="rId392" Type="http://schemas.openxmlformats.org/officeDocument/2006/relationships/tags" Target="../tags/tag806.xml"/><Relationship Id="rId26" Type="http://schemas.openxmlformats.org/officeDocument/2006/relationships/tags" Target="../tags/tag440.xml"/><Relationship Id="rId231" Type="http://schemas.openxmlformats.org/officeDocument/2006/relationships/tags" Target="../tags/tag645.xml"/><Relationship Id="rId252" Type="http://schemas.openxmlformats.org/officeDocument/2006/relationships/tags" Target="../tags/tag666.xml"/><Relationship Id="rId273" Type="http://schemas.openxmlformats.org/officeDocument/2006/relationships/tags" Target="../tags/tag687.xml"/><Relationship Id="rId294" Type="http://schemas.openxmlformats.org/officeDocument/2006/relationships/tags" Target="../tags/tag708.xml"/><Relationship Id="rId308" Type="http://schemas.openxmlformats.org/officeDocument/2006/relationships/tags" Target="../tags/tag722.xml"/><Relationship Id="rId329" Type="http://schemas.openxmlformats.org/officeDocument/2006/relationships/tags" Target="../tags/tag743.xml"/><Relationship Id="rId47" Type="http://schemas.openxmlformats.org/officeDocument/2006/relationships/tags" Target="../tags/tag461.xml"/><Relationship Id="rId68" Type="http://schemas.openxmlformats.org/officeDocument/2006/relationships/tags" Target="../tags/tag482.xml"/><Relationship Id="rId89" Type="http://schemas.openxmlformats.org/officeDocument/2006/relationships/tags" Target="../tags/tag503.xml"/><Relationship Id="rId112" Type="http://schemas.openxmlformats.org/officeDocument/2006/relationships/tags" Target="../tags/tag526.xml"/><Relationship Id="rId133" Type="http://schemas.openxmlformats.org/officeDocument/2006/relationships/tags" Target="../tags/tag547.xml"/><Relationship Id="rId154" Type="http://schemas.openxmlformats.org/officeDocument/2006/relationships/tags" Target="../tags/tag568.xml"/><Relationship Id="rId175" Type="http://schemas.openxmlformats.org/officeDocument/2006/relationships/tags" Target="../tags/tag589.xml"/><Relationship Id="rId340" Type="http://schemas.openxmlformats.org/officeDocument/2006/relationships/tags" Target="../tags/tag754.xml"/><Relationship Id="rId361" Type="http://schemas.openxmlformats.org/officeDocument/2006/relationships/tags" Target="../tags/tag775.xml"/><Relationship Id="rId196" Type="http://schemas.openxmlformats.org/officeDocument/2006/relationships/tags" Target="../tags/tag610.xml"/><Relationship Id="rId200" Type="http://schemas.openxmlformats.org/officeDocument/2006/relationships/tags" Target="../tags/tag614.xml"/><Relationship Id="rId382" Type="http://schemas.openxmlformats.org/officeDocument/2006/relationships/tags" Target="../tags/tag796.xml"/><Relationship Id="rId417" Type="http://schemas.openxmlformats.org/officeDocument/2006/relationships/diagramData" Target="../diagrams/data9.xml"/><Relationship Id="rId16" Type="http://schemas.openxmlformats.org/officeDocument/2006/relationships/tags" Target="../tags/tag430.xml"/><Relationship Id="rId221" Type="http://schemas.openxmlformats.org/officeDocument/2006/relationships/tags" Target="../tags/tag635.xml"/><Relationship Id="rId242" Type="http://schemas.openxmlformats.org/officeDocument/2006/relationships/tags" Target="../tags/tag656.xml"/><Relationship Id="rId263" Type="http://schemas.openxmlformats.org/officeDocument/2006/relationships/tags" Target="../tags/tag677.xml"/><Relationship Id="rId284" Type="http://schemas.openxmlformats.org/officeDocument/2006/relationships/tags" Target="../tags/tag698.xml"/><Relationship Id="rId319" Type="http://schemas.openxmlformats.org/officeDocument/2006/relationships/tags" Target="../tags/tag733.xml"/><Relationship Id="rId37" Type="http://schemas.openxmlformats.org/officeDocument/2006/relationships/tags" Target="../tags/tag451.xml"/><Relationship Id="rId58" Type="http://schemas.openxmlformats.org/officeDocument/2006/relationships/tags" Target="../tags/tag472.xml"/><Relationship Id="rId79" Type="http://schemas.openxmlformats.org/officeDocument/2006/relationships/tags" Target="../tags/tag493.xml"/><Relationship Id="rId102" Type="http://schemas.openxmlformats.org/officeDocument/2006/relationships/tags" Target="../tags/tag516.xml"/><Relationship Id="rId123" Type="http://schemas.openxmlformats.org/officeDocument/2006/relationships/tags" Target="../tags/tag537.xml"/><Relationship Id="rId144" Type="http://schemas.openxmlformats.org/officeDocument/2006/relationships/tags" Target="../tags/tag558.xml"/><Relationship Id="rId330" Type="http://schemas.openxmlformats.org/officeDocument/2006/relationships/tags" Target="../tags/tag744.xml"/><Relationship Id="rId90" Type="http://schemas.openxmlformats.org/officeDocument/2006/relationships/tags" Target="../tags/tag504.xml"/><Relationship Id="rId165" Type="http://schemas.openxmlformats.org/officeDocument/2006/relationships/tags" Target="../tags/tag579.xml"/><Relationship Id="rId186" Type="http://schemas.openxmlformats.org/officeDocument/2006/relationships/tags" Target="../tags/tag600.xml"/><Relationship Id="rId351" Type="http://schemas.openxmlformats.org/officeDocument/2006/relationships/tags" Target="../tags/tag765.xml"/><Relationship Id="rId372" Type="http://schemas.openxmlformats.org/officeDocument/2006/relationships/tags" Target="../tags/tag786.xml"/><Relationship Id="rId393" Type="http://schemas.openxmlformats.org/officeDocument/2006/relationships/tags" Target="../tags/tag807.xml"/><Relationship Id="rId407" Type="http://schemas.openxmlformats.org/officeDocument/2006/relationships/tags" Target="../tags/tag821.xml"/><Relationship Id="rId211" Type="http://schemas.openxmlformats.org/officeDocument/2006/relationships/tags" Target="../tags/tag625.xml"/><Relationship Id="rId232" Type="http://schemas.openxmlformats.org/officeDocument/2006/relationships/tags" Target="../tags/tag646.xml"/><Relationship Id="rId253" Type="http://schemas.openxmlformats.org/officeDocument/2006/relationships/tags" Target="../tags/tag667.xml"/><Relationship Id="rId274" Type="http://schemas.openxmlformats.org/officeDocument/2006/relationships/tags" Target="../tags/tag688.xml"/><Relationship Id="rId295" Type="http://schemas.openxmlformats.org/officeDocument/2006/relationships/tags" Target="../tags/tag709.xml"/><Relationship Id="rId309" Type="http://schemas.openxmlformats.org/officeDocument/2006/relationships/tags" Target="../tags/tag723.xml"/><Relationship Id="rId27" Type="http://schemas.openxmlformats.org/officeDocument/2006/relationships/tags" Target="../tags/tag441.xml"/><Relationship Id="rId48" Type="http://schemas.openxmlformats.org/officeDocument/2006/relationships/tags" Target="../tags/tag462.xml"/><Relationship Id="rId69" Type="http://schemas.openxmlformats.org/officeDocument/2006/relationships/tags" Target="../tags/tag483.xml"/><Relationship Id="rId113" Type="http://schemas.openxmlformats.org/officeDocument/2006/relationships/tags" Target="../tags/tag527.xml"/><Relationship Id="rId134" Type="http://schemas.openxmlformats.org/officeDocument/2006/relationships/tags" Target="../tags/tag548.xml"/><Relationship Id="rId320" Type="http://schemas.openxmlformats.org/officeDocument/2006/relationships/tags" Target="../tags/tag734.xml"/><Relationship Id="rId80" Type="http://schemas.openxmlformats.org/officeDocument/2006/relationships/tags" Target="../tags/tag494.xml"/><Relationship Id="rId155" Type="http://schemas.openxmlformats.org/officeDocument/2006/relationships/tags" Target="../tags/tag569.xml"/><Relationship Id="rId176" Type="http://schemas.openxmlformats.org/officeDocument/2006/relationships/tags" Target="../tags/tag590.xml"/><Relationship Id="rId197" Type="http://schemas.openxmlformats.org/officeDocument/2006/relationships/tags" Target="../tags/tag611.xml"/><Relationship Id="rId341" Type="http://schemas.openxmlformats.org/officeDocument/2006/relationships/tags" Target="../tags/tag755.xml"/><Relationship Id="rId362" Type="http://schemas.openxmlformats.org/officeDocument/2006/relationships/tags" Target="../tags/tag776.xml"/><Relationship Id="rId383" Type="http://schemas.openxmlformats.org/officeDocument/2006/relationships/tags" Target="../tags/tag797.xml"/><Relationship Id="rId418" Type="http://schemas.openxmlformats.org/officeDocument/2006/relationships/diagramLayout" Target="../diagrams/layout9.xml"/><Relationship Id="rId201" Type="http://schemas.openxmlformats.org/officeDocument/2006/relationships/tags" Target="../tags/tag615.xml"/><Relationship Id="rId222" Type="http://schemas.openxmlformats.org/officeDocument/2006/relationships/tags" Target="../tags/tag636.xml"/><Relationship Id="rId243" Type="http://schemas.openxmlformats.org/officeDocument/2006/relationships/tags" Target="../tags/tag657.xml"/><Relationship Id="rId264" Type="http://schemas.openxmlformats.org/officeDocument/2006/relationships/tags" Target="../tags/tag678.xml"/><Relationship Id="rId285" Type="http://schemas.openxmlformats.org/officeDocument/2006/relationships/tags" Target="../tags/tag699.xml"/><Relationship Id="rId17" Type="http://schemas.openxmlformats.org/officeDocument/2006/relationships/tags" Target="../tags/tag431.xml"/><Relationship Id="rId38" Type="http://schemas.openxmlformats.org/officeDocument/2006/relationships/tags" Target="../tags/tag452.xml"/><Relationship Id="rId59" Type="http://schemas.openxmlformats.org/officeDocument/2006/relationships/tags" Target="../tags/tag473.xml"/><Relationship Id="rId103" Type="http://schemas.openxmlformats.org/officeDocument/2006/relationships/tags" Target="../tags/tag517.xml"/><Relationship Id="rId124" Type="http://schemas.openxmlformats.org/officeDocument/2006/relationships/tags" Target="../tags/tag538.xml"/><Relationship Id="rId310" Type="http://schemas.openxmlformats.org/officeDocument/2006/relationships/tags" Target="../tags/tag724.xml"/><Relationship Id="rId70" Type="http://schemas.openxmlformats.org/officeDocument/2006/relationships/tags" Target="../tags/tag484.xml"/><Relationship Id="rId91" Type="http://schemas.openxmlformats.org/officeDocument/2006/relationships/tags" Target="../tags/tag505.xml"/><Relationship Id="rId145" Type="http://schemas.openxmlformats.org/officeDocument/2006/relationships/tags" Target="../tags/tag559.xml"/><Relationship Id="rId166" Type="http://schemas.openxmlformats.org/officeDocument/2006/relationships/tags" Target="../tags/tag580.xml"/><Relationship Id="rId187" Type="http://schemas.openxmlformats.org/officeDocument/2006/relationships/tags" Target="../tags/tag601.xml"/><Relationship Id="rId331" Type="http://schemas.openxmlformats.org/officeDocument/2006/relationships/tags" Target="../tags/tag745.xml"/><Relationship Id="rId352" Type="http://schemas.openxmlformats.org/officeDocument/2006/relationships/tags" Target="../tags/tag766.xml"/><Relationship Id="rId373" Type="http://schemas.openxmlformats.org/officeDocument/2006/relationships/tags" Target="../tags/tag787.xml"/><Relationship Id="rId394" Type="http://schemas.openxmlformats.org/officeDocument/2006/relationships/tags" Target="../tags/tag808.xml"/><Relationship Id="rId408" Type="http://schemas.openxmlformats.org/officeDocument/2006/relationships/tags" Target="../tags/tag822.xml"/><Relationship Id="rId1" Type="http://schemas.openxmlformats.org/officeDocument/2006/relationships/tags" Target="../tags/tag415.xml"/><Relationship Id="rId212" Type="http://schemas.openxmlformats.org/officeDocument/2006/relationships/tags" Target="../tags/tag626.xml"/><Relationship Id="rId233" Type="http://schemas.openxmlformats.org/officeDocument/2006/relationships/tags" Target="../tags/tag647.xml"/><Relationship Id="rId254" Type="http://schemas.openxmlformats.org/officeDocument/2006/relationships/tags" Target="../tags/tag668.xml"/><Relationship Id="rId28" Type="http://schemas.openxmlformats.org/officeDocument/2006/relationships/tags" Target="../tags/tag442.xml"/><Relationship Id="rId49" Type="http://schemas.openxmlformats.org/officeDocument/2006/relationships/tags" Target="../tags/tag463.xml"/><Relationship Id="rId114" Type="http://schemas.openxmlformats.org/officeDocument/2006/relationships/tags" Target="../tags/tag528.xml"/><Relationship Id="rId275" Type="http://schemas.openxmlformats.org/officeDocument/2006/relationships/tags" Target="../tags/tag689.xml"/><Relationship Id="rId296" Type="http://schemas.openxmlformats.org/officeDocument/2006/relationships/tags" Target="../tags/tag710.xml"/><Relationship Id="rId300" Type="http://schemas.openxmlformats.org/officeDocument/2006/relationships/tags" Target="../tags/tag714.xml"/><Relationship Id="rId60" Type="http://schemas.openxmlformats.org/officeDocument/2006/relationships/tags" Target="../tags/tag474.xml"/><Relationship Id="rId81" Type="http://schemas.openxmlformats.org/officeDocument/2006/relationships/tags" Target="../tags/tag495.xml"/><Relationship Id="rId135" Type="http://schemas.openxmlformats.org/officeDocument/2006/relationships/tags" Target="../tags/tag549.xml"/><Relationship Id="rId156" Type="http://schemas.openxmlformats.org/officeDocument/2006/relationships/tags" Target="../tags/tag570.xml"/><Relationship Id="rId177" Type="http://schemas.openxmlformats.org/officeDocument/2006/relationships/tags" Target="../tags/tag591.xml"/><Relationship Id="rId198" Type="http://schemas.openxmlformats.org/officeDocument/2006/relationships/tags" Target="../tags/tag612.xml"/><Relationship Id="rId321" Type="http://schemas.openxmlformats.org/officeDocument/2006/relationships/tags" Target="../tags/tag735.xml"/><Relationship Id="rId342" Type="http://schemas.openxmlformats.org/officeDocument/2006/relationships/tags" Target="../tags/tag756.xml"/><Relationship Id="rId363" Type="http://schemas.openxmlformats.org/officeDocument/2006/relationships/tags" Target="../tags/tag777.xml"/><Relationship Id="rId384" Type="http://schemas.openxmlformats.org/officeDocument/2006/relationships/tags" Target="../tags/tag798.xml"/><Relationship Id="rId419" Type="http://schemas.openxmlformats.org/officeDocument/2006/relationships/diagramQuickStyle" Target="../diagrams/quickStyle9.xml"/><Relationship Id="rId202" Type="http://schemas.openxmlformats.org/officeDocument/2006/relationships/tags" Target="../tags/tag616.xml"/><Relationship Id="rId223" Type="http://schemas.openxmlformats.org/officeDocument/2006/relationships/tags" Target="../tags/tag637.xml"/><Relationship Id="rId244" Type="http://schemas.openxmlformats.org/officeDocument/2006/relationships/tags" Target="../tags/tag658.xml"/><Relationship Id="rId18" Type="http://schemas.openxmlformats.org/officeDocument/2006/relationships/tags" Target="../tags/tag432.xml"/><Relationship Id="rId39" Type="http://schemas.openxmlformats.org/officeDocument/2006/relationships/tags" Target="../tags/tag453.xml"/><Relationship Id="rId265" Type="http://schemas.openxmlformats.org/officeDocument/2006/relationships/tags" Target="../tags/tag679.xml"/><Relationship Id="rId286" Type="http://schemas.openxmlformats.org/officeDocument/2006/relationships/tags" Target="../tags/tag700.xml"/><Relationship Id="rId50" Type="http://schemas.openxmlformats.org/officeDocument/2006/relationships/tags" Target="../tags/tag464.xml"/><Relationship Id="rId104" Type="http://schemas.openxmlformats.org/officeDocument/2006/relationships/tags" Target="../tags/tag518.xml"/><Relationship Id="rId125" Type="http://schemas.openxmlformats.org/officeDocument/2006/relationships/tags" Target="../tags/tag539.xml"/><Relationship Id="rId146" Type="http://schemas.openxmlformats.org/officeDocument/2006/relationships/tags" Target="../tags/tag560.xml"/><Relationship Id="rId167" Type="http://schemas.openxmlformats.org/officeDocument/2006/relationships/tags" Target="../tags/tag581.xml"/><Relationship Id="rId188" Type="http://schemas.openxmlformats.org/officeDocument/2006/relationships/tags" Target="../tags/tag602.xml"/><Relationship Id="rId311" Type="http://schemas.openxmlformats.org/officeDocument/2006/relationships/tags" Target="../tags/tag725.xml"/><Relationship Id="rId332" Type="http://schemas.openxmlformats.org/officeDocument/2006/relationships/tags" Target="../tags/tag746.xml"/><Relationship Id="rId353" Type="http://schemas.openxmlformats.org/officeDocument/2006/relationships/tags" Target="../tags/tag767.xml"/><Relationship Id="rId374" Type="http://schemas.openxmlformats.org/officeDocument/2006/relationships/tags" Target="../tags/tag788.xml"/><Relationship Id="rId395" Type="http://schemas.openxmlformats.org/officeDocument/2006/relationships/tags" Target="../tags/tag809.xml"/><Relationship Id="rId409" Type="http://schemas.openxmlformats.org/officeDocument/2006/relationships/tags" Target="../tags/tag823.xml"/><Relationship Id="rId71" Type="http://schemas.openxmlformats.org/officeDocument/2006/relationships/tags" Target="../tags/tag485.xml"/><Relationship Id="rId92" Type="http://schemas.openxmlformats.org/officeDocument/2006/relationships/tags" Target="../tags/tag506.xml"/><Relationship Id="rId213" Type="http://schemas.openxmlformats.org/officeDocument/2006/relationships/tags" Target="../tags/tag627.xml"/><Relationship Id="rId234" Type="http://schemas.openxmlformats.org/officeDocument/2006/relationships/tags" Target="../tags/tag648.xml"/><Relationship Id="rId420" Type="http://schemas.openxmlformats.org/officeDocument/2006/relationships/diagramColors" Target="../diagrams/colors9.xml"/><Relationship Id="rId2" Type="http://schemas.openxmlformats.org/officeDocument/2006/relationships/tags" Target="../tags/tag416.xml"/><Relationship Id="rId29" Type="http://schemas.openxmlformats.org/officeDocument/2006/relationships/tags" Target="../tags/tag443.xml"/><Relationship Id="rId255" Type="http://schemas.openxmlformats.org/officeDocument/2006/relationships/tags" Target="../tags/tag669.xml"/><Relationship Id="rId276" Type="http://schemas.openxmlformats.org/officeDocument/2006/relationships/tags" Target="../tags/tag690.xml"/><Relationship Id="rId297" Type="http://schemas.openxmlformats.org/officeDocument/2006/relationships/tags" Target="../tags/tag711.xml"/><Relationship Id="rId40" Type="http://schemas.openxmlformats.org/officeDocument/2006/relationships/tags" Target="../tags/tag454.xml"/><Relationship Id="rId115" Type="http://schemas.openxmlformats.org/officeDocument/2006/relationships/tags" Target="../tags/tag529.xml"/><Relationship Id="rId136" Type="http://schemas.openxmlformats.org/officeDocument/2006/relationships/tags" Target="../tags/tag550.xml"/><Relationship Id="rId157" Type="http://schemas.openxmlformats.org/officeDocument/2006/relationships/tags" Target="../tags/tag571.xml"/><Relationship Id="rId178" Type="http://schemas.openxmlformats.org/officeDocument/2006/relationships/tags" Target="../tags/tag592.xml"/><Relationship Id="rId301" Type="http://schemas.openxmlformats.org/officeDocument/2006/relationships/tags" Target="../tags/tag715.xml"/><Relationship Id="rId322" Type="http://schemas.openxmlformats.org/officeDocument/2006/relationships/tags" Target="../tags/tag736.xml"/><Relationship Id="rId343" Type="http://schemas.openxmlformats.org/officeDocument/2006/relationships/tags" Target="../tags/tag757.xml"/><Relationship Id="rId364" Type="http://schemas.openxmlformats.org/officeDocument/2006/relationships/tags" Target="../tags/tag778.xml"/><Relationship Id="rId61" Type="http://schemas.openxmlformats.org/officeDocument/2006/relationships/tags" Target="../tags/tag475.xml"/><Relationship Id="rId82" Type="http://schemas.openxmlformats.org/officeDocument/2006/relationships/tags" Target="../tags/tag496.xml"/><Relationship Id="rId199" Type="http://schemas.openxmlformats.org/officeDocument/2006/relationships/tags" Target="../tags/tag613.xml"/><Relationship Id="rId203" Type="http://schemas.openxmlformats.org/officeDocument/2006/relationships/tags" Target="../tags/tag617.xml"/><Relationship Id="rId385" Type="http://schemas.openxmlformats.org/officeDocument/2006/relationships/tags" Target="../tags/tag799.xml"/><Relationship Id="rId19" Type="http://schemas.openxmlformats.org/officeDocument/2006/relationships/tags" Target="../tags/tag433.xml"/><Relationship Id="rId224" Type="http://schemas.openxmlformats.org/officeDocument/2006/relationships/tags" Target="../tags/tag638.xml"/><Relationship Id="rId245" Type="http://schemas.openxmlformats.org/officeDocument/2006/relationships/tags" Target="../tags/tag659.xml"/><Relationship Id="rId266" Type="http://schemas.openxmlformats.org/officeDocument/2006/relationships/tags" Target="../tags/tag680.xml"/><Relationship Id="rId287" Type="http://schemas.openxmlformats.org/officeDocument/2006/relationships/tags" Target="../tags/tag701.xml"/><Relationship Id="rId410" Type="http://schemas.openxmlformats.org/officeDocument/2006/relationships/tags" Target="../tags/tag824.xml"/><Relationship Id="rId30" Type="http://schemas.openxmlformats.org/officeDocument/2006/relationships/tags" Target="../tags/tag444.xml"/><Relationship Id="rId105" Type="http://schemas.openxmlformats.org/officeDocument/2006/relationships/tags" Target="../tags/tag519.xml"/><Relationship Id="rId126" Type="http://schemas.openxmlformats.org/officeDocument/2006/relationships/tags" Target="../tags/tag540.xml"/><Relationship Id="rId147" Type="http://schemas.openxmlformats.org/officeDocument/2006/relationships/tags" Target="../tags/tag561.xml"/><Relationship Id="rId168" Type="http://schemas.openxmlformats.org/officeDocument/2006/relationships/tags" Target="../tags/tag582.xml"/><Relationship Id="rId312" Type="http://schemas.openxmlformats.org/officeDocument/2006/relationships/tags" Target="../tags/tag726.xml"/><Relationship Id="rId333" Type="http://schemas.openxmlformats.org/officeDocument/2006/relationships/tags" Target="../tags/tag747.xml"/><Relationship Id="rId354" Type="http://schemas.openxmlformats.org/officeDocument/2006/relationships/tags" Target="../tags/tag768.xml"/><Relationship Id="rId51" Type="http://schemas.openxmlformats.org/officeDocument/2006/relationships/tags" Target="../tags/tag465.xml"/><Relationship Id="rId72" Type="http://schemas.openxmlformats.org/officeDocument/2006/relationships/tags" Target="../tags/tag486.xml"/><Relationship Id="rId93" Type="http://schemas.openxmlformats.org/officeDocument/2006/relationships/tags" Target="../tags/tag507.xml"/><Relationship Id="rId189" Type="http://schemas.openxmlformats.org/officeDocument/2006/relationships/tags" Target="../tags/tag603.xml"/><Relationship Id="rId375" Type="http://schemas.openxmlformats.org/officeDocument/2006/relationships/tags" Target="../tags/tag789.xml"/><Relationship Id="rId396" Type="http://schemas.openxmlformats.org/officeDocument/2006/relationships/tags" Target="../tags/tag810.xml"/><Relationship Id="rId3" Type="http://schemas.openxmlformats.org/officeDocument/2006/relationships/tags" Target="../tags/tag417.xml"/><Relationship Id="rId214" Type="http://schemas.openxmlformats.org/officeDocument/2006/relationships/tags" Target="../tags/tag628.xml"/><Relationship Id="rId235" Type="http://schemas.openxmlformats.org/officeDocument/2006/relationships/tags" Target="../tags/tag649.xml"/><Relationship Id="rId256" Type="http://schemas.openxmlformats.org/officeDocument/2006/relationships/tags" Target="../tags/tag670.xml"/><Relationship Id="rId277" Type="http://schemas.openxmlformats.org/officeDocument/2006/relationships/tags" Target="../tags/tag691.xml"/><Relationship Id="rId298" Type="http://schemas.openxmlformats.org/officeDocument/2006/relationships/tags" Target="../tags/tag712.xml"/><Relationship Id="rId400" Type="http://schemas.openxmlformats.org/officeDocument/2006/relationships/tags" Target="../tags/tag814.xml"/><Relationship Id="rId421" Type="http://schemas.microsoft.com/office/2007/relationships/diagramDrawing" Target="../diagrams/drawing9.xml"/><Relationship Id="rId116" Type="http://schemas.openxmlformats.org/officeDocument/2006/relationships/tags" Target="../tags/tag530.xml"/><Relationship Id="rId137" Type="http://schemas.openxmlformats.org/officeDocument/2006/relationships/tags" Target="../tags/tag551.xml"/><Relationship Id="rId158" Type="http://schemas.openxmlformats.org/officeDocument/2006/relationships/tags" Target="../tags/tag572.xml"/><Relationship Id="rId302" Type="http://schemas.openxmlformats.org/officeDocument/2006/relationships/tags" Target="../tags/tag716.xml"/><Relationship Id="rId323" Type="http://schemas.openxmlformats.org/officeDocument/2006/relationships/tags" Target="../tags/tag737.xml"/><Relationship Id="rId344" Type="http://schemas.openxmlformats.org/officeDocument/2006/relationships/tags" Target="../tags/tag758.xml"/><Relationship Id="rId20" Type="http://schemas.openxmlformats.org/officeDocument/2006/relationships/tags" Target="../tags/tag434.xml"/><Relationship Id="rId41" Type="http://schemas.openxmlformats.org/officeDocument/2006/relationships/tags" Target="../tags/tag455.xml"/><Relationship Id="rId62" Type="http://schemas.openxmlformats.org/officeDocument/2006/relationships/tags" Target="../tags/tag476.xml"/><Relationship Id="rId83" Type="http://schemas.openxmlformats.org/officeDocument/2006/relationships/tags" Target="../tags/tag497.xml"/><Relationship Id="rId179" Type="http://schemas.openxmlformats.org/officeDocument/2006/relationships/tags" Target="../tags/tag593.xml"/><Relationship Id="rId365" Type="http://schemas.openxmlformats.org/officeDocument/2006/relationships/tags" Target="../tags/tag779.xml"/><Relationship Id="rId386" Type="http://schemas.openxmlformats.org/officeDocument/2006/relationships/tags" Target="../tags/tag800.xml"/><Relationship Id="rId190" Type="http://schemas.openxmlformats.org/officeDocument/2006/relationships/tags" Target="../tags/tag604.xml"/><Relationship Id="rId204" Type="http://schemas.openxmlformats.org/officeDocument/2006/relationships/tags" Target="../tags/tag618.xml"/><Relationship Id="rId225" Type="http://schemas.openxmlformats.org/officeDocument/2006/relationships/tags" Target="../tags/tag639.xml"/><Relationship Id="rId246" Type="http://schemas.openxmlformats.org/officeDocument/2006/relationships/tags" Target="../tags/tag660.xml"/><Relationship Id="rId267" Type="http://schemas.openxmlformats.org/officeDocument/2006/relationships/tags" Target="../tags/tag681.xml"/><Relationship Id="rId288" Type="http://schemas.openxmlformats.org/officeDocument/2006/relationships/tags" Target="../tags/tag702.xml"/><Relationship Id="rId411" Type="http://schemas.openxmlformats.org/officeDocument/2006/relationships/tags" Target="../tags/tag825.xml"/><Relationship Id="rId106" Type="http://schemas.openxmlformats.org/officeDocument/2006/relationships/tags" Target="../tags/tag520.xml"/><Relationship Id="rId127" Type="http://schemas.openxmlformats.org/officeDocument/2006/relationships/tags" Target="../tags/tag541.xml"/><Relationship Id="rId313" Type="http://schemas.openxmlformats.org/officeDocument/2006/relationships/tags" Target="../tags/tag727.xml"/><Relationship Id="rId10" Type="http://schemas.openxmlformats.org/officeDocument/2006/relationships/tags" Target="../tags/tag424.xml"/><Relationship Id="rId31" Type="http://schemas.openxmlformats.org/officeDocument/2006/relationships/tags" Target="../tags/tag445.xml"/><Relationship Id="rId52" Type="http://schemas.openxmlformats.org/officeDocument/2006/relationships/tags" Target="../tags/tag466.xml"/><Relationship Id="rId73" Type="http://schemas.openxmlformats.org/officeDocument/2006/relationships/tags" Target="../tags/tag487.xml"/><Relationship Id="rId94" Type="http://schemas.openxmlformats.org/officeDocument/2006/relationships/tags" Target="../tags/tag508.xml"/><Relationship Id="rId148" Type="http://schemas.openxmlformats.org/officeDocument/2006/relationships/tags" Target="../tags/tag562.xml"/><Relationship Id="rId169" Type="http://schemas.openxmlformats.org/officeDocument/2006/relationships/tags" Target="../tags/tag583.xml"/><Relationship Id="rId334" Type="http://schemas.openxmlformats.org/officeDocument/2006/relationships/tags" Target="../tags/tag748.xml"/><Relationship Id="rId355" Type="http://schemas.openxmlformats.org/officeDocument/2006/relationships/tags" Target="../tags/tag769.xml"/><Relationship Id="rId376" Type="http://schemas.openxmlformats.org/officeDocument/2006/relationships/tags" Target="../tags/tag790.xml"/><Relationship Id="rId397" Type="http://schemas.openxmlformats.org/officeDocument/2006/relationships/tags" Target="../tags/tag811.xml"/><Relationship Id="rId4" Type="http://schemas.openxmlformats.org/officeDocument/2006/relationships/tags" Target="../tags/tag418.xml"/><Relationship Id="rId180" Type="http://schemas.openxmlformats.org/officeDocument/2006/relationships/tags" Target="../tags/tag594.xml"/><Relationship Id="rId215" Type="http://schemas.openxmlformats.org/officeDocument/2006/relationships/tags" Target="../tags/tag629.xml"/><Relationship Id="rId236" Type="http://schemas.openxmlformats.org/officeDocument/2006/relationships/tags" Target="../tags/tag650.xml"/><Relationship Id="rId257" Type="http://schemas.openxmlformats.org/officeDocument/2006/relationships/tags" Target="../tags/tag671.xml"/><Relationship Id="rId278" Type="http://schemas.openxmlformats.org/officeDocument/2006/relationships/tags" Target="../tags/tag692.xml"/><Relationship Id="rId401" Type="http://schemas.openxmlformats.org/officeDocument/2006/relationships/tags" Target="../tags/tag815.xml"/><Relationship Id="rId303" Type="http://schemas.openxmlformats.org/officeDocument/2006/relationships/tags" Target="../tags/tag717.xml"/><Relationship Id="rId42" Type="http://schemas.openxmlformats.org/officeDocument/2006/relationships/tags" Target="../tags/tag456.xml"/><Relationship Id="rId84" Type="http://schemas.openxmlformats.org/officeDocument/2006/relationships/tags" Target="../tags/tag498.xml"/><Relationship Id="rId138" Type="http://schemas.openxmlformats.org/officeDocument/2006/relationships/tags" Target="../tags/tag552.xml"/><Relationship Id="rId345" Type="http://schemas.openxmlformats.org/officeDocument/2006/relationships/tags" Target="../tags/tag759.xml"/><Relationship Id="rId387" Type="http://schemas.openxmlformats.org/officeDocument/2006/relationships/tags" Target="../tags/tag801.xml"/><Relationship Id="rId191" Type="http://schemas.openxmlformats.org/officeDocument/2006/relationships/tags" Target="../tags/tag605.xml"/><Relationship Id="rId205" Type="http://schemas.openxmlformats.org/officeDocument/2006/relationships/tags" Target="../tags/tag619.xml"/><Relationship Id="rId247" Type="http://schemas.openxmlformats.org/officeDocument/2006/relationships/tags" Target="../tags/tag661.xml"/><Relationship Id="rId412" Type="http://schemas.openxmlformats.org/officeDocument/2006/relationships/tags" Target="../tags/tag826.xml"/><Relationship Id="rId107" Type="http://schemas.openxmlformats.org/officeDocument/2006/relationships/tags" Target="../tags/tag521.xml"/><Relationship Id="rId289" Type="http://schemas.openxmlformats.org/officeDocument/2006/relationships/tags" Target="../tags/tag703.xml"/><Relationship Id="rId11" Type="http://schemas.openxmlformats.org/officeDocument/2006/relationships/tags" Target="../tags/tag425.xml"/><Relationship Id="rId53" Type="http://schemas.openxmlformats.org/officeDocument/2006/relationships/tags" Target="../tags/tag467.xml"/><Relationship Id="rId149" Type="http://schemas.openxmlformats.org/officeDocument/2006/relationships/tags" Target="../tags/tag563.xml"/><Relationship Id="rId314" Type="http://schemas.openxmlformats.org/officeDocument/2006/relationships/tags" Target="../tags/tag728.xml"/><Relationship Id="rId356" Type="http://schemas.openxmlformats.org/officeDocument/2006/relationships/tags" Target="../tags/tag770.xml"/><Relationship Id="rId398" Type="http://schemas.openxmlformats.org/officeDocument/2006/relationships/tags" Target="../tags/tag812.xml"/><Relationship Id="rId95" Type="http://schemas.openxmlformats.org/officeDocument/2006/relationships/tags" Target="../tags/tag509.xml"/><Relationship Id="rId160" Type="http://schemas.openxmlformats.org/officeDocument/2006/relationships/tags" Target="../tags/tag574.xml"/><Relationship Id="rId216" Type="http://schemas.openxmlformats.org/officeDocument/2006/relationships/tags" Target="../tags/tag630.xml"/><Relationship Id="rId258" Type="http://schemas.openxmlformats.org/officeDocument/2006/relationships/tags" Target="../tags/tag67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intosai.donor.secretariat@idi.no"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saidevelopment.org/" TargetMode="External"/><Relationship Id="rId5" Type="http://schemas.openxmlformats.org/officeDocument/2006/relationships/hyperlink" Target="mailto:idi@idi.no" TargetMode="External"/><Relationship Id="rId4" Type="http://schemas.openxmlformats.org/officeDocument/2006/relationships/hyperlink" Target="http://www.idi.no/en/intosai-donor-cooper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3568" y="1484784"/>
            <a:ext cx="7920880" cy="1470025"/>
          </a:xfrm>
        </p:spPr>
        <p:txBody>
          <a:bodyPr/>
          <a:lstStyle/>
          <a:p>
            <a:pPr eaLnBrk="1" hangingPunct="1">
              <a:lnSpc>
                <a:spcPct val="150000"/>
              </a:lnSpc>
            </a:pPr>
            <a:r>
              <a:rPr lang="en-GB" sz="4800" b="1" dirty="0" smtClean="0">
                <a:solidFill>
                  <a:schemeClr val="tx2"/>
                </a:solidFill>
              </a:rPr>
              <a:t/>
            </a:r>
            <a:br>
              <a:rPr lang="en-GB" sz="4800" b="1" dirty="0" smtClean="0">
                <a:solidFill>
                  <a:schemeClr val="tx2"/>
                </a:solidFill>
              </a:rPr>
            </a:br>
            <a:r>
              <a:rPr lang="en-GB" sz="4000" b="1" dirty="0" smtClean="0">
                <a:solidFill>
                  <a:schemeClr val="tx2"/>
                </a:solidFill>
              </a:rPr>
              <a:t>Le Secrétariat INTOSAI-Donateurs</a:t>
            </a:r>
            <a:br>
              <a:rPr lang="en-GB" sz="4000" b="1" dirty="0" smtClean="0">
                <a:solidFill>
                  <a:schemeClr val="tx2"/>
                </a:solidFill>
              </a:rPr>
            </a:br>
            <a:r>
              <a:rPr lang="en-GB" sz="4000" b="1" dirty="0" smtClean="0">
                <a:solidFill>
                  <a:schemeClr val="tx2"/>
                </a:solidFill>
              </a:rPr>
              <a:t> Présentation</a:t>
            </a:r>
            <a:endParaRPr lang="fr-FR" sz="4000" dirty="0" smtClean="0">
              <a:solidFill>
                <a:schemeClr val="tx2"/>
              </a:solidFill>
            </a:endParaRPr>
          </a:p>
        </p:txBody>
      </p:sp>
      <p:sp>
        <p:nvSpPr>
          <p:cNvPr id="2053" name="TextBox 5"/>
          <p:cNvSpPr txBox="1">
            <a:spLocks noChangeArrowheads="1"/>
          </p:cNvSpPr>
          <p:nvPr/>
        </p:nvSpPr>
        <p:spPr bwMode="auto">
          <a:xfrm>
            <a:off x="1402755" y="5229225"/>
            <a:ext cx="4897437" cy="646113"/>
          </a:xfrm>
          <a:prstGeom prst="rect">
            <a:avLst/>
          </a:prstGeom>
          <a:noFill/>
          <a:ln w="9525">
            <a:noFill/>
            <a:miter lim="800000"/>
            <a:headEnd/>
            <a:tailEnd/>
          </a:ln>
        </p:spPr>
        <p:txBody>
          <a:bodyPr>
            <a:spAutoFit/>
          </a:bodyPr>
          <a:lstStyle/>
          <a:p>
            <a:r>
              <a:rPr lang="en-US" dirty="0">
                <a:latin typeface="Calibri" pitchFamily="34" charset="0"/>
              </a:rPr>
              <a:t>Présenté par : </a:t>
            </a:r>
            <a:endParaRPr lang="fr-FR" dirty="0">
              <a:latin typeface="Calibri" pitchFamily="34" charset="0"/>
            </a:endParaRPr>
          </a:p>
          <a:p>
            <a:r>
              <a:rPr lang="en-US" dirty="0">
                <a:latin typeface="Calibri" pitchFamily="34" charset="0"/>
              </a:rPr>
              <a:t>Lieu et date :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dirty="0" smtClean="0">
                <a:solidFill>
                  <a:schemeClr val="tx2"/>
                </a:solidFill>
              </a:rPr>
              <a:t>Plan de la présentation</a:t>
            </a:r>
          </a:p>
        </p:txBody>
      </p:sp>
      <p:sp>
        <p:nvSpPr>
          <p:cNvPr id="4" name="Content Placeholder 3"/>
          <p:cNvSpPr>
            <a:spLocks noGrp="1"/>
          </p:cNvSpPr>
          <p:nvPr>
            <p:ph idx="1"/>
          </p:nvPr>
        </p:nvSpPr>
        <p:spPr/>
        <p:txBody>
          <a:bodyPr/>
          <a:lstStyle/>
          <a:p>
            <a:pPr marL="457200" indent="-457200" eaLnBrk="1" fontAlgn="auto" hangingPunct="1">
              <a:spcAft>
                <a:spcPts val="0"/>
              </a:spcAft>
              <a:buFont typeface="+mj-lt"/>
              <a:buAutoNum type="arabicPeriod"/>
              <a:defRPr/>
            </a:pPr>
            <a:r>
              <a:rPr dirty="0" smtClean="0"/>
              <a:t>L'importance des ISC et la Coopération INTOSAI-Donateurs</a:t>
            </a:r>
          </a:p>
          <a:p>
            <a:pPr marL="457200" indent="-457200" eaLnBrk="1" fontAlgn="auto" hangingPunct="1">
              <a:spcAft>
                <a:spcPts val="0"/>
              </a:spcAft>
              <a:buFont typeface="+mj-lt"/>
              <a:buAutoNum type="arabicPeriod"/>
              <a:defRPr/>
            </a:pPr>
            <a:r>
              <a:rPr dirty="0" smtClean="0"/>
              <a:t>Structure de gouvernance</a:t>
            </a:r>
          </a:p>
          <a:p>
            <a:pPr marL="457200" indent="-457200" eaLnBrk="1" fontAlgn="auto" hangingPunct="1">
              <a:spcAft>
                <a:spcPts val="0"/>
              </a:spcAft>
              <a:buFont typeface="+mj-lt"/>
              <a:buAutoNum type="arabicPeriod"/>
              <a:defRPr/>
            </a:pPr>
            <a:r>
              <a:rPr dirty="0" smtClean="0"/>
              <a:t>Résultats 2010-16</a:t>
            </a:r>
          </a:p>
          <a:p>
            <a:pPr marL="457200" indent="-457200" eaLnBrk="1" fontAlgn="auto" hangingPunct="1">
              <a:spcAft>
                <a:spcPts val="0"/>
              </a:spcAft>
              <a:buFont typeface="+mj-lt"/>
              <a:buAutoNum type="arabicPeriod"/>
              <a:defRPr/>
            </a:pPr>
            <a:r>
              <a:rPr dirty="0" smtClean="0"/>
              <a:t>Évaluation</a:t>
            </a:r>
          </a:p>
          <a:p>
            <a:pPr marL="457200" indent="-457200" eaLnBrk="1" fontAlgn="auto" hangingPunct="1">
              <a:spcAft>
                <a:spcPts val="0"/>
              </a:spcAft>
              <a:buFont typeface="+mj-lt"/>
              <a:buAutoNum type="arabicPeriod"/>
              <a:defRPr/>
            </a:pPr>
            <a:r>
              <a:rPr dirty="0" smtClean="0"/>
              <a:t>Orientation stratégique 2016-2018</a:t>
            </a:r>
          </a:p>
          <a:p>
            <a:pPr marL="457200" indent="-457200" eaLnBrk="1" fontAlgn="auto" hangingPunct="1">
              <a:spcAft>
                <a:spcPts val="0"/>
              </a:spcAft>
              <a:buFont typeface="+mj-lt"/>
              <a:buAutoNum type="arabicPeriod"/>
              <a:defRPr/>
            </a:pPr>
            <a:r>
              <a:rPr dirty="0" smtClean="0"/>
              <a:t>Contact</a:t>
            </a:r>
          </a:p>
          <a:p>
            <a:pPr marL="0" indent="0">
              <a:buNone/>
            </a:pP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Content Placeholder 2"/>
          <p:cNvSpPr txBox="1">
            <a:spLocks/>
          </p:cNvSpPr>
          <p:nvPr/>
        </p:nvSpPr>
        <p:spPr bwMode="auto">
          <a:xfrm>
            <a:off x="684213" y="3860800"/>
            <a:ext cx="7632700" cy="2089150"/>
          </a:xfrm>
          <a:prstGeom prst="rect">
            <a:avLst/>
          </a:prstGeom>
          <a:noFill/>
          <a:ln w="9525">
            <a:noFill/>
            <a:miter lim="800000"/>
            <a:headEnd/>
            <a:tailEnd/>
          </a:ln>
        </p:spPr>
        <p:txBody>
          <a:bodyPr/>
          <a:lstStyle/>
          <a:p>
            <a:pPr marL="342900" indent="-342900">
              <a:spcBef>
                <a:spcPct val="20000"/>
              </a:spcBef>
              <a:buFont typeface="Arial" charset="0"/>
              <a:buChar char="•"/>
            </a:pPr>
            <a:endParaRPr lang="en-US" sz="2400" dirty="0">
              <a:latin typeface="Calibri"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59855203"/>
              </p:ext>
            </p:extLst>
          </p:nvPr>
        </p:nvGraphicFramePr>
        <p:xfrm>
          <a:off x="0" y="1404814"/>
          <a:ext cx="8856984" cy="51077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8"/>
          <p:cNvSpPr>
            <a:spLocks noGrp="1"/>
          </p:cNvSpPr>
          <p:nvPr>
            <p:ph type="title"/>
          </p:nvPr>
        </p:nvSpPr>
        <p:spPr>
          <a:xfrm>
            <a:off x="457200" y="620688"/>
            <a:ext cx="8229600" cy="796950"/>
          </a:xfrm>
        </p:spPr>
        <p:txBody>
          <a:bodyPr/>
          <a:lstStyle/>
          <a:p>
            <a:r>
              <a:rPr lang="nb-NO" sz="3200" dirty="0" smtClean="0">
                <a:solidFill>
                  <a:schemeClr val="tx2"/>
                </a:solidFill>
              </a:rPr>
              <a:t>1. L'importance</a:t>
            </a:r>
            <a:r>
              <a:rPr dirty="0" smtClean="0"/>
              <a:t> </a:t>
            </a:r>
            <a:r>
              <a:rPr lang="nb-NO" sz="3200" dirty="0" smtClean="0">
                <a:solidFill>
                  <a:schemeClr val="tx2"/>
                </a:solidFill>
              </a:rPr>
              <a:t>des</a:t>
            </a:r>
            <a:r>
              <a:rPr dirty="0" smtClean="0"/>
              <a:t> </a:t>
            </a:r>
            <a:r>
              <a:rPr lang="nb-NO" sz="3200" dirty="0" smtClean="0">
                <a:solidFill>
                  <a:srgbClr val="1E4783"/>
                </a:solidFill>
              </a:rPr>
              <a:t>ISC</a:t>
            </a:r>
            <a:endParaRPr lang="fr-FR" sz="3200" dirty="0">
              <a:solidFill>
                <a:srgbClr val="1E4783"/>
              </a:solidFill>
            </a:endParaRPr>
          </a:p>
        </p:txBody>
      </p:sp>
    </p:spTree>
    <p:extLst>
      <p:ext uri="{BB962C8B-B14F-4D97-AF65-F5344CB8AC3E}">
        <p14:creationId xmlns:p14="http://schemas.microsoft.com/office/powerpoint/2010/main" val="2278146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681451827"/>
              </p:ext>
            </p:extLst>
          </p:nvPr>
        </p:nvGraphicFramePr>
        <p:xfrm>
          <a:off x="532093" y="1268761"/>
          <a:ext cx="8229600" cy="3744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46" name="Title 1"/>
          <p:cNvSpPr>
            <a:spLocks noGrp="1"/>
          </p:cNvSpPr>
          <p:nvPr>
            <p:ph type="title"/>
          </p:nvPr>
        </p:nvSpPr>
        <p:spPr>
          <a:xfrm>
            <a:off x="899592" y="535922"/>
            <a:ext cx="7920880" cy="695339"/>
          </a:xfrm>
        </p:spPr>
        <p:txBody>
          <a:bodyPr/>
          <a:lstStyle/>
          <a:p>
            <a:r>
              <a:rPr lang="fr-FR" dirty="0" smtClean="0"/>
              <a:t/>
            </a:r>
            <a:br>
              <a:rPr lang="fr-FR" dirty="0" smtClean="0"/>
            </a:br>
            <a:r>
              <a:rPr lang="fr-FR" sz="3000" dirty="0" smtClean="0">
                <a:solidFill>
                  <a:srgbClr val="1F497D"/>
                </a:solidFill>
              </a:rPr>
              <a:t>Le Secrétariat INTOSAI-Donateurs : Présentation</a:t>
            </a:r>
          </a:p>
        </p:txBody>
      </p:sp>
      <p:sp>
        <p:nvSpPr>
          <p:cNvPr id="6149" name="TextBox 6"/>
          <p:cNvSpPr txBox="1">
            <a:spLocks noChangeArrowheads="1"/>
          </p:cNvSpPr>
          <p:nvPr/>
        </p:nvSpPr>
        <p:spPr bwMode="auto">
          <a:xfrm>
            <a:off x="6300788" y="2781300"/>
            <a:ext cx="2303462" cy="181588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eaLnBrk="0" hangingPunct="0">
              <a:buSzPct val="100000"/>
            </a:pPr>
            <a:r>
              <a:rPr lang="fr-FR" sz="1600" dirty="0" smtClean="0">
                <a:solidFill>
                  <a:srgbClr val="000000"/>
                </a:solidFill>
                <a:latin typeface="Calibri" pitchFamily="34" charset="0"/>
              </a:rPr>
              <a:t>Objectif : Optimiser les efforts conjoints déployés par l’INTOSAI et les bailleurs en faveur du renforcement des capacités des ISC de pays en développement.</a:t>
            </a:r>
          </a:p>
        </p:txBody>
      </p:sp>
      <p:sp>
        <p:nvSpPr>
          <p:cNvPr id="8" name="Rectangle 7"/>
          <p:cNvSpPr/>
          <p:nvPr/>
        </p:nvSpPr>
        <p:spPr>
          <a:xfrm>
            <a:off x="1691681" y="5013176"/>
            <a:ext cx="6048672" cy="12966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SzPct val="100000"/>
              <a:defRPr/>
            </a:pPr>
            <a:r>
              <a:rPr lang="fr-FR" sz="1500" dirty="0" smtClean="0">
                <a:solidFill>
                  <a:srgbClr val="FFFFFF"/>
                </a:solidFill>
                <a:latin typeface="Arial Narrow" pitchFamily="34" charset="0"/>
              </a:rPr>
              <a:t>INTOSAI   Australie   </a:t>
            </a:r>
            <a:r>
              <a:rPr lang="fr-FR" dirty="0" smtClean="0"/>
              <a:t> </a:t>
            </a:r>
            <a:r>
              <a:rPr lang="fr-FR" sz="1500" dirty="0" smtClean="0">
                <a:solidFill>
                  <a:srgbClr val="FFFFFF"/>
                </a:solidFill>
                <a:latin typeface="Arial Narrow" pitchFamily="34" charset="0"/>
              </a:rPr>
              <a:t>Autriche   Banque africaine de développement </a:t>
            </a:r>
            <a:r>
              <a:rPr lang="fr-FR" dirty="0" smtClean="0"/>
              <a:t>  </a:t>
            </a:r>
            <a:r>
              <a:rPr lang="fr-FR" sz="1500" dirty="0" smtClean="0">
                <a:solidFill>
                  <a:srgbClr val="FFFFFF"/>
                </a:solidFill>
                <a:latin typeface="Arial Narrow" pitchFamily="34" charset="0"/>
              </a:rPr>
              <a:t>Banque asiatique de développement </a:t>
            </a:r>
            <a:r>
              <a:rPr lang="fr-FR" dirty="0" smtClean="0"/>
              <a:t>  </a:t>
            </a:r>
            <a:r>
              <a:rPr lang="fr-FR" sz="1500" dirty="0" smtClean="0">
                <a:solidFill>
                  <a:srgbClr val="FFFFFF"/>
                </a:solidFill>
                <a:latin typeface="Arial Narrow" pitchFamily="34" charset="0"/>
              </a:rPr>
              <a:t>Banque islamique de développement   Banque mondiale   Belgique   BID   Canada   Commission européenne   FIDA   FMI   Fonds mondial </a:t>
            </a:r>
            <a:r>
              <a:rPr lang="fr-FR" dirty="0" smtClean="0"/>
              <a:t>  </a:t>
            </a:r>
            <a:r>
              <a:rPr lang="fr-FR" sz="1500" dirty="0" smtClean="0">
                <a:solidFill>
                  <a:srgbClr val="FFFFFF"/>
                </a:solidFill>
                <a:latin typeface="Arial Narrow" pitchFamily="34" charset="0"/>
              </a:rPr>
              <a:t>France   GAVI    Irlande   Norvège   OCDE   Pays-Bas   Royaume-Uni   Suède </a:t>
            </a:r>
            <a:r>
              <a:rPr lang="fr-FR" dirty="0" smtClean="0"/>
              <a:t>  </a:t>
            </a:r>
            <a:r>
              <a:rPr lang="fr-FR" sz="1500" dirty="0" smtClean="0">
                <a:solidFill>
                  <a:srgbClr val="FFFFFF"/>
                </a:solidFill>
                <a:latin typeface="Arial Narrow" pitchFamily="34" charset="0"/>
              </a:rPr>
              <a:t>Suisse   USAID</a:t>
            </a:r>
            <a:endParaRPr lang="fr-FR" sz="1500" dirty="0">
              <a:solidFill>
                <a:srgbClr val="FFFFFF"/>
              </a:solidFill>
              <a:latin typeface="Arial Narrow" pitchFamily="34" charset="0"/>
            </a:endParaRPr>
          </a:p>
        </p:txBody>
      </p:sp>
      <p:sp>
        <p:nvSpPr>
          <p:cNvPr id="2" name="TextBox 1"/>
          <p:cNvSpPr txBox="1"/>
          <p:nvPr/>
        </p:nvSpPr>
        <p:spPr>
          <a:xfrm>
            <a:off x="390365" y="2708920"/>
            <a:ext cx="2602632" cy="206210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1600" dirty="0" smtClean="0"/>
              <a:t>La Coopération INTOSAI-Donateurs est un partenariat stratégique conclu entre les bailleurs et l'Organisation Internationale des Institutions Supérieures de Contrôle des Finances Publiques (INTOSAI).</a:t>
            </a:r>
            <a:endParaRPr lang="fr-FR" sz="1600" dirty="0"/>
          </a:p>
        </p:txBody>
      </p:sp>
    </p:spTree>
    <p:extLst>
      <p:ext uri="{BB962C8B-B14F-4D97-AF65-F5344CB8AC3E}">
        <p14:creationId xmlns:p14="http://schemas.microsoft.com/office/powerpoint/2010/main" val="565536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82"/>
            <a:ext cx="8229600" cy="796950"/>
          </a:xfrm>
        </p:spPr>
        <p:txBody>
          <a:bodyPr/>
          <a:lstStyle/>
          <a:p>
            <a:r>
              <a:rPr lang="en-GB" sz="3200" dirty="0" smtClean="0">
                <a:solidFill>
                  <a:schemeClr val="tx2"/>
                </a:solidFill>
              </a:rPr>
              <a:t>La proposition de valeur de la CID</a:t>
            </a:r>
            <a:endParaRPr lang="fr-FR" sz="3200" dirty="0">
              <a:solidFill>
                <a:schemeClr val="tx2"/>
              </a:solidFill>
            </a:endParaRPr>
          </a:p>
        </p:txBody>
      </p:sp>
      <p:pic>
        <p:nvPicPr>
          <p:cNvPr id="10" name="Content Placeholder 9"/>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908803" y="1844824"/>
            <a:ext cx="5326394" cy="3240360"/>
          </a:xfrm>
        </p:spPr>
      </p:pic>
      <p:sp>
        <p:nvSpPr>
          <p:cNvPr id="11" name="TextBox 10"/>
          <p:cNvSpPr txBox="1"/>
          <p:nvPr/>
        </p:nvSpPr>
        <p:spPr>
          <a:xfrm>
            <a:off x="1763688" y="5106670"/>
            <a:ext cx="6552728" cy="338554"/>
          </a:xfrm>
          <a:prstGeom prst="rect">
            <a:avLst/>
          </a:prstGeom>
          <a:noFill/>
        </p:spPr>
        <p:txBody>
          <a:bodyPr wrap="square" rtlCol="0">
            <a:spAutoFit/>
          </a:bodyPr>
          <a:lstStyle/>
          <a:p>
            <a:r>
              <a:rPr lang="en-GB" sz="1600" i="1" dirty="0" smtClean="0"/>
              <a:t>Travaillons ensemble au renforcement des ISC dans les pays en développement</a:t>
            </a:r>
            <a:endParaRPr lang="fr-FR" sz="1600" i="1" dirty="0"/>
          </a:p>
        </p:txBody>
      </p:sp>
      <p:sp>
        <p:nvSpPr>
          <p:cNvPr id="12" name="TextBox 11"/>
          <p:cNvSpPr txBox="1"/>
          <p:nvPr/>
        </p:nvSpPr>
        <p:spPr>
          <a:xfrm>
            <a:off x="179511" y="2154342"/>
            <a:ext cx="1729291" cy="1477328"/>
          </a:xfrm>
          <a:prstGeom prst="rect">
            <a:avLst/>
          </a:prstGeom>
          <a:noFill/>
        </p:spPr>
        <p:txBody>
          <a:bodyPr wrap="square" rtlCol="0">
            <a:spAutoFit/>
          </a:bodyPr>
          <a:lstStyle/>
          <a:p>
            <a:pPr marL="285750" indent="-285750">
              <a:buFont typeface="Arial" panose="020B0604020202020204" pitchFamily="34" charset="0"/>
              <a:buChar char="•"/>
            </a:pPr>
            <a:r>
              <a:rPr dirty="0" smtClean="0"/>
              <a:t>Partenariat stratégique</a:t>
            </a:r>
          </a:p>
          <a:p>
            <a:endParaRPr lang="fr-FR" dirty="0" smtClean="0"/>
          </a:p>
          <a:p>
            <a:pPr marL="285750" indent="-285750">
              <a:buFont typeface="Arial" panose="020B0604020202020204" pitchFamily="34" charset="0"/>
              <a:buChar char="•"/>
            </a:pPr>
            <a:r>
              <a:rPr dirty="0" smtClean="0"/>
              <a:t>Objectifs communs</a:t>
            </a:r>
          </a:p>
        </p:txBody>
      </p:sp>
      <p:sp>
        <p:nvSpPr>
          <p:cNvPr id="13" name="TextBox 12"/>
          <p:cNvSpPr txBox="1"/>
          <p:nvPr/>
        </p:nvSpPr>
        <p:spPr>
          <a:xfrm>
            <a:off x="7307205" y="2154342"/>
            <a:ext cx="1729291" cy="2031325"/>
          </a:xfrm>
          <a:prstGeom prst="rect">
            <a:avLst/>
          </a:prstGeom>
          <a:noFill/>
        </p:spPr>
        <p:txBody>
          <a:bodyPr wrap="square" rtlCol="0">
            <a:spAutoFit/>
          </a:bodyPr>
          <a:lstStyle/>
          <a:p>
            <a:pPr marL="285750" indent="-285750">
              <a:buFont typeface="Arial" panose="020B0604020202020204" pitchFamily="34" charset="0"/>
              <a:buChar char="•"/>
            </a:pPr>
            <a:r>
              <a:rPr dirty="0" smtClean="0"/>
              <a:t>Forum mondial</a:t>
            </a:r>
          </a:p>
          <a:p>
            <a:endParaRPr lang="fr-FR" dirty="0" smtClean="0"/>
          </a:p>
          <a:p>
            <a:pPr marL="285750" indent="-285750">
              <a:buFont typeface="Arial" panose="020B0604020202020204" pitchFamily="34" charset="0"/>
              <a:buChar char="•"/>
            </a:pPr>
            <a:r>
              <a:rPr lang="fr-FR" dirty="0" smtClean="0"/>
              <a:t>Évolution d</a:t>
            </a:r>
            <a:r>
              <a:rPr dirty="0" smtClean="0"/>
              <a:t>es comporte</a:t>
            </a:r>
            <a:r>
              <a:rPr lang="fr-FR" dirty="0" smtClean="0"/>
              <a:t>-</a:t>
            </a:r>
            <a:r>
              <a:rPr dirty="0" smtClean="0"/>
              <a:t>ments</a:t>
            </a:r>
            <a:endParaRPr lang="fr-FR" dirty="0"/>
          </a:p>
        </p:txBody>
      </p:sp>
    </p:spTree>
    <p:extLst>
      <p:ext uri="{BB962C8B-B14F-4D97-AF65-F5344CB8AC3E}">
        <p14:creationId xmlns:p14="http://schemas.microsoft.com/office/powerpoint/2010/main" val="2507370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115616" y="332656"/>
            <a:ext cx="8229600" cy="935708"/>
          </a:xfrm>
        </p:spPr>
        <p:txBody>
          <a:bodyPr/>
          <a:lstStyle/>
          <a:p>
            <a:r>
              <a:rPr dirty="0"/>
              <a:t/>
            </a:r>
            <a:br>
              <a:rPr dirty="0"/>
            </a:br>
            <a:r>
              <a:rPr lang="en-US" sz="3200" dirty="0" smtClean="0">
                <a:solidFill>
                  <a:srgbClr val="1F497D"/>
                </a:solidFill>
              </a:rPr>
              <a:t>2. Structure de gouvernance de la Coopération</a:t>
            </a:r>
          </a:p>
        </p:txBody>
      </p:sp>
      <p:graphicFrame>
        <p:nvGraphicFramePr>
          <p:cNvPr id="9" name="Diagram 8"/>
          <p:cNvGraphicFramePr/>
          <p:nvPr>
            <p:extLst>
              <p:ext uri="{D42A27DB-BD31-4B8C-83A1-F6EECF244321}">
                <p14:modId xmlns:p14="http://schemas.microsoft.com/office/powerpoint/2010/main" val="1641852195"/>
              </p:ext>
            </p:extLst>
          </p:nvPr>
        </p:nvGraphicFramePr>
        <p:xfrm>
          <a:off x="-2052736" y="1357312"/>
          <a:ext cx="7200800" cy="5024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197" name="TextBox 9"/>
          <p:cNvSpPr txBox="1">
            <a:spLocks noChangeArrowheads="1"/>
          </p:cNvSpPr>
          <p:nvPr/>
        </p:nvSpPr>
        <p:spPr bwMode="auto">
          <a:xfrm>
            <a:off x="3132138" y="1357312"/>
            <a:ext cx="5688012" cy="1446550"/>
          </a:xfrm>
          <a:prstGeom prst="rect">
            <a:avLst/>
          </a:prstGeom>
          <a:noFill/>
          <a:ln w="19050" cap="rnd">
            <a:solidFill>
              <a:schemeClr val="tx2"/>
            </a:solidFill>
            <a:miter lim="800000"/>
            <a:headEnd/>
            <a:tailEnd/>
          </a:ln>
        </p:spPr>
        <p:txBody>
          <a:bodyPr wrap="square">
            <a:spAutoFit/>
          </a:bodyPr>
          <a:lstStyle/>
          <a:p>
            <a:pPr eaLnBrk="0" hangingPunct="0">
              <a:buSzPct val="100000"/>
            </a:pPr>
            <a:r>
              <a:rPr lang="en-US" dirty="0" smtClean="0">
                <a:solidFill>
                  <a:srgbClr val="000000"/>
                </a:solidFill>
                <a:latin typeface="Calibri" pitchFamily="34" charset="0"/>
              </a:rPr>
              <a:t>Organe décisionnel, composé des bailleurs signataires du Protocole d'accord, d'ISC désignées pour représenter les comités régionaux et d’organes de l'INTOSAI. Le Comité se réunit généralement une fois par an. </a:t>
            </a:r>
            <a:endParaRPr lang="fr-FR" sz="1600" dirty="0" smtClean="0">
              <a:solidFill>
                <a:srgbClr val="000000"/>
              </a:solidFill>
              <a:latin typeface="Calibri" pitchFamily="34" charset="0"/>
            </a:endParaRPr>
          </a:p>
          <a:p>
            <a:pPr eaLnBrk="0" hangingPunct="0">
              <a:buSzPct val="100000"/>
            </a:pPr>
            <a:endParaRPr lang="fr-FR" sz="1600" dirty="0">
              <a:solidFill>
                <a:srgbClr val="000000"/>
              </a:solidFill>
              <a:latin typeface="Calibri" pitchFamily="34" charset="0"/>
            </a:endParaRPr>
          </a:p>
        </p:txBody>
      </p:sp>
      <p:sp>
        <p:nvSpPr>
          <p:cNvPr id="8198" name="TextBox 11"/>
          <p:cNvSpPr txBox="1">
            <a:spLocks noChangeArrowheads="1"/>
          </p:cNvSpPr>
          <p:nvPr/>
        </p:nvSpPr>
        <p:spPr bwMode="auto">
          <a:xfrm>
            <a:off x="3124374" y="2849915"/>
            <a:ext cx="5688012" cy="2123658"/>
          </a:xfrm>
          <a:prstGeom prst="rect">
            <a:avLst/>
          </a:prstGeom>
          <a:noFill/>
          <a:ln w="19050" cap="rnd">
            <a:solidFill>
              <a:schemeClr val="tx2"/>
            </a:solidFill>
            <a:miter lim="800000"/>
            <a:headEnd/>
            <a:tailEnd/>
          </a:ln>
        </p:spPr>
        <p:txBody>
          <a:bodyPr>
            <a:spAutoFit/>
          </a:bodyPr>
          <a:lstStyle/>
          <a:p>
            <a:pPr eaLnBrk="0" hangingPunct="0">
              <a:buSzPct val="100000"/>
            </a:pPr>
            <a:r>
              <a:rPr lang="en-US" sz="1600" dirty="0">
                <a:latin typeface="+mn-lt"/>
              </a:rPr>
              <a:t>Définit l'orientation stratégique et prend des décisions entre les réunions du Comité de pilotage</a:t>
            </a:r>
            <a:r>
              <a:rPr lang="en-US" sz="1600" dirty="0" smtClean="0">
                <a:solidFill>
                  <a:srgbClr val="000000"/>
                </a:solidFill>
                <a:latin typeface="+mn-lt"/>
              </a:rPr>
              <a:t>. </a:t>
            </a:r>
            <a:endParaRPr lang="fr-FR" sz="1600" dirty="0">
              <a:solidFill>
                <a:srgbClr val="000000"/>
              </a:solidFill>
              <a:latin typeface="+mn-lt"/>
            </a:endParaRPr>
          </a:p>
          <a:p>
            <a:pPr eaLnBrk="0" hangingPunct="0">
              <a:buSzPct val="100000"/>
            </a:pPr>
            <a:r>
              <a:rPr lang="en-US" sz="1600" b="1" dirty="0" smtClean="0">
                <a:solidFill>
                  <a:srgbClr val="000000"/>
                </a:solidFill>
                <a:latin typeface="+mn-lt"/>
              </a:rPr>
              <a:t>Deux co-présidents, l'un représentant l'INTOSAI et l'autre les bailleurs</a:t>
            </a:r>
            <a:r>
              <a:rPr lang="en-US" sz="1600" dirty="0" smtClean="0">
                <a:solidFill>
                  <a:srgbClr val="000000"/>
                </a:solidFill>
                <a:latin typeface="+mn-lt"/>
              </a:rPr>
              <a:t>, et deux vice-présidents, l'un représentant l'INTOSAI, et l'autre les bailleurs.</a:t>
            </a:r>
          </a:p>
          <a:p>
            <a:pPr eaLnBrk="0" hangingPunct="0">
              <a:buSzPct val="100000"/>
            </a:pPr>
            <a:r>
              <a:rPr lang="nb-NO" sz="1600" dirty="0" smtClean="0">
                <a:solidFill>
                  <a:srgbClr val="000000"/>
                </a:solidFill>
                <a:latin typeface="+mn-lt"/>
              </a:rPr>
              <a:t>Co-présidents : ISC d'Arabie saoudite, Banque mondiale</a:t>
            </a:r>
          </a:p>
          <a:p>
            <a:pPr eaLnBrk="0" hangingPunct="0">
              <a:buSzPct val="100000"/>
            </a:pPr>
            <a:r>
              <a:rPr lang="nb-NO" sz="1600" dirty="0" smtClean="0">
                <a:solidFill>
                  <a:srgbClr val="000000"/>
                </a:solidFill>
                <a:latin typeface="Calibri" pitchFamily="34" charset="0"/>
              </a:rPr>
              <a:t>Vice-présidents : ISC des USA, Département britannique du développement international </a:t>
            </a:r>
            <a:endParaRPr lang="fr-FR" sz="1600" dirty="0">
              <a:solidFill>
                <a:srgbClr val="000000"/>
              </a:solidFill>
              <a:latin typeface="Calibri" pitchFamily="34" charset="0"/>
            </a:endParaRPr>
          </a:p>
        </p:txBody>
      </p:sp>
      <p:sp>
        <p:nvSpPr>
          <p:cNvPr id="8199" name="TextBox 12"/>
          <p:cNvSpPr txBox="1">
            <a:spLocks noChangeArrowheads="1"/>
          </p:cNvSpPr>
          <p:nvPr/>
        </p:nvSpPr>
        <p:spPr bwMode="auto">
          <a:xfrm>
            <a:off x="3124374" y="5038916"/>
            <a:ext cx="5695776" cy="1446550"/>
          </a:xfrm>
          <a:prstGeom prst="rect">
            <a:avLst/>
          </a:prstGeom>
          <a:noFill/>
          <a:ln w="19050" cap="rnd">
            <a:solidFill>
              <a:schemeClr val="tx2"/>
            </a:solidFill>
            <a:miter lim="800000"/>
            <a:headEnd/>
            <a:tailEnd/>
          </a:ln>
        </p:spPr>
        <p:txBody>
          <a:bodyPr wrap="square">
            <a:spAutoFit/>
          </a:bodyPr>
          <a:lstStyle/>
          <a:p>
            <a:pPr eaLnBrk="0" hangingPunct="0">
              <a:buSzPct val="100000"/>
            </a:pPr>
            <a:r>
              <a:rPr lang="en-US" dirty="0" smtClean="0">
                <a:solidFill>
                  <a:srgbClr val="000000"/>
                </a:solidFill>
                <a:latin typeface="Calibri" pitchFamily="34" charset="0"/>
              </a:rPr>
              <a:t>Soutient la mise en oeuvre du Protocole d'accord</a:t>
            </a:r>
          </a:p>
          <a:p>
            <a:pPr eaLnBrk="0" hangingPunct="0">
              <a:buSzPct val="100000"/>
            </a:pPr>
            <a:r>
              <a:rPr lang="en-US" dirty="0" smtClean="0">
                <a:solidFill>
                  <a:srgbClr val="000000"/>
                </a:solidFill>
                <a:latin typeface="Calibri" pitchFamily="34" charset="0"/>
              </a:rPr>
              <a:t>Hébergé par l'IDI à Oslo, en Norvège.</a:t>
            </a:r>
            <a:endParaRPr lang="fr-FR" dirty="0">
              <a:solidFill>
                <a:srgbClr val="000000"/>
              </a:solidFill>
              <a:latin typeface="Calibri" pitchFamily="34" charset="0"/>
            </a:endParaRPr>
          </a:p>
          <a:p>
            <a:pPr eaLnBrk="0" hangingPunct="0">
              <a:buSzPct val="100000"/>
            </a:pPr>
            <a:r>
              <a:rPr lang="en-US" b="1" dirty="0" smtClean="0">
                <a:solidFill>
                  <a:srgbClr val="000000"/>
                </a:solidFill>
                <a:latin typeface="Calibri" pitchFamily="34" charset="0"/>
              </a:rPr>
              <a:t>Principales sources de financement : </a:t>
            </a:r>
            <a:r>
              <a:rPr lang="en-US" i="1" dirty="0" smtClean="0">
                <a:solidFill>
                  <a:srgbClr val="000000"/>
                </a:solidFill>
                <a:latin typeface="Calibri" pitchFamily="34" charset="0"/>
              </a:rPr>
              <a:t>Irish Aid</a:t>
            </a:r>
            <a:r>
              <a:rPr lang="en-US" dirty="0" smtClean="0">
                <a:solidFill>
                  <a:srgbClr val="000000"/>
                </a:solidFill>
                <a:latin typeface="Calibri" pitchFamily="34" charset="0"/>
              </a:rPr>
              <a:t>, SECO (Suisse) et Agence autrichienne du développement </a:t>
            </a:r>
            <a:endParaRPr lang="fr-FR" dirty="0">
              <a:solidFill>
                <a:srgbClr val="000000"/>
              </a:solidFill>
              <a:latin typeface="Calibri" pitchFamily="34" charset="0"/>
            </a:endParaRPr>
          </a:p>
          <a:p>
            <a:pPr eaLnBrk="0" hangingPunct="0">
              <a:buSzPct val="100000"/>
            </a:pPr>
            <a:endParaRPr lang="fr-FR" sz="1600" dirty="0">
              <a:solidFill>
                <a:srgbClr val="000000"/>
              </a:solidFill>
              <a:latin typeface="Calibri" pitchFamily="34" charset="0"/>
            </a:endParaRPr>
          </a:p>
        </p:txBody>
      </p:sp>
    </p:spTree>
    <p:extLst>
      <p:ext uri="{BB962C8B-B14F-4D97-AF65-F5344CB8AC3E}">
        <p14:creationId xmlns:p14="http://schemas.microsoft.com/office/powerpoint/2010/main" val="4115385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tx2"/>
                </a:solidFill>
              </a:rPr>
              <a:t>3. Résultats 2010-16</a:t>
            </a:r>
            <a:endParaRPr lang="fr-FR"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6346315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7695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tx2"/>
                </a:solidFill>
              </a:rPr>
              <a:t>Résultats 2010-16</a:t>
            </a:r>
            <a:endParaRPr lang="fr-FR"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9547171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1764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620688"/>
            <a:ext cx="7643192" cy="796950"/>
          </a:xfrm>
        </p:spPr>
        <p:txBody>
          <a:bodyPr/>
          <a:lstStyle/>
          <a:p>
            <a:r>
              <a:rPr lang="en-GB" sz="3200" dirty="0" smtClean="0">
                <a:solidFill>
                  <a:schemeClr val="tx2"/>
                </a:solidFill>
              </a:rPr>
              <a:t>CMP ISC : Objectif et utilisation pratique </a:t>
            </a:r>
            <a:endParaRPr lang="fr-FR" sz="3200" dirty="0">
              <a:solidFill>
                <a:schemeClr val="tx2"/>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2556740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5063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 name="TextBox 648"/>
          <p:cNvSpPr txBox="1"/>
          <p:nvPr/>
        </p:nvSpPr>
        <p:spPr>
          <a:xfrm>
            <a:off x="7308304" y="3111500"/>
            <a:ext cx="64807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Guam</a:t>
            </a:r>
            <a:endParaRPr lang="fr-FR" sz="800" dirty="0">
              <a:solidFill>
                <a:srgbClr val="00B050"/>
              </a:solidFill>
              <a:latin typeface="Arial" pitchFamily="34" charset="0"/>
              <a:cs typeface="Arial" pitchFamily="34" charset="0"/>
            </a:endParaRPr>
          </a:p>
        </p:txBody>
      </p:sp>
      <p:sp>
        <p:nvSpPr>
          <p:cNvPr id="2052" name="Freeform 4"/>
          <p:cNvSpPr>
            <a:spLocks/>
          </p:cNvSpPr>
          <p:nvPr>
            <p:custDataLst>
              <p:tags r:id="rId1"/>
            </p:custDataLst>
          </p:nvPr>
        </p:nvSpPr>
        <p:spPr bwMode="auto">
          <a:xfrm>
            <a:off x="2519363" y="5394325"/>
            <a:ext cx="33337" cy="57150"/>
          </a:xfrm>
          <a:custGeom>
            <a:avLst/>
            <a:gdLst/>
            <a:ahLst/>
            <a:cxnLst>
              <a:cxn ang="0">
                <a:pos x="0" y="0"/>
              </a:cxn>
              <a:cxn ang="0">
                <a:pos x="1" y="5"/>
              </a:cxn>
              <a:cxn ang="0">
                <a:pos x="4" y="10"/>
              </a:cxn>
              <a:cxn ang="0">
                <a:pos x="8" y="14"/>
              </a:cxn>
              <a:cxn ang="0">
                <a:pos x="13" y="20"/>
              </a:cxn>
              <a:cxn ang="0">
                <a:pos x="16" y="17"/>
              </a:cxn>
              <a:cxn ang="0">
                <a:pos x="19" y="13"/>
              </a:cxn>
              <a:cxn ang="0">
                <a:pos x="23" y="11"/>
              </a:cxn>
              <a:cxn ang="0">
                <a:pos x="27" y="10"/>
              </a:cxn>
              <a:cxn ang="0">
                <a:pos x="36" y="8"/>
              </a:cxn>
              <a:cxn ang="0">
                <a:pos x="46" y="7"/>
              </a:cxn>
              <a:cxn ang="0">
                <a:pos x="54" y="7"/>
              </a:cxn>
              <a:cxn ang="0">
                <a:pos x="63" y="6"/>
              </a:cxn>
              <a:cxn ang="0">
                <a:pos x="66" y="5"/>
              </a:cxn>
              <a:cxn ang="0">
                <a:pos x="69" y="4"/>
              </a:cxn>
              <a:cxn ang="0">
                <a:pos x="71" y="2"/>
              </a:cxn>
              <a:cxn ang="0">
                <a:pos x="73" y="0"/>
              </a:cxn>
              <a:cxn ang="0">
                <a:pos x="0" y="0"/>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3" name="Freeform 5"/>
          <p:cNvSpPr>
            <a:spLocks/>
          </p:cNvSpPr>
          <p:nvPr>
            <p:custDataLst>
              <p:tags r:id="rId2"/>
            </p:custDataLst>
          </p:nvPr>
        </p:nvSpPr>
        <p:spPr bwMode="auto">
          <a:xfrm>
            <a:off x="677863" y="1495425"/>
            <a:ext cx="784225" cy="446088"/>
          </a:xfrm>
          <a:custGeom>
            <a:avLst/>
            <a:gdLst/>
            <a:ahLst/>
            <a:cxnLst>
              <a:cxn ang="0">
                <a:pos x="1395" y="807"/>
              </a:cxn>
              <a:cxn ang="0">
                <a:pos x="1394" y="753"/>
              </a:cxn>
              <a:cxn ang="0">
                <a:pos x="1373" y="648"/>
              </a:cxn>
              <a:cxn ang="0">
                <a:pos x="1323" y="641"/>
              </a:cxn>
              <a:cxn ang="0">
                <a:pos x="1264" y="639"/>
              </a:cxn>
              <a:cxn ang="0">
                <a:pos x="1134" y="582"/>
              </a:cxn>
              <a:cxn ang="0">
                <a:pos x="973" y="537"/>
              </a:cxn>
              <a:cxn ang="0">
                <a:pos x="943" y="504"/>
              </a:cxn>
              <a:cxn ang="0">
                <a:pos x="901" y="516"/>
              </a:cxn>
              <a:cxn ang="0">
                <a:pos x="849" y="570"/>
              </a:cxn>
              <a:cxn ang="0">
                <a:pos x="675" y="619"/>
              </a:cxn>
              <a:cxn ang="0">
                <a:pos x="678" y="578"/>
              </a:cxn>
              <a:cxn ang="0">
                <a:pos x="721" y="548"/>
              </a:cxn>
              <a:cxn ang="0">
                <a:pos x="786" y="545"/>
              </a:cxn>
              <a:cxn ang="0">
                <a:pos x="724" y="528"/>
              </a:cxn>
              <a:cxn ang="0">
                <a:pos x="578" y="589"/>
              </a:cxn>
              <a:cxn ang="0">
                <a:pos x="547" y="625"/>
              </a:cxn>
              <a:cxn ang="0">
                <a:pos x="526" y="650"/>
              </a:cxn>
              <a:cxn ang="0">
                <a:pos x="452" y="654"/>
              </a:cxn>
              <a:cxn ang="0">
                <a:pos x="383" y="702"/>
              </a:cxn>
              <a:cxn ang="0">
                <a:pos x="252" y="750"/>
              </a:cxn>
              <a:cxn ang="0">
                <a:pos x="105" y="807"/>
              </a:cxn>
              <a:cxn ang="0">
                <a:pos x="4" y="813"/>
              </a:cxn>
              <a:cxn ang="0">
                <a:pos x="14" y="789"/>
              </a:cxn>
              <a:cxn ang="0">
                <a:pos x="127" y="761"/>
              </a:cxn>
              <a:cxn ang="0">
                <a:pos x="265" y="696"/>
              </a:cxn>
              <a:cxn ang="0">
                <a:pos x="300" y="626"/>
              </a:cxn>
              <a:cxn ang="0">
                <a:pos x="253" y="657"/>
              </a:cxn>
              <a:cxn ang="0">
                <a:pos x="150" y="643"/>
              </a:cxn>
              <a:cxn ang="0">
                <a:pos x="172" y="610"/>
              </a:cxn>
              <a:cxn ang="0">
                <a:pos x="240" y="547"/>
              </a:cxn>
              <a:cxn ang="0">
                <a:pos x="152" y="575"/>
              </a:cxn>
              <a:cxn ang="0">
                <a:pos x="143" y="536"/>
              </a:cxn>
              <a:cxn ang="0">
                <a:pos x="346" y="380"/>
              </a:cxn>
              <a:cxn ang="0">
                <a:pos x="444" y="382"/>
              </a:cxn>
              <a:cxn ang="0">
                <a:pos x="569" y="349"/>
              </a:cxn>
              <a:cxn ang="0">
                <a:pos x="592" y="306"/>
              </a:cxn>
              <a:cxn ang="0">
                <a:pos x="506" y="331"/>
              </a:cxn>
              <a:cxn ang="0">
                <a:pos x="438" y="318"/>
              </a:cxn>
              <a:cxn ang="0">
                <a:pos x="472" y="287"/>
              </a:cxn>
              <a:cxn ang="0">
                <a:pos x="711" y="238"/>
              </a:cxn>
              <a:cxn ang="0">
                <a:pos x="749" y="210"/>
              </a:cxn>
              <a:cxn ang="0">
                <a:pos x="684" y="176"/>
              </a:cxn>
              <a:cxn ang="0">
                <a:pos x="739" y="109"/>
              </a:cxn>
              <a:cxn ang="0">
                <a:pos x="988" y="27"/>
              </a:cxn>
              <a:cxn ang="0">
                <a:pos x="1157" y="9"/>
              </a:cxn>
              <a:cxn ang="0">
                <a:pos x="1277" y="2"/>
              </a:cxn>
              <a:cxn ang="0">
                <a:pos x="1354" y="10"/>
              </a:cxn>
              <a:cxn ang="0">
                <a:pos x="1516" y="34"/>
              </a:cxn>
              <a:cxn ang="0">
                <a:pos x="1761" y="41"/>
              </a:cxn>
              <a:cxn ang="0">
                <a:pos x="1287" y="540"/>
              </a:cxn>
              <a:cxn ang="0">
                <a:pos x="1321" y="571"/>
              </a:cxn>
              <a:cxn ang="0">
                <a:pos x="1327" y="601"/>
              </a:cxn>
              <a:cxn ang="0">
                <a:pos x="1382" y="599"/>
              </a:cxn>
              <a:cxn ang="0">
                <a:pos x="1429" y="577"/>
              </a:cxn>
              <a:cxn ang="0">
                <a:pos x="1475" y="667"/>
              </a:cxn>
              <a:cxn ang="0">
                <a:pos x="1462" y="706"/>
              </a:cxn>
              <a:cxn ang="0">
                <a:pos x="1449" y="742"/>
              </a:cxn>
              <a:cxn ang="0">
                <a:pos x="1477" y="783"/>
              </a:cxn>
              <a:cxn ang="0">
                <a:pos x="1477" y="811"/>
              </a:cxn>
              <a:cxn ang="0">
                <a:pos x="1426" y="848"/>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4" name="Freeform 6"/>
          <p:cNvSpPr>
            <a:spLocks/>
          </p:cNvSpPr>
          <p:nvPr>
            <p:custDataLst>
              <p:tags r:id="rId3"/>
            </p:custDataLst>
          </p:nvPr>
        </p:nvSpPr>
        <p:spPr bwMode="auto">
          <a:xfrm>
            <a:off x="1138238" y="2111375"/>
            <a:ext cx="1381125" cy="769938"/>
          </a:xfrm>
          <a:custGeom>
            <a:avLst/>
            <a:gdLst/>
            <a:ahLst/>
            <a:cxnLst>
              <a:cxn ang="0">
                <a:pos x="2928" y="353"/>
              </a:cxn>
              <a:cxn ang="0">
                <a:pos x="2896" y="440"/>
              </a:cxn>
              <a:cxn ang="0">
                <a:pos x="2843" y="462"/>
              </a:cxn>
              <a:cxn ang="0">
                <a:pos x="2667" y="566"/>
              </a:cxn>
              <a:cxn ang="0">
                <a:pos x="2595" y="585"/>
              </a:cxn>
              <a:cxn ang="0">
                <a:pos x="2570" y="677"/>
              </a:cxn>
              <a:cxn ang="0">
                <a:pos x="2514" y="621"/>
              </a:cxn>
              <a:cxn ang="0">
                <a:pos x="2499" y="690"/>
              </a:cxn>
              <a:cxn ang="0">
                <a:pos x="2465" y="744"/>
              </a:cxn>
              <a:cxn ang="0">
                <a:pos x="2471" y="823"/>
              </a:cxn>
              <a:cxn ang="0">
                <a:pos x="2332" y="928"/>
              </a:cxn>
              <a:cxn ang="0">
                <a:pos x="2165" y="1045"/>
              </a:cxn>
              <a:cxn ang="0">
                <a:pos x="2112" y="1195"/>
              </a:cxn>
              <a:cxn ang="0">
                <a:pos x="2103" y="1457"/>
              </a:cxn>
              <a:cxn ang="0">
                <a:pos x="2026" y="1414"/>
              </a:cxn>
              <a:cxn ang="0">
                <a:pos x="1993" y="1326"/>
              </a:cxn>
              <a:cxn ang="0">
                <a:pos x="1959" y="1184"/>
              </a:cxn>
              <a:cxn ang="0">
                <a:pos x="1832" y="1168"/>
              </a:cxn>
              <a:cxn ang="0">
                <a:pos x="1653" y="1143"/>
              </a:cxn>
              <a:cxn ang="0">
                <a:pos x="1616" y="1186"/>
              </a:cxn>
              <a:cxn ang="0">
                <a:pos x="1548" y="1238"/>
              </a:cxn>
              <a:cxn ang="0">
                <a:pos x="1436" y="1192"/>
              </a:cxn>
              <a:cxn ang="0">
                <a:pos x="1231" y="1272"/>
              </a:cxn>
              <a:cxn ang="0">
                <a:pos x="1160" y="1392"/>
              </a:cxn>
              <a:cxn ang="0">
                <a:pos x="1080" y="1382"/>
              </a:cxn>
              <a:cxn ang="0">
                <a:pos x="1037" y="1227"/>
              </a:cxn>
              <a:cxn ang="0">
                <a:pos x="940" y="1190"/>
              </a:cxn>
              <a:cxn ang="0">
                <a:pos x="867" y="1219"/>
              </a:cxn>
              <a:cxn ang="0">
                <a:pos x="782" y="1087"/>
              </a:cxn>
              <a:cxn ang="0">
                <a:pos x="670" y="1065"/>
              </a:cxn>
              <a:cxn ang="0">
                <a:pos x="462" y="1065"/>
              </a:cxn>
              <a:cxn ang="0">
                <a:pos x="220" y="1016"/>
              </a:cxn>
              <a:cxn ang="0">
                <a:pos x="88" y="920"/>
              </a:cxn>
              <a:cxn ang="0">
                <a:pos x="39" y="848"/>
              </a:cxn>
              <a:cxn ang="0">
                <a:pos x="29" y="662"/>
              </a:cxn>
              <a:cxn ang="0">
                <a:pos x="0" y="604"/>
              </a:cxn>
              <a:cxn ang="0">
                <a:pos x="141" y="336"/>
              </a:cxn>
              <a:cxn ang="0">
                <a:pos x="247" y="176"/>
              </a:cxn>
              <a:cxn ang="0">
                <a:pos x="355" y="102"/>
              </a:cxn>
              <a:cxn ang="0">
                <a:pos x="376" y="120"/>
              </a:cxn>
              <a:cxn ang="0">
                <a:pos x="1827" y="0"/>
              </a:cxn>
              <a:cxn ang="0">
                <a:pos x="1926" y="55"/>
              </a:cxn>
              <a:cxn ang="0">
                <a:pos x="2015" y="69"/>
              </a:cxn>
              <a:cxn ang="0">
                <a:pos x="1929" y="128"/>
              </a:cxn>
              <a:cxn ang="0">
                <a:pos x="1977" y="166"/>
              </a:cxn>
              <a:cxn ang="0">
                <a:pos x="2094" y="155"/>
              </a:cxn>
              <a:cxn ang="0">
                <a:pos x="2284" y="193"/>
              </a:cxn>
              <a:cxn ang="0">
                <a:pos x="2217" y="204"/>
              </a:cxn>
              <a:cxn ang="0">
                <a:pos x="2087" y="264"/>
              </a:cxn>
              <a:cxn ang="0">
                <a:pos x="2021" y="355"/>
              </a:cxn>
              <a:cxn ang="0">
                <a:pos x="2012" y="451"/>
              </a:cxn>
              <a:cxn ang="0">
                <a:pos x="2076" y="417"/>
              </a:cxn>
              <a:cxn ang="0">
                <a:pos x="2205" y="252"/>
              </a:cxn>
              <a:cxn ang="0">
                <a:pos x="2267" y="303"/>
              </a:cxn>
              <a:cxn ang="0">
                <a:pos x="2299" y="394"/>
              </a:cxn>
              <a:cxn ang="0">
                <a:pos x="2206" y="454"/>
              </a:cxn>
              <a:cxn ang="0">
                <a:pos x="2317" y="457"/>
              </a:cxn>
              <a:cxn ang="0">
                <a:pos x="2570" y="373"/>
              </a:cxn>
              <a:cxn ang="0">
                <a:pos x="2730" y="252"/>
              </a:cxn>
              <a:cxn ang="0">
                <a:pos x="3016" y="203"/>
              </a:cxn>
              <a:cxn ang="0">
                <a:pos x="3136" y="118"/>
              </a:cxn>
              <a:cxn ang="0">
                <a:pos x="3149" y="184"/>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9" y="394"/>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5" name="Freeform 7"/>
          <p:cNvSpPr>
            <a:spLocks/>
          </p:cNvSpPr>
          <p:nvPr>
            <p:custDataLst>
              <p:tags r:id="rId4"/>
            </p:custDataLst>
          </p:nvPr>
        </p:nvSpPr>
        <p:spPr bwMode="auto">
          <a:xfrm>
            <a:off x="1971675" y="3662363"/>
            <a:ext cx="339725" cy="590550"/>
          </a:xfrm>
          <a:custGeom>
            <a:avLst/>
            <a:gdLst/>
            <a:ahLst/>
            <a:cxnLst>
              <a:cxn ang="0">
                <a:pos x="583" y="277"/>
              </a:cxn>
              <a:cxn ang="0">
                <a:pos x="549" y="295"/>
              </a:cxn>
              <a:cxn ang="0">
                <a:pos x="484" y="387"/>
              </a:cxn>
              <a:cxn ang="0">
                <a:pos x="465" y="457"/>
              </a:cxn>
              <a:cxn ang="0">
                <a:pos x="481" y="522"/>
              </a:cxn>
              <a:cxn ang="0">
                <a:pos x="530" y="591"/>
              </a:cxn>
              <a:cxn ang="0">
                <a:pos x="579" y="616"/>
              </a:cxn>
              <a:cxn ang="0">
                <a:pos x="625" y="600"/>
              </a:cxn>
              <a:cxn ang="0">
                <a:pos x="654" y="653"/>
              </a:cxn>
              <a:cxn ang="0">
                <a:pos x="672" y="683"/>
              </a:cxn>
              <a:cxn ang="0">
                <a:pos x="714" y="687"/>
              </a:cxn>
              <a:cxn ang="0">
                <a:pos x="749" y="712"/>
              </a:cxn>
              <a:cxn ang="0">
                <a:pos x="770" y="756"/>
              </a:cxn>
              <a:cxn ang="0">
                <a:pos x="761" y="790"/>
              </a:cxn>
              <a:cxn ang="0">
                <a:pos x="760" y="825"/>
              </a:cxn>
              <a:cxn ang="0">
                <a:pos x="772" y="882"/>
              </a:cxn>
              <a:cxn ang="0">
                <a:pos x="758" y="932"/>
              </a:cxn>
              <a:cxn ang="0">
                <a:pos x="770" y="994"/>
              </a:cxn>
              <a:cxn ang="0">
                <a:pos x="763" y="1054"/>
              </a:cxn>
              <a:cxn ang="0">
                <a:pos x="691" y="1122"/>
              </a:cxn>
              <a:cxn ang="0">
                <a:pos x="648" y="1103"/>
              </a:cxn>
              <a:cxn ang="0">
                <a:pos x="602" y="1056"/>
              </a:cxn>
              <a:cxn ang="0">
                <a:pos x="463" y="998"/>
              </a:cxn>
              <a:cxn ang="0">
                <a:pos x="425" y="967"/>
              </a:cxn>
              <a:cxn ang="0">
                <a:pos x="331" y="894"/>
              </a:cxn>
              <a:cxn ang="0">
                <a:pos x="318" y="867"/>
              </a:cxn>
              <a:cxn ang="0">
                <a:pos x="328" y="815"/>
              </a:cxn>
              <a:cxn ang="0">
                <a:pos x="290" y="778"/>
              </a:cxn>
              <a:cxn ang="0">
                <a:pos x="259" y="745"/>
              </a:cxn>
              <a:cxn ang="0">
                <a:pos x="243" y="689"/>
              </a:cxn>
              <a:cxn ang="0">
                <a:pos x="153" y="530"/>
              </a:cxn>
              <a:cxn ang="0">
                <a:pos x="120" y="487"/>
              </a:cxn>
              <a:cxn ang="0">
                <a:pos x="90" y="432"/>
              </a:cxn>
              <a:cxn ang="0">
                <a:pos x="22" y="397"/>
              </a:cxn>
              <a:cxn ang="0">
                <a:pos x="0" y="363"/>
              </a:cxn>
              <a:cxn ang="0">
                <a:pos x="13" y="276"/>
              </a:cxn>
              <a:cxn ang="0">
                <a:pos x="28" y="246"/>
              </a:cxn>
              <a:cxn ang="0">
                <a:pos x="72" y="222"/>
              </a:cxn>
              <a:cxn ang="0">
                <a:pos x="95" y="272"/>
              </a:cxn>
              <a:cxn ang="0">
                <a:pos x="158" y="307"/>
              </a:cxn>
              <a:cxn ang="0">
                <a:pos x="184" y="271"/>
              </a:cxn>
              <a:cxn ang="0">
                <a:pos x="201" y="225"/>
              </a:cxn>
              <a:cxn ang="0">
                <a:pos x="270" y="170"/>
              </a:cxn>
              <a:cxn ang="0">
                <a:pos x="344" y="120"/>
              </a:cxn>
              <a:cxn ang="0">
                <a:pos x="357" y="70"/>
              </a:cxn>
              <a:cxn ang="0">
                <a:pos x="347" y="5"/>
              </a:cxn>
              <a:cxn ang="0">
                <a:pos x="422" y="53"/>
              </a:cxn>
              <a:cxn ang="0">
                <a:pos x="467" y="107"/>
              </a:cxn>
              <a:cxn ang="0">
                <a:pos x="506" y="154"/>
              </a:cxn>
              <a:cxn ang="0">
                <a:pos x="561" y="157"/>
              </a:cxn>
              <a:cxn ang="0">
                <a:pos x="617" y="149"/>
              </a:cxn>
              <a:cxn ang="0">
                <a:pos x="640" y="156"/>
              </a:cxn>
              <a:cxn ang="0">
                <a:pos x="654" y="193"/>
              </a:cxn>
              <a:cxn ang="0">
                <a:pos x="627" y="210"/>
              </a:cxn>
              <a:cxn ang="0">
                <a:pos x="627" y="240"/>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6" name="Freeform 8"/>
          <p:cNvSpPr>
            <a:spLocks/>
          </p:cNvSpPr>
          <p:nvPr>
            <p:custDataLst>
              <p:tags r:id="rId5"/>
            </p:custDataLst>
          </p:nvPr>
        </p:nvSpPr>
        <p:spPr bwMode="auto">
          <a:xfrm>
            <a:off x="2271713" y="4225925"/>
            <a:ext cx="261937" cy="1130300"/>
          </a:xfrm>
          <a:custGeom>
            <a:avLst/>
            <a:gdLst/>
            <a:ahLst/>
            <a:cxnLst>
              <a:cxn ang="0">
                <a:pos x="418" y="2021"/>
              </a:cxn>
              <a:cxn ang="0">
                <a:pos x="342" y="1955"/>
              </a:cxn>
              <a:cxn ang="0">
                <a:pos x="339" y="1893"/>
              </a:cxn>
              <a:cxn ang="0">
                <a:pos x="345" y="1843"/>
              </a:cxn>
              <a:cxn ang="0">
                <a:pos x="362" y="1791"/>
              </a:cxn>
              <a:cxn ang="0">
                <a:pos x="354" y="1740"/>
              </a:cxn>
              <a:cxn ang="0">
                <a:pos x="332" y="1683"/>
              </a:cxn>
              <a:cxn ang="0">
                <a:pos x="303" y="1581"/>
              </a:cxn>
              <a:cxn ang="0">
                <a:pos x="226" y="1460"/>
              </a:cxn>
              <a:cxn ang="0">
                <a:pos x="206" y="1381"/>
              </a:cxn>
              <a:cxn ang="0">
                <a:pos x="217" y="1299"/>
              </a:cxn>
              <a:cxn ang="0">
                <a:pos x="208" y="1235"/>
              </a:cxn>
              <a:cxn ang="0">
                <a:pos x="185" y="1165"/>
              </a:cxn>
              <a:cxn ang="0">
                <a:pos x="211" y="1123"/>
              </a:cxn>
              <a:cxn ang="0">
                <a:pos x="195" y="1082"/>
              </a:cxn>
              <a:cxn ang="0">
                <a:pos x="211" y="1025"/>
              </a:cxn>
              <a:cxn ang="0">
                <a:pos x="210" y="993"/>
              </a:cxn>
              <a:cxn ang="0">
                <a:pos x="187" y="927"/>
              </a:cxn>
              <a:cxn ang="0">
                <a:pos x="136" y="852"/>
              </a:cxn>
              <a:cxn ang="0">
                <a:pos x="134" y="686"/>
              </a:cxn>
              <a:cxn ang="0">
                <a:pos x="183" y="584"/>
              </a:cxn>
              <a:cxn ang="0">
                <a:pos x="189" y="522"/>
              </a:cxn>
              <a:cxn ang="0">
                <a:pos x="160" y="459"/>
              </a:cxn>
              <a:cxn ang="0">
                <a:pos x="182" y="406"/>
              </a:cxn>
              <a:cxn ang="0">
                <a:pos x="229" y="346"/>
              </a:cxn>
              <a:cxn ang="0">
                <a:pos x="200" y="308"/>
              </a:cxn>
              <a:cxn ang="0">
                <a:pos x="148" y="222"/>
              </a:cxn>
              <a:cxn ang="0">
                <a:pos x="129" y="125"/>
              </a:cxn>
              <a:cxn ang="0">
                <a:pos x="91" y="37"/>
              </a:cxn>
              <a:cxn ang="0">
                <a:pos x="0" y="44"/>
              </a:cxn>
              <a:cxn ang="0">
                <a:pos x="31" y="200"/>
              </a:cxn>
              <a:cxn ang="0">
                <a:pos x="42" y="304"/>
              </a:cxn>
              <a:cxn ang="0">
                <a:pos x="27" y="374"/>
              </a:cxn>
              <a:cxn ang="0">
                <a:pos x="52" y="524"/>
              </a:cxn>
              <a:cxn ang="0">
                <a:pos x="46" y="649"/>
              </a:cxn>
              <a:cxn ang="0">
                <a:pos x="36" y="718"/>
              </a:cxn>
              <a:cxn ang="0">
                <a:pos x="52" y="767"/>
              </a:cxn>
              <a:cxn ang="0">
                <a:pos x="64" y="871"/>
              </a:cxn>
              <a:cxn ang="0">
                <a:pos x="81" y="913"/>
              </a:cxn>
              <a:cxn ang="0">
                <a:pos x="73" y="1045"/>
              </a:cxn>
              <a:cxn ang="0">
                <a:pos x="63" y="1152"/>
              </a:cxn>
              <a:cxn ang="0">
                <a:pos x="40" y="1188"/>
              </a:cxn>
              <a:cxn ang="0">
                <a:pos x="60" y="1258"/>
              </a:cxn>
              <a:cxn ang="0">
                <a:pos x="106" y="1343"/>
              </a:cxn>
              <a:cxn ang="0">
                <a:pos x="93" y="1396"/>
              </a:cxn>
              <a:cxn ang="0">
                <a:pos x="106" y="1449"/>
              </a:cxn>
              <a:cxn ang="0">
                <a:pos x="164" y="1467"/>
              </a:cxn>
              <a:cxn ang="0">
                <a:pos x="209" y="1621"/>
              </a:cxn>
              <a:cxn ang="0">
                <a:pos x="227" y="1709"/>
              </a:cxn>
              <a:cxn ang="0">
                <a:pos x="151" y="1749"/>
              </a:cxn>
              <a:cxn ang="0">
                <a:pos x="207" y="1776"/>
              </a:cxn>
              <a:cxn ang="0">
                <a:pos x="250" y="1820"/>
              </a:cxn>
              <a:cxn ang="0">
                <a:pos x="275" y="1871"/>
              </a:cxn>
              <a:cxn ang="0">
                <a:pos x="308" y="1961"/>
              </a:cxn>
              <a:cxn ang="0">
                <a:pos x="359" y="2013"/>
              </a:cxn>
              <a:cxn ang="0">
                <a:pos x="393" y="2048"/>
              </a:cxn>
              <a:cxn ang="0">
                <a:pos x="424" y="2074"/>
              </a:cxn>
              <a:cxn ang="0">
                <a:pos x="465" y="2110"/>
              </a:cxn>
              <a:cxn ang="0">
                <a:pos x="519" y="2140"/>
              </a:cxn>
              <a:cxn ang="0">
                <a:pos x="538" y="2151"/>
              </a:cxn>
              <a:cxn ang="0">
                <a:pos x="586" y="2098"/>
              </a:cxn>
              <a:cxn ang="0">
                <a:pos x="591" y="2071"/>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7" name="Freeform 9"/>
          <p:cNvSpPr>
            <a:spLocks/>
          </p:cNvSpPr>
          <p:nvPr>
            <p:custDataLst>
              <p:tags r:id="rId6"/>
            </p:custDataLst>
          </p:nvPr>
        </p:nvSpPr>
        <p:spPr bwMode="auto">
          <a:xfrm>
            <a:off x="2176463" y="3508375"/>
            <a:ext cx="966787" cy="1203325"/>
          </a:xfrm>
          <a:custGeom>
            <a:avLst/>
            <a:gdLst/>
            <a:ahLst/>
            <a:cxnLst>
              <a:cxn ang="0">
                <a:pos x="440" y="896"/>
              </a:cxn>
              <a:cxn ang="0">
                <a:pos x="505" y="985"/>
              </a:cxn>
              <a:cxn ang="0">
                <a:pos x="572" y="1054"/>
              </a:cxn>
              <a:cxn ang="0">
                <a:pos x="716" y="1098"/>
              </a:cxn>
              <a:cxn ang="0">
                <a:pos x="798" y="1204"/>
              </a:cxn>
              <a:cxn ang="0">
                <a:pos x="846" y="1292"/>
              </a:cxn>
              <a:cxn ang="0">
                <a:pos x="939" y="1355"/>
              </a:cxn>
              <a:cxn ang="0">
                <a:pos x="957" y="1466"/>
              </a:cxn>
              <a:cxn ang="0">
                <a:pos x="976" y="1541"/>
              </a:cxn>
              <a:cxn ang="0">
                <a:pos x="992" y="1632"/>
              </a:cxn>
              <a:cxn ang="0">
                <a:pos x="1131" y="1698"/>
              </a:cxn>
              <a:cxn ang="0">
                <a:pos x="1193" y="1805"/>
              </a:cxn>
              <a:cxn ang="0">
                <a:pos x="1243" y="1864"/>
              </a:cxn>
              <a:cxn ang="0">
                <a:pos x="1183" y="2003"/>
              </a:cxn>
              <a:cxn ang="0">
                <a:pos x="1084" y="2128"/>
              </a:cxn>
              <a:cxn ang="0">
                <a:pos x="1180" y="2161"/>
              </a:cxn>
              <a:cxn ang="0">
                <a:pos x="1296" y="2234"/>
              </a:cxn>
              <a:cxn ang="0">
                <a:pos x="1419" y="2198"/>
              </a:cxn>
              <a:cxn ang="0">
                <a:pos x="1518" y="2036"/>
              </a:cxn>
              <a:cxn ang="0">
                <a:pos x="1512" y="1918"/>
              </a:cxn>
              <a:cxn ang="0">
                <a:pos x="1561" y="1793"/>
              </a:cxn>
              <a:cxn ang="0">
                <a:pos x="1706" y="1727"/>
              </a:cxn>
              <a:cxn ang="0">
                <a:pos x="1798" y="1681"/>
              </a:cxn>
              <a:cxn ang="0">
                <a:pos x="1897" y="1641"/>
              </a:cxn>
              <a:cxn ang="0">
                <a:pos x="1982" y="1400"/>
              </a:cxn>
              <a:cxn ang="0">
                <a:pos x="2014" y="1288"/>
              </a:cxn>
              <a:cxn ang="0">
                <a:pos x="2002" y="1090"/>
              </a:cxn>
              <a:cxn ang="0">
                <a:pos x="2073" y="1009"/>
              </a:cxn>
              <a:cxn ang="0">
                <a:pos x="2190" y="877"/>
              </a:cxn>
              <a:cxn ang="0">
                <a:pos x="2222" y="732"/>
              </a:cxn>
              <a:cxn ang="0">
                <a:pos x="2157" y="599"/>
              </a:cxn>
              <a:cxn ang="0">
                <a:pos x="2059" y="563"/>
              </a:cxn>
              <a:cxn ang="0">
                <a:pos x="1921" y="462"/>
              </a:cxn>
              <a:cxn ang="0">
                <a:pos x="1742" y="450"/>
              </a:cxn>
              <a:cxn ang="0">
                <a:pos x="1670" y="447"/>
              </a:cxn>
              <a:cxn ang="0">
                <a:pos x="1636" y="394"/>
              </a:cxn>
              <a:cxn ang="0">
                <a:pos x="1512" y="348"/>
              </a:cxn>
              <a:cxn ang="0">
                <a:pos x="1411" y="409"/>
              </a:cxn>
              <a:cxn ang="0">
                <a:pos x="1338" y="405"/>
              </a:cxn>
              <a:cxn ang="0">
                <a:pos x="1247" y="384"/>
              </a:cxn>
              <a:cxn ang="0">
                <a:pos x="1317" y="268"/>
              </a:cxn>
              <a:cxn ang="0">
                <a:pos x="1338" y="184"/>
              </a:cxn>
              <a:cxn ang="0">
                <a:pos x="1291" y="68"/>
              </a:cxn>
              <a:cxn ang="0">
                <a:pos x="1124" y="135"/>
              </a:cxn>
              <a:cxn ang="0">
                <a:pos x="1003" y="170"/>
              </a:cxn>
              <a:cxn ang="0">
                <a:pos x="960" y="187"/>
              </a:cxn>
              <a:cxn ang="0">
                <a:pos x="812" y="176"/>
              </a:cxn>
              <a:cxn ang="0">
                <a:pos x="811" y="67"/>
              </a:cxn>
              <a:cxn ang="0">
                <a:pos x="745" y="0"/>
              </a:cxn>
              <a:cxn ang="0">
                <a:pos x="700" y="31"/>
              </a:cxn>
              <a:cxn ang="0">
                <a:pos x="589" y="70"/>
              </a:cxn>
              <a:cxn ang="0">
                <a:pos x="560" y="198"/>
              </a:cxn>
              <a:cxn ang="0">
                <a:pos x="453" y="258"/>
              </a:cxn>
              <a:cxn ang="0">
                <a:pos x="286" y="197"/>
              </a:cxn>
              <a:cxn ang="0">
                <a:pos x="253" y="240"/>
              </a:cxn>
              <a:cxn ang="0">
                <a:pos x="198" y="311"/>
              </a:cxn>
              <a:cxn ang="0">
                <a:pos x="246" y="388"/>
              </a:cxn>
              <a:cxn ang="0">
                <a:pos x="194" y="560"/>
              </a:cxn>
              <a:cxn ang="0">
                <a:pos x="100" y="567"/>
              </a:cxn>
              <a:cxn ang="0">
                <a:pos x="16" y="687"/>
              </a:cxn>
              <a:cxn ang="0">
                <a:pos x="22" y="824"/>
              </a:cxn>
              <a:cxn ang="0">
                <a:pos x="120" y="905"/>
              </a:cxn>
              <a:cxn ang="0">
                <a:pos x="191" y="949"/>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8" name="Freeform 10"/>
          <p:cNvSpPr>
            <a:spLocks/>
          </p:cNvSpPr>
          <p:nvPr>
            <p:custDataLst>
              <p:tags r:id="rId7"/>
            </p:custDataLst>
          </p:nvPr>
        </p:nvSpPr>
        <p:spPr bwMode="auto">
          <a:xfrm>
            <a:off x="4289425" y="2454275"/>
            <a:ext cx="69850" cy="49213"/>
          </a:xfrm>
          <a:custGeom>
            <a:avLst/>
            <a:gdLst/>
            <a:ahLst/>
            <a:cxnLst>
              <a:cxn ang="0">
                <a:pos x="94" y="0"/>
              </a:cxn>
              <a:cxn ang="0">
                <a:pos x="107" y="18"/>
              </a:cxn>
              <a:cxn ang="0">
                <a:pos x="112" y="12"/>
              </a:cxn>
              <a:cxn ang="0">
                <a:pos x="117" y="8"/>
              </a:cxn>
              <a:cxn ang="0">
                <a:pos x="122" y="5"/>
              </a:cxn>
              <a:cxn ang="0">
                <a:pos x="127" y="3"/>
              </a:cxn>
              <a:cxn ang="0">
                <a:pos x="137" y="1"/>
              </a:cxn>
              <a:cxn ang="0">
                <a:pos x="148" y="0"/>
              </a:cxn>
              <a:cxn ang="0">
                <a:pos x="151" y="0"/>
              </a:cxn>
              <a:cxn ang="0">
                <a:pos x="161" y="0"/>
              </a:cxn>
              <a:cxn ang="0">
                <a:pos x="161" y="92"/>
              </a:cxn>
              <a:cxn ang="0">
                <a:pos x="155" y="93"/>
              </a:cxn>
              <a:cxn ang="0">
                <a:pos x="150" y="93"/>
              </a:cxn>
              <a:cxn ang="0">
                <a:pos x="145" y="92"/>
              </a:cxn>
              <a:cxn ang="0">
                <a:pos x="140" y="91"/>
              </a:cxn>
              <a:cxn ang="0">
                <a:pos x="129" y="88"/>
              </a:cxn>
              <a:cxn ang="0">
                <a:pos x="120" y="82"/>
              </a:cxn>
              <a:cxn ang="0">
                <a:pos x="111" y="75"/>
              </a:cxn>
              <a:cxn ang="0">
                <a:pos x="104" y="67"/>
              </a:cxn>
              <a:cxn ang="0">
                <a:pos x="97" y="59"/>
              </a:cxn>
              <a:cxn ang="0">
                <a:pos x="94" y="49"/>
              </a:cxn>
              <a:cxn ang="0">
                <a:pos x="92" y="50"/>
              </a:cxn>
              <a:cxn ang="0">
                <a:pos x="89" y="51"/>
              </a:cxn>
              <a:cxn ang="0">
                <a:pos x="86" y="51"/>
              </a:cxn>
              <a:cxn ang="0">
                <a:pos x="84" y="51"/>
              </a:cxn>
              <a:cxn ang="0">
                <a:pos x="78" y="50"/>
              </a:cxn>
              <a:cxn ang="0">
                <a:pos x="74" y="49"/>
              </a:cxn>
              <a:cxn ang="0">
                <a:pos x="65" y="48"/>
              </a:cxn>
              <a:cxn ang="0">
                <a:pos x="55" y="45"/>
              </a:cxn>
              <a:cxn ang="0">
                <a:pos x="44" y="40"/>
              </a:cxn>
              <a:cxn ang="0">
                <a:pos x="32" y="34"/>
              </a:cxn>
              <a:cxn ang="0">
                <a:pos x="21" y="26"/>
              </a:cxn>
              <a:cxn ang="0">
                <a:pos x="12" y="18"/>
              </a:cxn>
              <a:cxn ang="0">
                <a:pos x="8" y="14"/>
              </a:cxn>
              <a:cxn ang="0">
                <a:pos x="5" y="9"/>
              </a:cxn>
              <a:cxn ang="0">
                <a:pos x="3" y="5"/>
              </a:cxn>
              <a:cxn ang="0">
                <a:pos x="0" y="0"/>
              </a:cxn>
              <a:cxn ang="0">
                <a:pos x="94" y="0"/>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9" name="Freeform 11"/>
          <p:cNvSpPr>
            <a:spLocks/>
          </p:cNvSpPr>
          <p:nvPr>
            <p:custDataLst>
              <p:tags r:id="rId8"/>
            </p:custDataLst>
          </p:nvPr>
        </p:nvSpPr>
        <p:spPr bwMode="auto">
          <a:xfrm>
            <a:off x="3787775" y="2328863"/>
            <a:ext cx="82550" cy="160337"/>
          </a:xfrm>
          <a:custGeom>
            <a:avLst/>
            <a:gdLst/>
            <a:ahLst/>
            <a:cxnLst>
              <a:cxn ang="0">
                <a:pos x="38" y="3"/>
              </a:cxn>
              <a:cxn ang="0">
                <a:pos x="37" y="0"/>
              </a:cxn>
              <a:cxn ang="0">
                <a:pos x="57" y="3"/>
              </a:cxn>
              <a:cxn ang="0">
                <a:pos x="110" y="14"/>
              </a:cxn>
              <a:cxn ang="0">
                <a:pos x="155" y="25"/>
              </a:cxn>
              <a:cxn ang="0">
                <a:pos x="181" y="28"/>
              </a:cxn>
              <a:cxn ang="0">
                <a:pos x="192" y="35"/>
              </a:cxn>
              <a:cxn ang="0">
                <a:pos x="188" y="47"/>
              </a:cxn>
              <a:cxn ang="0">
                <a:pos x="175" y="82"/>
              </a:cxn>
              <a:cxn ang="0">
                <a:pos x="158" y="127"/>
              </a:cxn>
              <a:cxn ang="0">
                <a:pos x="147" y="165"/>
              </a:cxn>
              <a:cxn ang="0">
                <a:pos x="146" y="207"/>
              </a:cxn>
              <a:cxn ang="0">
                <a:pos x="144" y="249"/>
              </a:cxn>
              <a:cxn ang="0">
                <a:pos x="134" y="277"/>
              </a:cxn>
              <a:cxn ang="0">
                <a:pos x="106" y="296"/>
              </a:cxn>
              <a:cxn ang="0">
                <a:pos x="83" y="303"/>
              </a:cxn>
              <a:cxn ang="0">
                <a:pos x="72" y="307"/>
              </a:cxn>
              <a:cxn ang="0">
                <a:pos x="52" y="305"/>
              </a:cxn>
              <a:cxn ang="0">
                <a:pos x="32" y="291"/>
              </a:cxn>
              <a:cxn ang="0">
                <a:pos x="30" y="277"/>
              </a:cxn>
              <a:cxn ang="0">
                <a:pos x="22" y="257"/>
              </a:cxn>
              <a:cxn ang="0">
                <a:pos x="10" y="231"/>
              </a:cxn>
              <a:cxn ang="0">
                <a:pos x="2" y="211"/>
              </a:cxn>
              <a:cxn ang="0">
                <a:pos x="0" y="197"/>
              </a:cxn>
              <a:cxn ang="0">
                <a:pos x="0" y="180"/>
              </a:cxn>
              <a:cxn ang="0">
                <a:pos x="2" y="165"/>
              </a:cxn>
              <a:cxn ang="0">
                <a:pos x="11" y="145"/>
              </a:cxn>
              <a:cxn ang="0">
                <a:pos x="33" y="109"/>
              </a:cxn>
              <a:cxn ang="0">
                <a:pos x="48" y="81"/>
              </a:cxn>
              <a:cxn ang="0">
                <a:pos x="52" y="62"/>
              </a:cxn>
              <a:cxn ang="0">
                <a:pos x="53" y="41"/>
              </a:cxn>
              <a:cxn ang="0">
                <a:pos x="55" y="30"/>
              </a:cxn>
              <a:cxn ang="0">
                <a:pos x="57" y="26"/>
              </a:cxn>
              <a:cxn ang="0">
                <a:pos x="60" y="22"/>
              </a:cxn>
              <a:cxn ang="0">
                <a:pos x="44" y="7"/>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0" name="Freeform 12"/>
          <p:cNvSpPr>
            <a:spLocks/>
          </p:cNvSpPr>
          <p:nvPr>
            <p:custDataLst>
              <p:tags r:id="rId9"/>
            </p:custDataLst>
          </p:nvPr>
        </p:nvSpPr>
        <p:spPr bwMode="auto">
          <a:xfrm>
            <a:off x="3868738" y="1814513"/>
            <a:ext cx="171450" cy="269875"/>
          </a:xfrm>
          <a:custGeom>
            <a:avLst/>
            <a:gdLst/>
            <a:ahLst/>
            <a:cxnLst>
              <a:cxn ang="0">
                <a:pos x="26" y="2"/>
              </a:cxn>
              <a:cxn ang="0">
                <a:pos x="95" y="13"/>
              </a:cxn>
              <a:cxn ang="0">
                <a:pos x="116" y="23"/>
              </a:cxn>
              <a:cxn ang="0">
                <a:pos x="80" y="47"/>
              </a:cxn>
              <a:cxn ang="0">
                <a:pos x="64" y="62"/>
              </a:cxn>
              <a:cxn ang="0">
                <a:pos x="77" y="69"/>
              </a:cxn>
              <a:cxn ang="0">
                <a:pos x="167" y="79"/>
              </a:cxn>
              <a:cxn ang="0">
                <a:pos x="210" y="109"/>
              </a:cxn>
              <a:cxn ang="0">
                <a:pos x="154" y="127"/>
              </a:cxn>
              <a:cxn ang="0">
                <a:pos x="147" y="138"/>
              </a:cxn>
              <a:cxn ang="0">
                <a:pos x="191" y="143"/>
              </a:cxn>
              <a:cxn ang="0">
                <a:pos x="211" y="156"/>
              </a:cxn>
              <a:cxn ang="0">
                <a:pos x="243" y="191"/>
              </a:cxn>
              <a:cxn ang="0">
                <a:pos x="258" y="212"/>
              </a:cxn>
              <a:cxn ang="0">
                <a:pos x="260" y="237"/>
              </a:cxn>
              <a:cxn ang="0">
                <a:pos x="272" y="254"/>
              </a:cxn>
              <a:cxn ang="0">
                <a:pos x="286" y="279"/>
              </a:cxn>
              <a:cxn ang="0">
                <a:pos x="306" y="297"/>
              </a:cxn>
              <a:cxn ang="0">
                <a:pos x="327" y="320"/>
              </a:cxn>
              <a:cxn ang="0">
                <a:pos x="346" y="337"/>
              </a:cxn>
              <a:cxn ang="0">
                <a:pos x="370" y="341"/>
              </a:cxn>
              <a:cxn ang="0">
                <a:pos x="396" y="365"/>
              </a:cxn>
              <a:cxn ang="0">
                <a:pos x="395" y="395"/>
              </a:cxn>
              <a:cxn ang="0">
                <a:pos x="382" y="404"/>
              </a:cxn>
              <a:cxn ang="0">
                <a:pos x="367" y="415"/>
              </a:cxn>
              <a:cxn ang="0">
                <a:pos x="368" y="426"/>
              </a:cxn>
              <a:cxn ang="0">
                <a:pos x="376" y="443"/>
              </a:cxn>
              <a:cxn ang="0">
                <a:pos x="359" y="463"/>
              </a:cxn>
              <a:cxn ang="0">
                <a:pos x="146" y="500"/>
              </a:cxn>
              <a:cxn ang="0">
                <a:pos x="68" y="508"/>
              </a:cxn>
              <a:cxn ang="0">
                <a:pos x="53" y="518"/>
              </a:cxn>
              <a:cxn ang="0">
                <a:pos x="58" y="493"/>
              </a:cxn>
              <a:cxn ang="0">
                <a:pos x="71" y="476"/>
              </a:cxn>
              <a:cxn ang="0">
                <a:pos x="114" y="458"/>
              </a:cxn>
              <a:cxn ang="0">
                <a:pos x="172" y="439"/>
              </a:cxn>
              <a:cxn ang="0">
                <a:pos x="179" y="426"/>
              </a:cxn>
              <a:cxn ang="0">
                <a:pos x="171" y="434"/>
              </a:cxn>
              <a:cxn ang="0">
                <a:pos x="111" y="432"/>
              </a:cxn>
              <a:cxn ang="0">
                <a:pos x="76" y="420"/>
              </a:cxn>
              <a:cxn ang="0">
                <a:pos x="77" y="402"/>
              </a:cxn>
              <a:cxn ang="0">
                <a:pos x="95" y="391"/>
              </a:cxn>
              <a:cxn ang="0">
                <a:pos x="87" y="352"/>
              </a:cxn>
              <a:cxn ang="0">
                <a:pos x="105" y="329"/>
              </a:cxn>
              <a:cxn ang="0">
                <a:pos x="154" y="309"/>
              </a:cxn>
              <a:cxn ang="0">
                <a:pos x="172" y="291"/>
              </a:cxn>
              <a:cxn ang="0">
                <a:pos x="148" y="271"/>
              </a:cxn>
              <a:cxn ang="0">
                <a:pos x="139" y="247"/>
              </a:cxn>
              <a:cxn ang="0">
                <a:pos x="94" y="239"/>
              </a:cxn>
              <a:cxn ang="0">
                <a:pos x="80" y="216"/>
              </a:cxn>
              <a:cxn ang="0">
                <a:pos x="90" y="192"/>
              </a:cxn>
              <a:cxn ang="0">
                <a:pos x="100" y="168"/>
              </a:cxn>
              <a:cxn ang="0">
                <a:pos x="73" y="186"/>
              </a:cxn>
              <a:cxn ang="0">
                <a:pos x="22" y="162"/>
              </a:cxn>
              <a:cxn ang="0">
                <a:pos x="20" y="142"/>
              </a:cxn>
              <a:cxn ang="0">
                <a:pos x="14" y="131"/>
              </a:cxn>
              <a:cxn ang="0">
                <a:pos x="20" y="63"/>
              </a:cxn>
              <a:cxn ang="0">
                <a:pos x="19" y="49"/>
              </a:cxn>
              <a:cxn ang="0">
                <a:pos x="4" y="40"/>
              </a:cxn>
              <a:cxn ang="0">
                <a:pos x="20" y="19"/>
              </a:cxn>
              <a:cxn ang="0">
                <a:pos x="3" y="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1" name="Freeform 13"/>
          <p:cNvSpPr>
            <a:spLocks/>
          </p:cNvSpPr>
          <p:nvPr>
            <p:custDataLst>
              <p:tags r:id="rId10"/>
            </p:custDataLst>
          </p:nvPr>
        </p:nvSpPr>
        <p:spPr bwMode="auto">
          <a:xfrm>
            <a:off x="4227513" y="2117725"/>
            <a:ext cx="169862" cy="76200"/>
          </a:xfrm>
          <a:custGeom>
            <a:avLst/>
            <a:gdLst/>
            <a:ahLst/>
            <a:cxnLst>
              <a:cxn ang="0">
                <a:pos x="190" y="21"/>
              </a:cxn>
              <a:cxn ang="0">
                <a:pos x="177" y="31"/>
              </a:cxn>
              <a:cxn ang="0">
                <a:pos x="174" y="45"/>
              </a:cxn>
              <a:cxn ang="0">
                <a:pos x="168" y="53"/>
              </a:cxn>
              <a:cxn ang="0">
                <a:pos x="166" y="61"/>
              </a:cxn>
              <a:cxn ang="0">
                <a:pos x="177" y="74"/>
              </a:cxn>
              <a:cxn ang="0">
                <a:pos x="155" y="86"/>
              </a:cxn>
              <a:cxn ang="0">
                <a:pos x="108" y="96"/>
              </a:cxn>
              <a:cxn ang="0">
                <a:pos x="77" y="97"/>
              </a:cxn>
              <a:cxn ang="0">
                <a:pos x="52" y="95"/>
              </a:cxn>
              <a:cxn ang="0">
                <a:pos x="4" y="111"/>
              </a:cxn>
              <a:cxn ang="0">
                <a:pos x="0" y="129"/>
              </a:cxn>
              <a:cxn ang="0">
                <a:pos x="4" y="131"/>
              </a:cxn>
              <a:cxn ang="0">
                <a:pos x="12" y="131"/>
              </a:cxn>
              <a:cxn ang="0">
                <a:pos x="51" y="129"/>
              </a:cxn>
              <a:cxn ang="0">
                <a:pos x="114" y="127"/>
              </a:cxn>
              <a:cxn ang="0">
                <a:pos x="123" y="134"/>
              </a:cxn>
              <a:cxn ang="0">
                <a:pos x="137" y="141"/>
              </a:cxn>
              <a:cxn ang="0">
                <a:pos x="159" y="147"/>
              </a:cxn>
              <a:cxn ang="0">
                <a:pos x="185" y="148"/>
              </a:cxn>
              <a:cxn ang="0">
                <a:pos x="210" y="148"/>
              </a:cxn>
              <a:cxn ang="0">
                <a:pos x="233" y="148"/>
              </a:cxn>
              <a:cxn ang="0">
                <a:pos x="255" y="148"/>
              </a:cxn>
              <a:cxn ang="0">
                <a:pos x="275" y="143"/>
              </a:cxn>
              <a:cxn ang="0">
                <a:pos x="301" y="134"/>
              </a:cxn>
              <a:cxn ang="0">
                <a:pos x="334" y="121"/>
              </a:cxn>
              <a:cxn ang="0">
                <a:pos x="353" y="103"/>
              </a:cxn>
              <a:cxn ang="0">
                <a:pos x="372" y="72"/>
              </a:cxn>
              <a:cxn ang="0">
                <a:pos x="376" y="52"/>
              </a:cxn>
              <a:cxn ang="0">
                <a:pos x="363" y="44"/>
              </a:cxn>
              <a:cxn ang="0">
                <a:pos x="357" y="32"/>
              </a:cxn>
              <a:cxn ang="0">
                <a:pos x="347" y="22"/>
              </a:cxn>
              <a:cxn ang="0">
                <a:pos x="334" y="17"/>
              </a:cxn>
              <a:cxn ang="0">
                <a:pos x="319" y="8"/>
              </a:cxn>
              <a:cxn ang="0">
                <a:pos x="203" y="18"/>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2" name="Freeform 14"/>
          <p:cNvSpPr>
            <a:spLocks/>
          </p:cNvSpPr>
          <p:nvPr>
            <p:custDataLst>
              <p:tags r:id="rId11"/>
            </p:custDataLst>
          </p:nvPr>
        </p:nvSpPr>
        <p:spPr bwMode="auto">
          <a:xfrm>
            <a:off x="5719763" y="1966913"/>
            <a:ext cx="1281112" cy="1038225"/>
          </a:xfrm>
          <a:custGeom>
            <a:avLst/>
            <a:gdLst/>
            <a:ahLst/>
            <a:cxnLst>
              <a:cxn ang="0">
                <a:pos x="373" y="1071"/>
              </a:cxn>
              <a:cxn ang="0">
                <a:pos x="385" y="1182"/>
              </a:cxn>
              <a:cxn ang="0">
                <a:pos x="478" y="1358"/>
              </a:cxn>
              <a:cxn ang="0">
                <a:pos x="768" y="1492"/>
              </a:cxn>
              <a:cxn ang="0">
                <a:pos x="1036" y="1552"/>
              </a:cxn>
              <a:cxn ang="0">
                <a:pos x="1124" y="1529"/>
              </a:cxn>
              <a:cxn ang="0">
                <a:pos x="1401" y="1448"/>
              </a:cxn>
              <a:cxn ang="0">
                <a:pos x="1547" y="1542"/>
              </a:cxn>
              <a:cxn ang="0">
                <a:pos x="1577" y="1697"/>
              </a:cxn>
              <a:cxn ang="0">
                <a:pos x="1607" y="1773"/>
              </a:cxn>
              <a:cxn ang="0">
                <a:pos x="1706" y="1912"/>
              </a:cxn>
              <a:cxn ang="0">
                <a:pos x="1842" y="1859"/>
              </a:cxn>
              <a:cxn ang="0">
                <a:pos x="2072" y="1854"/>
              </a:cxn>
              <a:cxn ang="0">
                <a:pos x="2265" y="1983"/>
              </a:cxn>
              <a:cxn ang="0">
                <a:pos x="2357" y="1910"/>
              </a:cxn>
              <a:cxn ang="0">
                <a:pos x="2457" y="1866"/>
              </a:cxn>
              <a:cxn ang="0">
                <a:pos x="2546" y="1826"/>
              </a:cxn>
              <a:cxn ang="0">
                <a:pos x="2683" y="1732"/>
              </a:cxn>
              <a:cxn ang="0">
                <a:pos x="2719" y="1616"/>
              </a:cxn>
              <a:cxn ang="0">
                <a:pos x="2794" y="1420"/>
              </a:cxn>
              <a:cxn ang="0">
                <a:pos x="2705" y="1375"/>
              </a:cxn>
              <a:cxn ang="0">
                <a:pos x="2640" y="1273"/>
              </a:cxn>
              <a:cxn ang="0">
                <a:pos x="2669" y="1227"/>
              </a:cxn>
              <a:cxn ang="0">
                <a:pos x="2532" y="1061"/>
              </a:cxn>
              <a:cxn ang="0">
                <a:pos x="2583" y="993"/>
              </a:cxn>
              <a:cxn ang="0">
                <a:pos x="2453" y="962"/>
              </a:cxn>
              <a:cxn ang="0">
                <a:pos x="2333" y="887"/>
              </a:cxn>
              <a:cxn ang="0">
                <a:pos x="2368" y="836"/>
              </a:cxn>
              <a:cxn ang="0">
                <a:pos x="2443" y="756"/>
              </a:cxn>
              <a:cxn ang="0">
                <a:pos x="2496" y="780"/>
              </a:cxn>
              <a:cxn ang="0">
                <a:pos x="2532" y="853"/>
              </a:cxn>
              <a:cxn ang="0">
                <a:pos x="2689" y="763"/>
              </a:cxn>
              <a:cxn ang="0">
                <a:pos x="2828" y="673"/>
              </a:cxn>
              <a:cxn ang="0">
                <a:pos x="2886" y="564"/>
              </a:cxn>
              <a:cxn ang="0">
                <a:pos x="2928" y="494"/>
              </a:cxn>
              <a:cxn ang="0">
                <a:pos x="2893" y="307"/>
              </a:cxn>
              <a:cxn ang="0">
                <a:pos x="2722" y="341"/>
              </a:cxn>
              <a:cxn ang="0">
                <a:pos x="2461" y="205"/>
              </a:cxn>
              <a:cxn ang="0">
                <a:pos x="2300" y="89"/>
              </a:cxn>
              <a:cxn ang="0">
                <a:pos x="1980" y="53"/>
              </a:cxn>
              <a:cxn ang="0">
                <a:pos x="2007" y="155"/>
              </a:cxn>
              <a:cxn ang="0">
                <a:pos x="1952" y="227"/>
              </a:cxn>
              <a:cxn ang="0">
                <a:pos x="2025" y="350"/>
              </a:cxn>
              <a:cxn ang="0">
                <a:pos x="2146" y="370"/>
              </a:cxn>
              <a:cxn ang="0">
                <a:pos x="2041" y="455"/>
              </a:cxn>
              <a:cxn ang="0">
                <a:pos x="1891" y="570"/>
              </a:cxn>
              <a:cxn ang="0">
                <a:pos x="1630" y="713"/>
              </a:cxn>
              <a:cxn ang="0">
                <a:pos x="1228" y="659"/>
              </a:cxn>
              <a:cxn ang="0">
                <a:pos x="1036" y="560"/>
              </a:cxn>
              <a:cxn ang="0">
                <a:pos x="752" y="495"/>
              </a:cxn>
              <a:cxn ang="0">
                <a:pos x="686" y="379"/>
              </a:cxn>
              <a:cxn ang="0">
                <a:pos x="512" y="299"/>
              </a:cxn>
              <a:cxn ang="0">
                <a:pos x="430" y="311"/>
              </a:cxn>
              <a:cxn ang="0">
                <a:pos x="423" y="388"/>
              </a:cxn>
              <a:cxn ang="0">
                <a:pos x="305" y="382"/>
              </a:cxn>
              <a:cxn ang="0">
                <a:pos x="227" y="507"/>
              </a:cxn>
              <a:cxn ang="0">
                <a:pos x="260" y="595"/>
              </a:cxn>
              <a:cxn ang="0">
                <a:pos x="252" y="716"/>
              </a:cxn>
              <a:cxn ang="0">
                <a:pos x="118" y="781"/>
              </a:cxn>
              <a:cxn ang="0">
                <a:pos x="40" y="894"/>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3" name="Freeform 15"/>
          <p:cNvSpPr>
            <a:spLocks/>
          </p:cNvSpPr>
          <p:nvPr>
            <p:custDataLst>
              <p:tags r:id="rId12"/>
            </p:custDataLst>
          </p:nvPr>
        </p:nvSpPr>
        <p:spPr bwMode="auto">
          <a:xfrm>
            <a:off x="4411663" y="1508125"/>
            <a:ext cx="220662" cy="273050"/>
          </a:xfrm>
          <a:custGeom>
            <a:avLst/>
            <a:gdLst/>
            <a:ahLst/>
            <a:cxnLst>
              <a:cxn ang="0">
                <a:pos x="345" y="493"/>
              </a:cxn>
              <a:cxn ang="0">
                <a:pos x="256" y="505"/>
              </a:cxn>
              <a:cxn ang="0">
                <a:pos x="235" y="517"/>
              </a:cxn>
              <a:cxn ang="0">
                <a:pos x="210" y="522"/>
              </a:cxn>
              <a:cxn ang="0">
                <a:pos x="155" y="524"/>
              </a:cxn>
              <a:cxn ang="0">
                <a:pos x="106" y="522"/>
              </a:cxn>
              <a:cxn ang="0">
                <a:pos x="94" y="516"/>
              </a:cxn>
              <a:cxn ang="0">
                <a:pos x="71" y="509"/>
              </a:cxn>
              <a:cxn ang="0">
                <a:pos x="36" y="496"/>
              </a:cxn>
              <a:cxn ang="0">
                <a:pos x="22" y="486"/>
              </a:cxn>
              <a:cxn ang="0">
                <a:pos x="20" y="477"/>
              </a:cxn>
              <a:cxn ang="0">
                <a:pos x="27" y="463"/>
              </a:cxn>
              <a:cxn ang="0">
                <a:pos x="32" y="445"/>
              </a:cxn>
              <a:cxn ang="0">
                <a:pos x="28" y="432"/>
              </a:cxn>
              <a:cxn ang="0">
                <a:pos x="10" y="417"/>
              </a:cxn>
              <a:cxn ang="0">
                <a:pos x="1" y="407"/>
              </a:cxn>
              <a:cxn ang="0">
                <a:pos x="1" y="391"/>
              </a:cxn>
              <a:cxn ang="0">
                <a:pos x="17" y="360"/>
              </a:cxn>
              <a:cxn ang="0">
                <a:pos x="48" y="328"/>
              </a:cxn>
              <a:cxn ang="0">
                <a:pos x="86" y="299"/>
              </a:cxn>
              <a:cxn ang="0">
                <a:pos x="124" y="279"/>
              </a:cxn>
              <a:cxn ang="0">
                <a:pos x="160" y="272"/>
              </a:cxn>
              <a:cxn ang="0">
                <a:pos x="155" y="264"/>
              </a:cxn>
              <a:cxn ang="0">
                <a:pos x="142" y="259"/>
              </a:cxn>
              <a:cxn ang="0">
                <a:pos x="133" y="251"/>
              </a:cxn>
              <a:cxn ang="0">
                <a:pos x="127" y="229"/>
              </a:cxn>
              <a:cxn ang="0">
                <a:pos x="124" y="195"/>
              </a:cxn>
              <a:cxn ang="0">
                <a:pos x="115" y="161"/>
              </a:cxn>
              <a:cxn ang="0">
                <a:pos x="100" y="134"/>
              </a:cxn>
              <a:cxn ang="0">
                <a:pos x="68" y="90"/>
              </a:cxn>
              <a:cxn ang="0">
                <a:pos x="86" y="60"/>
              </a:cxn>
              <a:cxn ang="0">
                <a:pos x="106" y="56"/>
              </a:cxn>
              <a:cxn ang="0">
                <a:pos x="130" y="58"/>
              </a:cxn>
              <a:cxn ang="0">
                <a:pos x="139" y="61"/>
              </a:cxn>
              <a:cxn ang="0">
                <a:pos x="160" y="56"/>
              </a:cxn>
              <a:cxn ang="0">
                <a:pos x="164" y="33"/>
              </a:cxn>
              <a:cxn ang="0">
                <a:pos x="171" y="13"/>
              </a:cxn>
              <a:cxn ang="0">
                <a:pos x="187" y="0"/>
              </a:cxn>
              <a:cxn ang="0">
                <a:pos x="225" y="0"/>
              </a:cxn>
              <a:cxn ang="0">
                <a:pos x="254" y="8"/>
              </a:cxn>
              <a:cxn ang="0">
                <a:pos x="280" y="21"/>
              </a:cxn>
              <a:cxn ang="0">
                <a:pos x="279" y="62"/>
              </a:cxn>
              <a:cxn ang="0">
                <a:pos x="292" y="77"/>
              </a:cxn>
              <a:cxn ang="0">
                <a:pos x="319" y="94"/>
              </a:cxn>
              <a:cxn ang="0">
                <a:pos x="356" y="119"/>
              </a:cxn>
              <a:cxn ang="0">
                <a:pos x="346" y="135"/>
              </a:cxn>
              <a:cxn ang="0">
                <a:pos x="340" y="153"/>
              </a:cxn>
              <a:cxn ang="0">
                <a:pos x="344" y="176"/>
              </a:cxn>
              <a:cxn ang="0">
                <a:pos x="363" y="200"/>
              </a:cxn>
              <a:cxn ang="0">
                <a:pos x="378" y="210"/>
              </a:cxn>
              <a:cxn ang="0">
                <a:pos x="386" y="256"/>
              </a:cxn>
              <a:cxn ang="0">
                <a:pos x="404" y="289"/>
              </a:cxn>
              <a:cxn ang="0">
                <a:pos x="432" y="315"/>
              </a:cxn>
              <a:cxn ang="0">
                <a:pos x="463" y="335"/>
              </a:cxn>
              <a:cxn ang="0">
                <a:pos x="466" y="390"/>
              </a:cxn>
              <a:cxn ang="0">
                <a:pos x="397" y="457"/>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4" name="Freeform 16"/>
          <p:cNvSpPr>
            <a:spLocks/>
          </p:cNvSpPr>
          <p:nvPr>
            <p:custDataLst>
              <p:tags r:id="rId13"/>
            </p:custDataLst>
          </p:nvPr>
        </p:nvSpPr>
        <p:spPr bwMode="auto">
          <a:xfrm>
            <a:off x="4148138" y="1925638"/>
            <a:ext cx="182562" cy="238125"/>
          </a:xfrm>
          <a:custGeom>
            <a:avLst/>
            <a:gdLst/>
            <a:ahLst/>
            <a:cxnLst>
              <a:cxn ang="0">
                <a:pos x="426" y="190"/>
              </a:cxn>
              <a:cxn ang="0">
                <a:pos x="408" y="128"/>
              </a:cxn>
              <a:cxn ang="0">
                <a:pos x="387" y="85"/>
              </a:cxn>
              <a:cxn ang="0">
                <a:pos x="367" y="62"/>
              </a:cxn>
              <a:cxn ang="0">
                <a:pos x="356" y="58"/>
              </a:cxn>
              <a:cxn ang="0">
                <a:pos x="335" y="45"/>
              </a:cxn>
              <a:cxn ang="0">
                <a:pos x="314" y="38"/>
              </a:cxn>
              <a:cxn ang="0">
                <a:pos x="293" y="38"/>
              </a:cxn>
              <a:cxn ang="0">
                <a:pos x="276" y="42"/>
              </a:cxn>
              <a:cxn ang="0">
                <a:pos x="251" y="58"/>
              </a:cxn>
              <a:cxn ang="0">
                <a:pos x="235" y="67"/>
              </a:cxn>
              <a:cxn ang="0">
                <a:pos x="217" y="66"/>
              </a:cxn>
              <a:cxn ang="0">
                <a:pos x="174" y="37"/>
              </a:cxn>
              <a:cxn ang="0">
                <a:pos x="113" y="0"/>
              </a:cxn>
              <a:cxn ang="0">
                <a:pos x="95" y="23"/>
              </a:cxn>
              <a:cxn ang="0">
                <a:pos x="93" y="43"/>
              </a:cxn>
              <a:cxn ang="0">
                <a:pos x="98" y="52"/>
              </a:cxn>
              <a:cxn ang="0">
                <a:pos x="119" y="69"/>
              </a:cxn>
              <a:cxn ang="0">
                <a:pos x="99" y="73"/>
              </a:cxn>
              <a:cxn ang="0">
                <a:pos x="66" y="93"/>
              </a:cxn>
              <a:cxn ang="0">
                <a:pos x="58" y="119"/>
              </a:cxn>
              <a:cxn ang="0">
                <a:pos x="45" y="138"/>
              </a:cxn>
              <a:cxn ang="0">
                <a:pos x="35" y="156"/>
              </a:cxn>
              <a:cxn ang="0">
                <a:pos x="33" y="179"/>
              </a:cxn>
              <a:cxn ang="0">
                <a:pos x="7" y="238"/>
              </a:cxn>
              <a:cxn ang="0">
                <a:pos x="15" y="246"/>
              </a:cxn>
              <a:cxn ang="0">
                <a:pos x="26" y="247"/>
              </a:cxn>
              <a:cxn ang="0">
                <a:pos x="33" y="346"/>
              </a:cxn>
              <a:cxn ang="0">
                <a:pos x="93" y="353"/>
              </a:cxn>
              <a:cxn ang="0">
                <a:pos x="104" y="376"/>
              </a:cxn>
              <a:cxn ang="0">
                <a:pos x="89" y="425"/>
              </a:cxn>
              <a:cxn ang="0">
                <a:pos x="109" y="447"/>
              </a:cxn>
              <a:cxn ang="0">
                <a:pos x="152" y="447"/>
              </a:cxn>
              <a:cxn ang="0">
                <a:pos x="205" y="444"/>
              </a:cxn>
              <a:cxn ang="0">
                <a:pos x="276" y="446"/>
              </a:cxn>
              <a:cxn ang="0">
                <a:pos x="343" y="442"/>
              </a:cxn>
              <a:cxn ang="0">
                <a:pos x="372" y="432"/>
              </a:cxn>
              <a:cxn ang="0">
                <a:pos x="359" y="413"/>
              </a:cxn>
              <a:cxn ang="0">
                <a:pos x="369" y="403"/>
              </a:cxn>
              <a:cxn ang="0">
                <a:pos x="372" y="382"/>
              </a:cxn>
              <a:cxn ang="0">
                <a:pos x="380" y="367"/>
              </a:cxn>
              <a:cxn ang="0">
                <a:pos x="343" y="344"/>
              </a:cxn>
              <a:cxn ang="0">
                <a:pos x="325" y="323"/>
              </a:cxn>
              <a:cxn ang="0">
                <a:pos x="311" y="294"/>
              </a:cxn>
              <a:cxn ang="0">
                <a:pos x="294" y="277"/>
              </a:cxn>
              <a:cxn ang="0">
                <a:pos x="314" y="275"/>
              </a:cxn>
              <a:cxn ang="0">
                <a:pos x="346" y="271"/>
              </a:cxn>
              <a:cxn ang="0">
                <a:pos x="369" y="260"/>
              </a:cxn>
              <a:cxn ang="0">
                <a:pos x="407" y="240"/>
              </a:cxn>
              <a:cxn ang="0">
                <a:pos x="438" y="235"/>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5" name="Freeform 17"/>
          <p:cNvSpPr>
            <a:spLocks/>
          </p:cNvSpPr>
          <p:nvPr>
            <p:custDataLst>
              <p:tags r:id="rId14"/>
            </p:custDataLst>
          </p:nvPr>
        </p:nvSpPr>
        <p:spPr bwMode="auto">
          <a:xfrm>
            <a:off x="4173538" y="2182813"/>
            <a:ext cx="250825" cy="274637"/>
          </a:xfrm>
          <a:custGeom>
            <a:avLst/>
            <a:gdLst/>
            <a:ahLst/>
            <a:cxnLst>
              <a:cxn ang="0">
                <a:pos x="327" y="88"/>
              </a:cxn>
              <a:cxn ang="0">
                <a:pos x="312" y="85"/>
              </a:cxn>
              <a:cxn ang="0">
                <a:pos x="301" y="79"/>
              </a:cxn>
              <a:cxn ang="0">
                <a:pos x="275" y="66"/>
              </a:cxn>
              <a:cxn ang="0">
                <a:pos x="251" y="78"/>
              </a:cxn>
              <a:cxn ang="0">
                <a:pos x="246" y="105"/>
              </a:cxn>
              <a:cxn ang="0">
                <a:pos x="253" y="153"/>
              </a:cxn>
              <a:cxn ang="0">
                <a:pos x="270" y="172"/>
              </a:cxn>
              <a:cxn ang="0">
                <a:pos x="287" y="178"/>
              </a:cxn>
              <a:cxn ang="0">
                <a:pos x="298" y="191"/>
              </a:cxn>
              <a:cxn ang="0">
                <a:pos x="351" y="225"/>
              </a:cxn>
              <a:cxn ang="0">
                <a:pos x="449" y="309"/>
              </a:cxn>
              <a:cxn ang="0">
                <a:pos x="477" y="322"/>
              </a:cxn>
              <a:cxn ang="0">
                <a:pos x="504" y="328"/>
              </a:cxn>
              <a:cxn ang="0">
                <a:pos x="536" y="356"/>
              </a:cxn>
              <a:cxn ang="0">
                <a:pos x="578" y="376"/>
              </a:cxn>
              <a:cxn ang="0">
                <a:pos x="565" y="407"/>
              </a:cxn>
              <a:cxn ang="0">
                <a:pos x="526" y="383"/>
              </a:cxn>
              <a:cxn ang="0">
                <a:pos x="508" y="376"/>
              </a:cxn>
              <a:cxn ang="0">
                <a:pos x="498" y="397"/>
              </a:cxn>
              <a:cxn ang="0">
                <a:pos x="506" y="426"/>
              </a:cxn>
              <a:cxn ang="0">
                <a:pos x="514" y="442"/>
              </a:cxn>
              <a:cxn ang="0">
                <a:pos x="500" y="468"/>
              </a:cxn>
              <a:cxn ang="0">
                <a:pos x="483" y="505"/>
              </a:cxn>
              <a:cxn ang="0">
                <a:pos x="465" y="522"/>
              </a:cxn>
              <a:cxn ang="0">
                <a:pos x="436" y="505"/>
              </a:cxn>
              <a:cxn ang="0">
                <a:pos x="456" y="484"/>
              </a:cxn>
              <a:cxn ang="0">
                <a:pos x="465" y="467"/>
              </a:cxn>
              <a:cxn ang="0">
                <a:pos x="461" y="441"/>
              </a:cxn>
              <a:cxn ang="0">
                <a:pos x="427" y="395"/>
              </a:cxn>
              <a:cxn ang="0">
                <a:pos x="385" y="369"/>
              </a:cxn>
              <a:cxn ang="0">
                <a:pos x="355" y="356"/>
              </a:cxn>
              <a:cxn ang="0">
                <a:pos x="318" y="330"/>
              </a:cxn>
              <a:cxn ang="0">
                <a:pos x="268" y="315"/>
              </a:cxn>
              <a:cxn ang="0">
                <a:pos x="218" y="285"/>
              </a:cxn>
              <a:cxn ang="0">
                <a:pos x="162" y="229"/>
              </a:cxn>
              <a:cxn ang="0">
                <a:pos x="126" y="168"/>
              </a:cxn>
              <a:cxn ang="0">
                <a:pos x="77" y="154"/>
              </a:cxn>
              <a:cxn ang="0">
                <a:pos x="51" y="157"/>
              </a:cxn>
              <a:cxn ang="0">
                <a:pos x="15" y="165"/>
              </a:cxn>
              <a:cxn ang="0">
                <a:pos x="3" y="133"/>
              </a:cxn>
              <a:cxn ang="0">
                <a:pos x="1" y="93"/>
              </a:cxn>
              <a:cxn ang="0">
                <a:pos x="6" y="49"/>
              </a:cxn>
              <a:cxn ang="0">
                <a:pos x="45" y="41"/>
              </a:cxn>
              <a:cxn ang="0">
                <a:pos x="68" y="33"/>
              </a:cxn>
              <a:cxn ang="0">
                <a:pos x="83" y="48"/>
              </a:cxn>
              <a:cxn ang="0">
                <a:pos x="104" y="44"/>
              </a:cxn>
              <a:cxn ang="0">
                <a:pos x="149" y="16"/>
              </a:cxn>
              <a:cxn ang="0">
                <a:pos x="239" y="0"/>
              </a:cxn>
              <a:cxn ang="0">
                <a:pos x="257" y="13"/>
              </a:cxn>
              <a:cxn ang="0">
                <a:pos x="332" y="19"/>
              </a:cxn>
              <a:cxn ang="0">
                <a:pos x="322" y="65"/>
              </a:cxn>
              <a:cxn ang="0">
                <a:pos x="325" y="90"/>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6" name="Freeform 18"/>
          <p:cNvSpPr>
            <a:spLocks/>
          </p:cNvSpPr>
          <p:nvPr>
            <p:custDataLst>
              <p:tags r:id="rId15"/>
            </p:custDataLst>
          </p:nvPr>
        </p:nvSpPr>
        <p:spPr bwMode="auto">
          <a:xfrm>
            <a:off x="4191000" y="2351088"/>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2" name="Group 19"/>
          <p:cNvGrpSpPr>
            <a:grpSpLocks/>
          </p:cNvGrpSpPr>
          <p:nvPr>
            <p:custDataLst>
              <p:tags r:id="rId16"/>
            </p:custDataLst>
          </p:nvPr>
        </p:nvGrpSpPr>
        <p:grpSpPr bwMode="auto">
          <a:xfrm>
            <a:off x="6510338" y="3411538"/>
            <a:ext cx="473075" cy="212725"/>
            <a:chOff x="4488" y="2394"/>
            <a:chExt cx="358" cy="124"/>
          </a:xfrm>
          <a:solidFill>
            <a:schemeClr val="bg1">
              <a:lumMod val="65000"/>
            </a:schemeClr>
          </a:solidFill>
        </p:grpSpPr>
        <p:sp>
          <p:nvSpPr>
            <p:cNvPr id="2068" name="Freeform 20"/>
            <p:cNvSpPr>
              <a:spLocks/>
            </p:cNvSpPr>
            <p:nvPr/>
          </p:nvSpPr>
          <p:spPr bwMode="auto">
            <a:xfrm>
              <a:off x="4675" y="2394"/>
              <a:ext cx="171" cy="124"/>
            </a:xfrm>
            <a:custGeom>
              <a:avLst/>
              <a:gdLst/>
              <a:ahLst/>
              <a:cxnLst>
                <a:cxn ang="0">
                  <a:pos x="424" y="198"/>
                </a:cxn>
                <a:cxn ang="0">
                  <a:pos x="387" y="193"/>
                </a:cxn>
                <a:cxn ang="0">
                  <a:pos x="367" y="203"/>
                </a:cxn>
                <a:cxn ang="0">
                  <a:pos x="354" y="217"/>
                </a:cxn>
                <a:cxn ang="0">
                  <a:pos x="347" y="254"/>
                </a:cxn>
                <a:cxn ang="0">
                  <a:pos x="327" y="306"/>
                </a:cxn>
                <a:cxn ang="0">
                  <a:pos x="305" y="335"/>
                </a:cxn>
                <a:cxn ang="0">
                  <a:pos x="289" y="350"/>
                </a:cxn>
                <a:cxn ang="0">
                  <a:pos x="271" y="359"/>
                </a:cxn>
                <a:cxn ang="0">
                  <a:pos x="256" y="368"/>
                </a:cxn>
                <a:cxn ang="0">
                  <a:pos x="253" y="376"/>
                </a:cxn>
                <a:cxn ang="0">
                  <a:pos x="215" y="370"/>
                </a:cxn>
                <a:cxn ang="0">
                  <a:pos x="183" y="367"/>
                </a:cxn>
                <a:cxn ang="0">
                  <a:pos x="155" y="373"/>
                </a:cxn>
                <a:cxn ang="0">
                  <a:pos x="138" y="388"/>
                </a:cxn>
                <a:cxn ang="0">
                  <a:pos x="97" y="405"/>
                </a:cxn>
                <a:cxn ang="0">
                  <a:pos x="62" y="407"/>
                </a:cxn>
                <a:cxn ang="0">
                  <a:pos x="45" y="400"/>
                </a:cxn>
                <a:cxn ang="0">
                  <a:pos x="15" y="368"/>
                </a:cxn>
                <a:cxn ang="0">
                  <a:pos x="2" y="344"/>
                </a:cxn>
                <a:cxn ang="0">
                  <a:pos x="8" y="335"/>
                </a:cxn>
                <a:cxn ang="0">
                  <a:pos x="34" y="344"/>
                </a:cxn>
                <a:cxn ang="0">
                  <a:pos x="53" y="336"/>
                </a:cxn>
                <a:cxn ang="0">
                  <a:pos x="56" y="314"/>
                </a:cxn>
                <a:cxn ang="0">
                  <a:pos x="71" y="300"/>
                </a:cxn>
                <a:cxn ang="0">
                  <a:pos x="82" y="286"/>
                </a:cxn>
                <a:cxn ang="0">
                  <a:pos x="89" y="272"/>
                </a:cxn>
                <a:cxn ang="0">
                  <a:pos x="101" y="262"/>
                </a:cxn>
                <a:cxn ang="0">
                  <a:pos x="137" y="246"/>
                </a:cxn>
                <a:cxn ang="0">
                  <a:pos x="175" y="232"/>
                </a:cxn>
                <a:cxn ang="0">
                  <a:pos x="202" y="217"/>
                </a:cxn>
                <a:cxn ang="0">
                  <a:pos x="213" y="205"/>
                </a:cxn>
                <a:cxn ang="0">
                  <a:pos x="219" y="191"/>
                </a:cxn>
                <a:cxn ang="0">
                  <a:pos x="227" y="161"/>
                </a:cxn>
                <a:cxn ang="0">
                  <a:pos x="229" y="149"/>
                </a:cxn>
                <a:cxn ang="0">
                  <a:pos x="231" y="152"/>
                </a:cxn>
                <a:cxn ang="0">
                  <a:pos x="239" y="143"/>
                </a:cxn>
                <a:cxn ang="0">
                  <a:pos x="237" y="155"/>
                </a:cxn>
                <a:cxn ang="0">
                  <a:pos x="240" y="174"/>
                </a:cxn>
                <a:cxn ang="0">
                  <a:pos x="251" y="193"/>
                </a:cxn>
                <a:cxn ang="0">
                  <a:pos x="272" y="205"/>
                </a:cxn>
                <a:cxn ang="0">
                  <a:pos x="306" y="204"/>
                </a:cxn>
                <a:cxn ang="0">
                  <a:pos x="320" y="205"/>
                </a:cxn>
                <a:cxn ang="0">
                  <a:pos x="327" y="198"/>
                </a:cxn>
                <a:cxn ang="0">
                  <a:pos x="324" y="176"/>
                </a:cxn>
                <a:cxn ang="0">
                  <a:pos x="299" y="130"/>
                </a:cxn>
                <a:cxn ang="0">
                  <a:pos x="319" y="109"/>
                </a:cxn>
                <a:cxn ang="0">
                  <a:pos x="344" y="66"/>
                </a:cxn>
                <a:cxn ang="0">
                  <a:pos x="374" y="22"/>
                </a:cxn>
                <a:cxn ang="0">
                  <a:pos x="399" y="0"/>
                </a:cxn>
                <a:cxn ang="0">
                  <a:pos x="401" y="23"/>
                </a:cxn>
                <a:cxn ang="0">
                  <a:pos x="413" y="50"/>
                </a:cxn>
                <a:cxn ang="0">
                  <a:pos x="439" y="75"/>
                </a:cxn>
                <a:cxn ang="0">
                  <a:pos x="486" y="106"/>
                </a:cxn>
                <a:cxn ang="0">
                  <a:pos x="508" y="132"/>
                </a:cxn>
                <a:cxn ang="0">
                  <a:pos x="499" y="149"/>
                </a:cxn>
                <a:cxn ang="0">
                  <a:pos x="478" y="152"/>
                </a:cxn>
                <a:cxn ang="0">
                  <a:pos x="458" y="180"/>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9" name="Freeform 21"/>
            <p:cNvSpPr>
              <a:spLocks/>
            </p:cNvSpPr>
            <p:nvPr/>
          </p:nvSpPr>
          <p:spPr bwMode="auto">
            <a:xfrm>
              <a:off x="4488" y="2420"/>
              <a:ext cx="77" cy="89"/>
            </a:xfrm>
            <a:custGeom>
              <a:avLst/>
              <a:gdLst/>
              <a:ahLst/>
              <a:cxnLst>
                <a:cxn ang="0">
                  <a:pos x="151" y="24"/>
                </a:cxn>
                <a:cxn ang="0">
                  <a:pos x="165" y="48"/>
                </a:cxn>
                <a:cxn ang="0">
                  <a:pos x="174" y="56"/>
                </a:cxn>
                <a:cxn ang="0">
                  <a:pos x="181" y="60"/>
                </a:cxn>
                <a:cxn ang="0">
                  <a:pos x="186" y="166"/>
                </a:cxn>
                <a:cxn ang="0">
                  <a:pos x="189" y="196"/>
                </a:cxn>
                <a:cxn ang="0">
                  <a:pos x="193" y="207"/>
                </a:cxn>
                <a:cxn ang="0">
                  <a:pos x="199" y="216"/>
                </a:cxn>
                <a:cxn ang="0">
                  <a:pos x="232" y="246"/>
                </a:cxn>
                <a:cxn ang="0">
                  <a:pos x="219" y="288"/>
                </a:cxn>
                <a:cxn ang="0">
                  <a:pos x="186" y="282"/>
                </a:cxn>
                <a:cxn ang="0">
                  <a:pos x="151" y="264"/>
                </a:cxn>
                <a:cxn ang="0">
                  <a:pos x="113" y="235"/>
                </a:cxn>
                <a:cxn ang="0">
                  <a:pos x="81" y="207"/>
                </a:cxn>
                <a:cxn ang="0">
                  <a:pos x="56" y="176"/>
                </a:cxn>
                <a:cxn ang="0">
                  <a:pos x="31" y="145"/>
                </a:cxn>
                <a:cxn ang="0">
                  <a:pos x="9" y="126"/>
                </a:cxn>
                <a:cxn ang="0">
                  <a:pos x="2" y="117"/>
                </a:cxn>
                <a:cxn ang="0">
                  <a:pos x="0" y="109"/>
                </a:cxn>
                <a:cxn ang="0">
                  <a:pos x="0" y="100"/>
                </a:cxn>
                <a:cxn ang="0">
                  <a:pos x="3" y="92"/>
                </a:cxn>
                <a:cxn ang="0">
                  <a:pos x="11" y="79"/>
                </a:cxn>
                <a:cxn ang="0">
                  <a:pos x="12" y="52"/>
                </a:cxn>
                <a:cxn ang="0">
                  <a:pos x="7" y="15"/>
                </a:cxn>
                <a:cxn ang="0">
                  <a:pos x="13" y="0"/>
                </a:cxn>
                <a:cxn ang="0">
                  <a:pos x="26" y="3"/>
                </a:cxn>
                <a:cxn ang="0">
                  <a:pos x="42" y="10"/>
                </a:cxn>
                <a:cxn ang="0">
                  <a:pos x="59" y="21"/>
                </a:cxn>
                <a:cxn ang="0">
                  <a:pos x="73" y="28"/>
                </a:cxn>
                <a:cxn ang="0">
                  <a:pos x="81" y="31"/>
                </a:cxn>
                <a:cxn ang="0">
                  <a:pos x="91" y="31"/>
                </a:cxn>
                <a:cxn ang="0">
                  <a:pos x="105" y="26"/>
                </a:cxn>
                <a:cxn ang="0">
                  <a:pos x="120" y="19"/>
                </a:cxn>
                <a:cxn ang="0">
                  <a:pos x="133" y="11"/>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070" name="Freeform 22"/>
          <p:cNvSpPr>
            <a:spLocks/>
          </p:cNvSpPr>
          <p:nvPr>
            <p:custDataLst>
              <p:tags r:id="rId17"/>
            </p:custDataLst>
          </p:nvPr>
        </p:nvSpPr>
        <p:spPr bwMode="auto">
          <a:xfrm>
            <a:off x="4532313" y="1287463"/>
            <a:ext cx="3065462" cy="1074737"/>
          </a:xfrm>
          <a:custGeom>
            <a:avLst/>
            <a:gdLst/>
            <a:ahLst/>
            <a:cxnLst>
              <a:cxn ang="0">
                <a:pos x="725" y="1733"/>
              </a:cxn>
              <a:cxn ang="0">
                <a:pos x="1070" y="1937"/>
              </a:cxn>
              <a:cxn ang="0">
                <a:pos x="1212" y="1814"/>
              </a:cxn>
              <a:cxn ang="0">
                <a:pos x="1674" y="1469"/>
              </a:cxn>
              <a:cxn ang="0">
                <a:pos x="2618" y="1315"/>
              </a:cxn>
              <a:cxn ang="0">
                <a:pos x="3350" y="1494"/>
              </a:cxn>
              <a:cxn ang="0">
                <a:pos x="3676" y="1438"/>
              </a:cxn>
              <a:cxn ang="0">
                <a:pos x="4136" y="1492"/>
              </a:cxn>
              <a:cxn ang="0">
                <a:pos x="4577" y="1509"/>
              </a:cxn>
              <a:cxn ang="0">
                <a:pos x="4759" y="1372"/>
              </a:cxn>
              <a:cxn ang="0">
                <a:pos x="5156" y="1476"/>
              </a:cxn>
              <a:cxn ang="0">
                <a:pos x="5614" y="1598"/>
              </a:cxn>
              <a:cxn ang="0">
                <a:pos x="5604" y="1844"/>
              </a:cxn>
              <a:cxn ang="0">
                <a:pos x="5853" y="1612"/>
              </a:cxn>
              <a:cxn ang="0">
                <a:pos x="5570" y="1256"/>
              </a:cxn>
              <a:cxn ang="0">
                <a:pos x="5331" y="1147"/>
              </a:cxn>
              <a:cxn ang="0">
                <a:pos x="5857" y="982"/>
              </a:cxn>
              <a:cxn ang="0">
                <a:pos x="5974" y="822"/>
              </a:cxn>
              <a:cxn ang="0">
                <a:pos x="6132" y="761"/>
              </a:cxn>
              <a:cxn ang="0">
                <a:pos x="6195" y="974"/>
              </a:cxn>
              <a:cxn ang="0">
                <a:pos x="6352" y="1251"/>
              </a:cxn>
              <a:cxn ang="0">
                <a:pos x="6575" y="1410"/>
              </a:cxn>
              <a:cxn ang="0">
                <a:pos x="6566" y="1214"/>
              </a:cxn>
              <a:cxn ang="0">
                <a:pos x="6373" y="1037"/>
              </a:cxn>
              <a:cxn ang="0">
                <a:pos x="6547" y="885"/>
              </a:cxn>
              <a:cxn ang="0">
                <a:pos x="6801" y="784"/>
              </a:cxn>
              <a:cxn ang="0">
                <a:pos x="6628" y="618"/>
              </a:cxn>
              <a:cxn ang="0">
                <a:pos x="6799" y="636"/>
              </a:cxn>
              <a:cxn ang="0">
                <a:pos x="6861" y="543"/>
              </a:cxn>
              <a:cxn ang="0">
                <a:pos x="6500" y="462"/>
              </a:cxn>
              <a:cxn ang="0">
                <a:pos x="5843" y="410"/>
              </a:cxn>
              <a:cxn ang="0">
                <a:pos x="5693" y="415"/>
              </a:cxn>
              <a:cxn ang="0">
                <a:pos x="4991" y="351"/>
              </a:cxn>
              <a:cxn ang="0">
                <a:pos x="4728" y="290"/>
              </a:cxn>
              <a:cxn ang="0">
                <a:pos x="4412" y="290"/>
              </a:cxn>
              <a:cxn ang="0">
                <a:pos x="4009" y="318"/>
              </a:cxn>
              <a:cxn ang="0">
                <a:pos x="3574" y="261"/>
              </a:cxn>
              <a:cxn ang="0">
                <a:pos x="3290" y="244"/>
              </a:cxn>
              <a:cxn ang="0">
                <a:pos x="3008" y="235"/>
              </a:cxn>
              <a:cxn ang="0">
                <a:pos x="2724" y="58"/>
              </a:cxn>
              <a:cxn ang="0">
                <a:pos x="2617" y="140"/>
              </a:cxn>
              <a:cxn ang="0">
                <a:pos x="2134" y="167"/>
              </a:cxn>
              <a:cxn ang="0">
                <a:pos x="2159" y="200"/>
              </a:cxn>
              <a:cxn ang="0">
                <a:pos x="2198" y="342"/>
              </a:cxn>
              <a:cxn ang="0">
                <a:pos x="1933" y="256"/>
              </a:cxn>
              <a:cxn ang="0">
                <a:pos x="1787" y="273"/>
              </a:cxn>
              <a:cxn ang="0">
                <a:pos x="1917" y="446"/>
              </a:cxn>
              <a:cxn ang="0">
                <a:pos x="2076" y="529"/>
              </a:cxn>
              <a:cxn ang="0">
                <a:pos x="1883" y="593"/>
              </a:cxn>
              <a:cxn ang="0">
                <a:pos x="1832" y="464"/>
              </a:cxn>
              <a:cxn ang="0">
                <a:pos x="1621" y="231"/>
              </a:cxn>
              <a:cxn ang="0">
                <a:pos x="1623" y="451"/>
              </a:cxn>
              <a:cxn ang="0">
                <a:pos x="1238" y="397"/>
              </a:cxn>
              <a:cxn ang="0">
                <a:pos x="1198" y="477"/>
              </a:cxn>
              <a:cxn ang="0">
                <a:pos x="908" y="500"/>
              </a:cxn>
              <a:cxn ang="0">
                <a:pos x="692" y="483"/>
              </a:cxn>
              <a:cxn ang="0">
                <a:pos x="602" y="585"/>
              </a:cxn>
              <a:cxn ang="0">
                <a:pos x="407" y="739"/>
              </a:cxn>
              <a:cxn ang="0">
                <a:pos x="390" y="612"/>
              </a:cxn>
              <a:cxn ang="0">
                <a:pos x="150" y="440"/>
              </a:cxn>
              <a:cxn ang="0">
                <a:pos x="71" y="605"/>
              </a:cxn>
              <a:cxn ang="0">
                <a:pos x="112" y="958"/>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1" name="Freeform 23"/>
          <p:cNvSpPr>
            <a:spLocks/>
          </p:cNvSpPr>
          <p:nvPr>
            <p:custDataLst>
              <p:tags r:id="rId18"/>
            </p:custDataLst>
          </p:nvPr>
        </p:nvSpPr>
        <p:spPr bwMode="auto">
          <a:xfrm>
            <a:off x="3811271" y="2270919"/>
            <a:ext cx="280987" cy="247650"/>
          </a:xfrm>
          <a:custGeom>
            <a:avLst/>
            <a:gdLst/>
            <a:ahLst/>
            <a:cxnLst>
              <a:cxn ang="0">
                <a:pos x="406" y="27"/>
              </a:cxn>
              <a:cxn ang="0">
                <a:pos x="428" y="45"/>
              </a:cxn>
              <a:cxn ang="0">
                <a:pos x="458" y="60"/>
              </a:cxn>
              <a:cxn ang="0">
                <a:pos x="512" y="78"/>
              </a:cxn>
              <a:cxn ang="0">
                <a:pos x="538" y="81"/>
              </a:cxn>
              <a:cxn ang="0">
                <a:pos x="562" y="99"/>
              </a:cxn>
              <a:cxn ang="0">
                <a:pos x="567" y="97"/>
              </a:cxn>
              <a:cxn ang="0">
                <a:pos x="575" y="85"/>
              </a:cxn>
              <a:cxn ang="0">
                <a:pos x="583" y="78"/>
              </a:cxn>
              <a:cxn ang="0">
                <a:pos x="603" y="80"/>
              </a:cxn>
              <a:cxn ang="0">
                <a:pos x="624" y="79"/>
              </a:cxn>
              <a:cxn ang="0">
                <a:pos x="640" y="84"/>
              </a:cxn>
              <a:cxn ang="0">
                <a:pos x="646" y="103"/>
              </a:cxn>
              <a:cxn ang="0">
                <a:pos x="646" y="123"/>
              </a:cxn>
              <a:cxn ang="0">
                <a:pos x="618" y="131"/>
              </a:cxn>
              <a:cxn ang="0">
                <a:pos x="586" y="146"/>
              </a:cxn>
              <a:cxn ang="0">
                <a:pos x="560" y="165"/>
              </a:cxn>
              <a:cxn ang="0">
                <a:pos x="504" y="214"/>
              </a:cxn>
              <a:cxn ang="0">
                <a:pos x="489" y="227"/>
              </a:cxn>
              <a:cxn ang="0">
                <a:pos x="474" y="254"/>
              </a:cxn>
              <a:cxn ang="0">
                <a:pos x="473" y="282"/>
              </a:cxn>
              <a:cxn ang="0">
                <a:pos x="473" y="311"/>
              </a:cxn>
              <a:cxn ang="0">
                <a:pos x="463" y="340"/>
              </a:cxn>
              <a:cxn ang="0">
                <a:pos x="450" y="354"/>
              </a:cxn>
              <a:cxn ang="0">
                <a:pos x="411" y="384"/>
              </a:cxn>
              <a:cxn ang="0">
                <a:pos x="383" y="411"/>
              </a:cxn>
              <a:cxn ang="0">
                <a:pos x="374" y="425"/>
              </a:cxn>
              <a:cxn ang="0">
                <a:pos x="369" y="432"/>
              </a:cxn>
              <a:cxn ang="0">
                <a:pos x="310" y="429"/>
              </a:cxn>
              <a:cxn ang="0">
                <a:pos x="257" y="434"/>
              </a:cxn>
              <a:cxn ang="0">
                <a:pos x="224" y="446"/>
              </a:cxn>
              <a:cxn ang="0">
                <a:pos x="193" y="467"/>
              </a:cxn>
              <a:cxn ang="0">
                <a:pos x="179" y="469"/>
              </a:cxn>
              <a:cxn ang="0">
                <a:pos x="169" y="461"/>
              </a:cxn>
              <a:cxn ang="0">
                <a:pos x="153" y="432"/>
              </a:cxn>
              <a:cxn ang="0">
                <a:pos x="140" y="414"/>
              </a:cxn>
              <a:cxn ang="0">
                <a:pos x="122" y="400"/>
              </a:cxn>
              <a:cxn ang="0">
                <a:pos x="114" y="379"/>
              </a:cxn>
              <a:cxn ang="0">
                <a:pos x="126" y="336"/>
              </a:cxn>
              <a:cxn ang="0">
                <a:pos x="127" y="267"/>
              </a:cxn>
              <a:cxn ang="0">
                <a:pos x="147" y="206"/>
              </a:cxn>
              <a:cxn ang="0">
                <a:pos x="168" y="149"/>
              </a:cxn>
              <a:cxn ang="0">
                <a:pos x="172" y="131"/>
              </a:cxn>
              <a:cxn ang="0">
                <a:pos x="116" y="123"/>
              </a:cxn>
              <a:cxn ang="0">
                <a:pos x="62" y="109"/>
              </a:cxn>
              <a:cxn ang="0">
                <a:pos x="17" y="93"/>
              </a:cxn>
              <a:cxn ang="0">
                <a:pos x="0" y="38"/>
              </a:cxn>
              <a:cxn ang="0">
                <a:pos x="23" y="34"/>
              </a:cxn>
              <a:cxn ang="0">
                <a:pos x="51" y="20"/>
              </a:cxn>
              <a:cxn ang="0">
                <a:pos x="73" y="4"/>
              </a:cxn>
              <a:cxn ang="0">
                <a:pos x="86" y="0"/>
              </a:cxn>
              <a:cxn ang="0">
                <a:pos x="132" y="7"/>
              </a:cxn>
              <a:cxn ang="0">
                <a:pos x="171" y="17"/>
              </a:cxn>
              <a:cxn ang="0">
                <a:pos x="209" y="20"/>
              </a:cxn>
              <a:cxn ang="0">
                <a:pos x="235" y="29"/>
              </a:cxn>
              <a:cxn ang="0">
                <a:pos x="258" y="37"/>
              </a:cxn>
              <a:cxn ang="0">
                <a:pos x="385" y="26"/>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2" name="Freeform 24"/>
          <p:cNvSpPr>
            <a:spLocks/>
          </p:cNvSpPr>
          <p:nvPr>
            <p:custDataLst>
              <p:tags r:id="rId19"/>
            </p:custDataLst>
          </p:nvPr>
        </p:nvSpPr>
        <p:spPr bwMode="auto">
          <a:xfrm>
            <a:off x="6427788" y="3013075"/>
            <a:ext cx="207962" cy="455613"/>
          </a:xfrm>
          <a:custGeom>
            <a:avLst/>
            <a:gdLst/>
            <a:ahLst/>
            <a:cxnLst>
              <a:cxn ang="0">
                <a:pos x="379" y="357"/>
              </a:cxn>
              <a:cxn ang="0">
                <a:pos x="333" y="370"/>
              </a:cxn>
              <a:cxn ang="0">
                <a:pos x="314" y="390"/>
              </a:cxn>
              <a:cxn ang="0">
                <a:pos x="316" y="428"/>
              </a:cxn>
              <a:cxn ang="0">
                <a:pos x="352" y="492"/>
              </a:cxn>
              <a:cxn ang="0">
                <a:pos x="359" y="530"/>
              </a:cxn>
              <a:cxn ang="0">
                <a:pos x="366" y="555"/>
              </a:cxn>
              <a:cxn ang="0">
                <a:pos x="323" y="526"/>
              </a:cxn>
              <a:cxn ang="0">
                <a:pos x="309" y="492"/>
              </a:cxn>
              <a:cxn ang="0">
                <a:pos x="269" y="467"/>
              </a:cxn>
              <a:cxn ang="0">
                <a:pos x="210" y="439"/>
              </a:cxn>
              <a:cxn ang="0">
                <a:pos x="193" y="406"/>
              </a:cxn>
              <a:cxn ang="0">
                <a:pos x="156" y="477"/>
              </a:cxn>
              <a:cxn ang="0">
                <a:pos x="156" y="524"/>
              </a:cxn>
              <a:cxn ang="0">
                <a:pos x="132" y="575"/>
              </a:cxn>
              <a:cxn ang="0">
                <a:pos x="128" y="621"/>
              </a:cxn>
              <a:cxn ang="0">
                <a:pos x="154" y="650"/>
              </a:cxn>
              <a:cxn ang="0">
                <a:pos x="175" y="685"/>
              </a:cxn>
              <a:cxn ang="0">
                <a:pos x="185" y="730"/>
              </a:cxn>
              <a:cxn ang="0">
                <a:pos x="226" y="780"/>
              </a:cxn>
              <a:cxn ang="0">
                <a:pos x="281" y="825"/>
              </a:cxn>
              <a:cxn ang="0">
                <a:pos x="340" y="850"/>
              </a:cxn>
              <a:cxn ang="0">
                <a:pos x="298" y="867"/>
              </a:cxn>
              <a:cxn ang="0">
                <a:pos x="269" y="864"/>
              </a:cxn>
              <a:cxn ang="0">
                <a:pos x="229" y="841"/>
              </a:cxn>
              <a:cxn ang="0">
                <a:pos x="200" y="823"/>
              </a:cxn>
              <a:cxn ang="0">
                <a:pos x="137" y="759"/>
              </a:cxn>
              <a:cxn ang="0">
                <a:pos x="83" y="730"/>
              </a:cxn>
              <a:cxn ang="0">
                <a:pos x="74" y="688"/>
              </a:cxn>
              <a:cxn ang="0">
                <a:pos x="80" y="653"/>
              </a:cxn>
              <a:cxn ang="0">
                <a:pos x="88" y="617"/>
              </a:cxn>
              <a:cxn ang="0">
                <a:pos x="120" y="498"/>
              </a:cxn>
              <a:cxn ang="0">
                <a:pos x="108" y="404"/>
              </a:cxn>
              <a:cxn ang="0">
                <a:pos x="62" y="319"/>
              </a:cxn>
              <a:cxn ang="0">
                <a:pos x="64" y="285"/>
              </a:cxn>
              <a:cxn ang="0">
                <a:pos x="74" y="265"/>
              </a:cxn>
              <a:cxn ang="0">
                <a:pos x="56" y="202"/>
              </a:cxn>
              <a:cxn ang="0">
                <a:pos x="23" y="158"/>
              </a:cxn>
              <a:cxn ang="0">
                <a:pos x="1" y="102"/>
              </a:cxn>
              <a:cxn ang="0">
                <a:pos x="11" y="44"/>
              </a:cxn>
              <a:cxn ang="0">
                <a:pos x="49" y="16"/>
              </a:cxn>
              <a:cxn ang="0">
                <a:pos x="120" y="0"/>
              </a:cxn>
              <a:cxn ang="0">
                <a:pos x="156" y="28"/>
              </a:cxn>
              <a:cxn ang="0">
                <a:pos x="179" y="36"/>
              </a:cxn>
              <a:cxn ang="0">
                <a:pos x="197" y="136"/>
              </a:cxn>
              <a:cxn ang="0">
                <a:pos x="213" y="166"/>
              </a:cxn>
              <a:cxn ang="0">
                <a:pos x="231" y="155"/>
              </a:cxn>
              <a:cxn ang="0">
                <a:pos x="258" y="126"/>
              </a:cxn>
              <a:cxn ang="0">
                <a:pos x="281" y="141"/>
              </a:cxn>
              <a:cxn ang="0">
                <a:pos x="298" y="136"/>
              </a:cxn>
              <a:cxn ang="0">
                <a:pos x="316" y="108"/>
              </a:cxn>
              <a:cxn ang="0">
                <a:pos x="346" y="108"/>
              </a:cxn>
              <a:cxn ang="0">
                <a:pos x="387" y="157"/>
              </a:cxn>
              <a:cxn ang="0">
                <a:pos x="454" y="246"/>
              </a:cxn>
              <a:cxn ang="0">
                <a:pos x="478" y="307"/>
              </a:cxn>
              <a:cxn ang="0">
                <a:pos x="468" y="338"/>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3" name="Freeform 25"/>
          <p:cNvSpPr>
            <a:spLocks/>
          </p:cNvSpPr>
          <p:nvPr>
            <p:custDataLst>
              <p:tags r:id="rId20"/>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4" name="Line 26" descr="Horizontal dunkel"/>
          <p:cNvSpPr>
            <a:spLocks noChangeShapeType="1"/>
          </p:cNvSpPr>
          <p:nvPr>
            <p:custDataLst>
              <p:tags r:id="rId21"/>
            </p:custDataLst>
          </p:nvPr>
        </p:nvSpPr>
        <p:spPr bwMode="auto">
          <a:xfrm>
            <a:off x="998538" y="2322513"/>
            <a:ext cx="3175" cy="9525"/>
          </a:xfrm>
          <a:prstGeom prst="line">
            <a:avLst/>
          </a:prstGeom>
          <a:noFill/>
          <a:ln w="9525">
            <a:solidFill>
              <a:srgbClr val="FFFFFF"/>
            </a:solidFill>
            <a:round/>
            <a:headEnd/>
            <a:tailEnd/>
          </a:ln>
        </p:spPr>
        <p:txBody>
          <a:bodyPr/>
          <a:lstStyle/>
          <a:p>
            <a:pPr fontAlgn="base">
              <a:spcBef>
                <a:spcPct val="0"/>
              </a:spcBef>
              <a:spcAft>
                <a:spcPct val="0"/>
              </a:spcAft>
            </a:pPr>
            <a:endParaRPr lang="fr-FR" sz="800" dirty="0">
              <a:solidFill>
                <a:prstClr val="black"/>
              </a:solidFill>
              <a:latin typeface="Arial" pitchFamily="34" charset="0"/>
              <a:cs typeface="Arial" pitchFamily="34" charset="0"/>
            </a:endParaRPr>
          </a:p>
        </p:txBody>
      </p:sp>
      <p:sp>
        <p:nvSpPr>
          <p:cNvPr id="2075" name="Freeform 27"/>
          <p:cNvSpPr>
            <a:spLocks/>
          </p:cNvSpPr>
          <p:nvPr>
            <p:custDataLst>
              <p:tags r:id="rId22"/>
            </p:custDataLst>
          </p:nvPr>
        </p:nvSpPr>
        <p:spPr bwMode="auto">
          <a:xfrm>
            <a:off x="1001713" y="2319338"/>
            <a:ext cx="3175" cy="55562"/>
          </a:xfrm>
          <a:custGeom>
            <a:avLst/>
            <a:gdLst/>
            <a:ahLst/>
            <a:cxnLst>
              <a:cxn ang="0">
                <a:pos x="0" y="24"/>
              </a:cxn>
              <a:cxn ang="0">
                <a:pos x="0" y="19"/>
              </a:cxn>
              <a:cxn ang="0">
                <a:pos x="1" y="14"/>
              </a:cxn>
              <a:cxn ang="0">
                <a:pos x="3" y="8"/>
              </a:cxn>
              <a:cxn ang="0">
                <a:pos x="6" y="0"/>
              </a:cxn>
            </a:cxnLst>
            <a:rect l="0" t="0" r="r" b="b"/>
            <a:pathLst>
              <a:path w="6" h="24">
                <a:moveTo>
                  <a:pt x="0" y="24"/>
                </a:moveTo>
                <a:lnTo>
                  <a:pt x="0" y="19"/>
                </a:lnTo>
                <a:lnTo>
                  <a:pt x="1" y="14"/>
                </a:lnTo>
                <a:lnTo>
                  <a:pt x="3" y="8"/>
                </a:lnTo>
                <a:lnTo>
                  <a:pt x="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6" name="Freeform 28"/>
          <p:cNvSpPr>
            <a:spLocks/>
          </p:cNvSpPr>
          <p:nvPr>
            <p:custDataLst>
              <p:tags r:id="rId23"/>
            </p:custDataLst>
          </p:nvPr>
        </p:nvSpPr>
        <p:spPr bwMode="auto">
          <a:xfrm>
            <a:off x="977900" y="2373313"/>
            <a:ext cx="23813" cy="57150"/>
          </a:xfrm>
          <a:custGeom>
            <a:avLst/>
            <a:gdLst/>
            <a:ahLst/>
            <a:cxnLst>
              <a:cxn ang="0">
                <a:pos x="0" y="24"/>
              </a:cxn>
              <a:cxn ang="0">
                <a:pos x="0" y="30"/>
              </a:cxn>
              <a:cxn ang="0">
                <a:pos x="2" y="36"/>
              </a:cxn>
              <a:cxn ang="0">
                <a:pos x="3" y="42"/>
              </a:cxn>
              <a:cxn ang="0">
                <a:pos x="5" y="47"/>
              </a:cxn>
              <a:cxn ang="0">
                <a:pos x="9" y="58"/>
              </a:cxn>
              <a:cxn ang="0">
                <a:pos x="14" y="67"/>
              </a:cxn>
              <a:cxn ang="0">
                <a:pos x="47" y="67"/>
              </a:cxn>
              <a:cxn ang="0">
                <a:pos x="47" y="0"/>
              </a:cxn>
              <a:cxn ang="0">
                <a:pos x="36" y="2"/>
              </a:cxn>
              <a:cxn ang="0">
                <a:pos x="26" y="4"/>
              </a:cxn>
              <a:cxn ang="0">
                <a:pos x="18" y="7"/>
              </a:cxn>
              <a:cxn ang="0">
                <a:pos x="11" y="9"/>
              </a:cxn>
              <a:cxn ang="0">
                <a:pos x="6" y="12"/>
              </a:cxn>
              <a:cxn ang="0">
                <a:pos x="3" y="16"/>
              </a:cxn>
              <a:cxn ang="0">
                <a:pos x="0" y="20"/>
              </a:cxn>
              <a:cxn ang="0">
                <a:pos x="0" y="24"/>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7" name="Freeform 29"/>
          <p:cNvSpPr>
            <a:spLocks/>
          </p:cNvSpPr>
          <p:nvPr>
            <p:custDataLst>
              <p:tags r:id="rId24"/>
            </p:custDataLst>
          </p:nvPr>
        </p:nvSpPr>
        <p:spPr bwMode="auto">
          <a:xfrm>
            <a:off x="2303463" y="2368550"/>
            <a:ext cx="49212" cy="57150"/>
          </a:xfrm>
          <a:custGeom>
            <a:avLst/>
            <a:gdLst/>
            <a:ahLst/>
            <a:cxnLst>
              <a:cxn ang="0">
                <a:pos x="0" y="36"/>
              </a:cxn>
              <a:cxn ang="0">
                <a:pos x="59" y="36"/>
              </a:cxn>
              <a:cxn ang="0">
                <a:pos x="67" y="30"/>
              </a:cxn>
              <a:cxn ang="0">
                <a:pos x="75" y="26"/>
              </a:cxn>
              <a:cxn ang="0">
                <a:pos x="84" y="23"/>
              </a:cxn>
              <a:cxn ang="0">
                <a:pos x="91" y="20"/>
              </a:cxn>
              <a:cxn ang="0">
                <a:pos x="98" y="17"/>
              </a:cxn>
              <a:cxn ang="0">
                <a:pos x="104" y="13"/>
              </a:cxn>
              <a:cxn ang="0">
                <a:pos x="107" y="11"/>
              </a:cxn>
              <a:cxn ang="0">
                <a:pos x="109" y="8"/>
              </a:cxn>
              <a:cxn ang="0">
                <a:pos x="111" y="4"/>
              </a:cxn>
              <a:cxn ang="0">
                <a:pos x="112" y="0"/>
              </a:cxn>
              <a:cxn ang="0">
                <a:pos x="100" y="0"/>
              </a:cxn>
              <a:cxn ang="0">
                <a:pos x="85" y="1"/>
              </a:cxn>
              <a:cxn ang="0">
                <a:pos x="67" y="3"/>
              </a:cxn>
              <a:cxn ang="0">
                <a:pos x="48" y="7"/>
              </a:cxn>
              <a:cxn ang="0">
                <a:pos x="40" y="9"/>
              </a:cxn>
              <a:cxn ang="0">
                <a:pos x="31" y="11"/>
              </a:cxn>
              <a:cxn ang="0">
                <a:pos x="23" y="14"/>
              </a:cxn>
              <a:cxn ang="0">
                <a:pos x="17" y="18"/>
              </a:cxn>
              <a:cxn ang="0">
                <a:pos x="10" y="22"/>
              </a:cxn>
              <a:cxn ang="0">
                <a:pos x="6" y="26"/>
              </a:cxn>
              <a:cxn ang="0">
                <a:pos x="1" y="31"/>
              </a:cxn>
              <a:cxn ang="0">
                <a:pos x="0" y="36"/>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8" name="Freeform 30"/>
          <p:cNvSpPr>
            <a:spLocks/>
          </p:cNvSpPr>
          <p:nvPr>
            <p:custDataLst>
              <p:tags r:id="rId25"/>
            </p:custDataLst>
          </p:nvPr>
        </p:nvSpPr>
        <p:spPr bwMode="auto">
          <a:xfrm>
            <a:off x="5041900" y="1925638"/>
            <a:ext cx="874713" cy="452437"/>
          </a:xfrm>
          <a:custGeom>
            <a:avLst/>
            <a:gdLst/>
            <a:ahLst/>
            <a:cxnLst>
              <a:cxn ang="0">
                <a:pos x="433" y="765"/>
              </a:cxn>
              <a:cxn ang="0">
                <a:pos x="412" y="764"/>
              </a:cxn>
              <a:cxn ang="0">
                <a:pos x="390" y="794"/>
              </a:cxn>
              <a:cxn ang="0">
                <a:pos x="375" y="792"/>
              </a:cxn>
              <a:cxn ang="0">
                <a:pos x="370" y="751"/>
              </a:cxn>
              <a:cxn ang="0">
                <a:pos x="324" y="724"/>
              </a:cxn>
              <a:cxn ang="0">
                <a:pos x="312" y="708"/>
              </a:cxn>
              <a:cxn ang="0">
                <a:pos x="288" y="692"/>
              </a:cxn>
              <a:cxn ang="0">
                <a:pos x="251" y="641"/>
              </a:cxn>
              <a:cxn ang="0">
                <a:pos x="232" y="610"/>
              </a:cxn>
              <a:cxn ang="0">
                <a:pos x="253" y="594"/>
              </a:cxn>
              <a:cxn ang="0">
                <a:pos x="279" y="573"/>
              </a:cxn>
              <a:cxn ang="0">
                <a:pos x="338" y="544"/>
              </a:cxn>
              <a:cxn ang="0">
                <a:pos x="319" y="487"/>
              </a:cxn>
              <a:cxn ang="0">
                <a:pos x="258" y="475"/>
              </a:cxn>
              <a:cxn ang="0">
                <a:pos x="209" y="470"/>
              </a:cxn>
              <a:cxn ang="0">
                <a:pos x="157" y="495"/>
              </a:cxn>
              <a:cxn ang="0">
                <a:pos x="106" y="505"/>
              </a:cxn>
              <a:cxn ang="0">
                <a:pos x="27" y="413"/>
              </a:cxn>
              <a:cxn ang="0">
                <a:pos x="20" y="283"/>
              </a:cxn>
              <a:cxn ang="0">
                <a:pos x="113" y="259"/>
              </a:cxn>
              <a:cxn ang="0">
                <a:pos x="292" y="222"/>
              </a:cxn>
              <a:cxn ang="0">
                <a:pos x="498" y="253"/>
              </a:cxn>
              <a:cxn ang="0">
                <a:pos x="717" y="253"/>
              </a:cxn>
              <a:cxn ang="0">
                <a:pos x="658" y="185"/>
              </a:cxn>
              <a:cxn ang="0">
                <a:pos x="830" y="68"/>
              </a:cxn>
              <a:cxn ang="0">
                <a:pos x="1050" y="13"/>
              </a:cxn>
              <a:cxn ang="0">
                <a:pos x="1176" y="61"/>
              </a:cxn>
              <a:cxn ang="0">
                <a:pos x="1296" y="111"/>
              </a:cxn>
              <a:cxn ang="0">
                <a:pos x="1442" y="99"/>
              </a:cxn>
              <a:cxn ang="0">
                <a:pos x="1647" y="271"/>
              </a:cxn>
              <a:cxn ang="0">
                <a:pos x="1793" y="265"/>
              </a:cxn>
              <a:cxn ang="0">
                <a:pos x="2000" y="339"/>
              </a:cxn>
              <a:cxn ang="0">
                <a:pos x="2002" y="381"/>
              </a:cxn>
              <a:cxn ang="0">
                <a:pos x="1981" y="399"/>
              </a:cxn>
              <a:cxn ang="0">
                <a:pos x="1960" y="404"/>
              </a:cxn>
              <a:cxn ang="0">
                <a:pos x="1963" y="425"/>
              </a:cxn>
              <a:cxn ang="0">
                <a:pos x="1985" y="466"/>
              </a:cxn>
              <a:cxn ang="0">
                <a:pos x="1979" y="478"/>
              </a:cxn>
              <a:cxn ang="0">
                <a:pos x="1939" y="481"/>
              </a:cxn>
              <a:cxn ang="0">
                <a:pos x="1893" y="474"/>
              </a:cxn>
              <a:cxn ang="0">
                <a:pos x="1864" y="474"/>
              </a:cxn>
              <a:cxn ang="0">
                <a:pos x="1878" y="548"/>
              </a:cxn>
              <a:cxn ang="0">
                <a:pos x="1880" y="586"/>
              </a:cxn>
              <a:cxn ang="0">
                <a:pos x="1789" y="588"/>
              </a:cxn>
              <a:cxn ang="0">
                <a:pos x="1768" y="604"/>
              </a:cxn>
              <a:cxn ang="0">
                <a:pos x="1795" y="619"/>
              </a:cxn>
              <a:cxn ang="0">
                <a:pos x="1814" y="650"/>
              </a:cxn>
              <a:cxn ang="0">
                <a:pos x="1834" y="689"/>
              </a:cxn>
              <a:cxn ang="0">
                <a:pos x="1837" y="706"/>
              </a:cxn>
              <a:cxn ang="0">
                <a:pos x="1837" y="754"/>
              </a:cxn>
              <a:cxn ang="0">
                <a:pos x="1741" y="740"/>
              </a:cxn>
              <a:cxn ang="0">
                <a:pos x="1475" y="764"/>
              </a:cxn>
              <a:cxn ang="0">
                <a:pos x="1316" y="795"/>
              </a:cxn>
              <a:cxn ang="0">
                <a:pos x="1142" y="838"/>
              </a:cxn>
              <a:cxn ang="0">
                <a:pos x="963" y="697"/>
              </a:cxn>
              <a:cxn ang="0">
                <a:pos x="684" y="586"/>
              </a:cxn>
              <a:cxn ang="0">
                <a:pos x="584" y="832"/>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9" name="Freeform 31"/>
          <p:cNvSpPr>
            <a:spLocks/>
          </p:cNvSpPr>
          <p:nvPr>
            <p:custDataLst>
              <p:tags r:id="rId26"/>
            </p:custDataLst>
          </p:nvPr>
        </p:nvSpPr>
        <p:spPr bwMode="auto">
          <a:xfrm>
            <a:off x="5272088" y="2228850"/>
            <a:ext cx="409575" cy="249238"/>
          </a:xfrm>
          <a:custGeom>
            <a:avLst/>
            <a:gdLst/>
            <a:ahLst/>
            <a:cxnLst>
              <a:cxn ang="0">
                <a:pos x="638" y="443"/>
              </a:cxn>
              <a:cxn ang="0">
                <a:pos x="558" y="418"/>
              </a:cxn>
              <a:cxn ang="0">
                <a:pos x="471" y="376"/>
              </a:cxn>
              <a:cxn ang="0">
                <a:pos x="392" y="307"/>
              </a:cxn>
              <a:cxn ang="0">
                <a:pos x="305" y="258"/>
              </a:cxn>
              <a:cxn ang="0">
                <a:pos x="253" y="209"/>
              </a:cxn>
              <a:cxn ang="0">
                <a:pos x="186" y="172"/>
              </a:cxn>
              <a:cxn ang="0">
                <a:pos x="133" y="190"/>
              </a:cxn>
              <a:cxn ang="0">
                <a:pos x="99" y="240"/>
              </a:cxn>
              <a:cxn ang="0">
                <a:pos x="40" y="246"/>
              </a:cxn>
              <a:cxn ang="0">
                <a:pos x="0" y="24"/>
              </a:cxn>
              <a:cxn ang="0">
                <a:pos x="79" y="6"/>
              </a:cxn>
              <a:cxn ang="0">
                <a:pos x="133" y="55"/>
              </a:cxn>
              <a:cxn ang="0">
                <a:pos x="157" y="15"/>
              </a:cxn>
              <a:cxn ang="0">
                <a:pos x="332" y="117"/>
              </a:cxn>
              <a:cxn ang="0">
                <a:pos x="438" y="117"/>
              </a:cxn>
              <a:cxn ang="0">
                <a:pos x="525" y="135"/>
              </a:cxn>
              <a:cxn ang="0">
                <a:pos x="597" y="228"/>
              </a:cxn>
              <a:cxn ang="0">
                <a:pos x="671" y="252"/>
              </a:cxn>
              <a:cxn ang="0">
                <a:pos x="730" y="258"/>
              </a:cxn>
              <a:cxn ang="0">
                <a:pos x="791" y="215"/>
              </a:cxn>
              <a:cxn ang="0">
                <a:pos x="843" y="196"/>
              </a:cxn>
              <a:cxn ang="0">
                <a:pos x="824" y="252"/>
              </a:cxn>
              <a:cxn ang="0">
                <a:pos x="870" y="240"/>
              </a:cxn>
              <a:cxn ang="0">
                <a:pos x="950" y="283"/>
              </a:cxn>
              <a:cxn ang="0">
                <a:pos x="883" y="320"/>
              </a:cxn>
              <a:cxn ang="0">
                <a:pos x="824" y="283"/>
              </a:cxn>
              <a:cxn ang="0">
                <a:pos x="764" y="277"/>
              </a:cxn>
              <a:cxn ang="0">
                <a:pos x="737" y="320"/>
              </a:cxn>
              <a:cxn ang="0">
                <a:pos x="684" y="357"/>
              </a:cxn>
              <a:cxn ang="0">
                <a:pos x="710" y="388"/>
              </a:cxn>
              <a:cxn ang="0">
                <a:pos x="743" y="437"/>
              </a:cxn>
              <a:cxn ang="0">
                <a:pos x="717" y="468"/>
              </a:cxn>
              <a:cxn ang="0">
                <a:pos x="703" y="465"/>
              </a:cxn>
              <a:cxn ang="0">
                <a:pos x="684" y="461"/>
              </a:cxn>
              <a:cxn ang="0">
                <a:pos x="658" y="46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0" name="Freeform 32"/>
          <p:cNvSpPr>
            <a:spLocks/>
          </p:cNvSpPr>
          <p:nvPr>
            <p:custDataLst>
              <p:tags r:id="rId27"/>
            </p:custDataLst>
          </p:nvPr>
        </p:nvSpPr>
        <p:spPr bwMode="auto">
          <a:xfrm>
            <a:off x="4079875" y="3232150"/>
            <a:ext cx="296863" cy="288925"/>
          </a:xfrm>
          <a:custGeom>
            <a:avLst/>
            <a:gdLst/>
            <a:ahLst/>
            <a:cxnLst>
              <a:cxn ang="0">
                <a:pos x="6" y="383"/>
              </a:cxn>
              <a:cxn ang="0">
                <a:pos x="8" y="316"/>
              </a:cxn>
              <a:cxn ang="0">
                <a:pos x="17" y="287"/>
              </a:cxn>
              <a:cxn ang="0">
                <a:pos x="52" y="238"/>
              </a:cxn>
              <a:cxn ang="0">
                <a:pos x="71" y="205"/>
              </a:cxn>
              <a:cxn ang="0">
                <a:pos x="73" y="167"/>
              </a:cxn>
              <a:cxn ang="0">
                <a:pos x="73" y="137"/>
              </a:cxn>
              <a:cxn ang="0">
                <a:pos x="54" y="108"/>
              </a:cxn>
              <a:cxn ang="0">
                <a:pos x="61" y="79"/>
              </a:cxn>
              <a:cxn ang="0">
                <a:pos x="76" y="50"/>
              </a:cxn>
              <a:cxn ang="0">
                <a:pos x="96" y="25"/>
              </a:cxn>
              <a:cxn ang="0">
                <a:pos x="120" y="7"/>
              </a:cxn>
              <a:cxn ang="0">
                <a:pos x="146" y="0"/>
              </a:cxn>
              <a:cxn ang="0">
                <a:pos x="173" y="5"/>
              </a:cxn>
              <a:cxn ang="0">
                <a:pos x="206" y="26"/>
              </a:cxn>
              <a:cxn ang="0">
                <a:pos x="236" y="45"/>
              </a:cxn>
              <a:cxn ang="0">
                <a:pos x="259" y="50"/>
              </a:cxn>
              <a:cxn ang="0">
                <a:pos x="272" y="44"/>
              </a:cxn>
              <a:cxn ang="0">
                <a:pos x="284" y="35"/>
              </a:cxn>
              <a:cxn ang="0">
                <a:pos x="300" y="32"/>
              </a:cxn>
              <a:cxn ang="0">
                <a:pos x="318" y="39"/>
              </a:cxn>
              <a:cxn ang="0">
                <a:pos x="337" y="65"/>
              </a:cxn>
              <a:cxn ang="0">
                <a:pos x="353" y="79"/>
              </a:cxn>
              <a:cxn ang="0">
                <a:pos x="370" y="81"/>
              </a:cxn>
              <a:cxn ang="0">
                <a:pos x="381" y="75"/>
              </a:cxn>
              <a:cxn ang="0">
                <a:pos x="397" y="56"/>
              </a:cxn>
              <a:cxn ang="0">
                <a:pos x="419" y="38"/>
              </a:cxn>
              <a:cxn ang="0">
                <a:pos x="458" y="22"/>
              </a:cxn>
              <a:cxn ang="0">
                <a:pos x="487" y="25"/>
              </a:cxn>
              <a:cxn ang="0">
                <a:pos x="511" y="35"/>
              </a:cxn>
              <a:cxn ang="0">
                <a:pos x="537" y="43"/>
              </a:cxn>
              <a:cxn ang="0">
                <a:pos x="571" y="39"/>
              </a:cxn>
              <a:cxn ang="0">
                <a:pos x="646" y="67"/>
              </a:cxn>
              <a:cxn ang="0">
                <a:pos x="665" y="105"/>
              </a:cxn>
              <a:cxn ang="0">
                <a:pos x="623" y="183"/>
              </a:cxn>
              <a:cxn ang="0">
                <a:pos x="593" y="233"/>
              </a:cxn>
              <a:cxn ang="0">
                <a:pos x="570" y="291"/>
              </a:cxn>
              <a:cxn ang="0">
                <a:pos x="550" y="343"/>
              </a:cxn>
              <a:cxn ang="0">
                <a:pos x="525" y="407"/>
              </a:cxn>
              <a:cxn ang="0">
                <a:pos x="516" y="422"/>
              </a:cxn>
              <a:cxn ang="0">
                <a:pos x="500" y="439"/>
              </a:cxn>
              <a:cxn ang="0">
                <a:pos x="482" y="443"/>
              </a:cxn>
              <a:cxn ang="0">
                <a:pos x="459" y="432"/>
              </a:cxn>
              <a:cxn ang="0">
                <a:pos x="440" y="421"/>
              </a:cxn>
              <a:cxn ang="0">
                <a:pos x="408" y="424"/>
              </a:cxn>
              <a:cxn ang="0">
                <a:pos x="381" y="441"/>
              </a:cxn>
              <a:cxn ang="0">
                <a:pos x="364" y="469"/>
              </a:cxn>
              <a:cxn ang="0">
                <a:pos x="342" y="521"/>
              </a:cxn>
              <a:cxn ang="0">
                <a:pos x="325" y="549"/>
              </a:cxn>
              <a:cxn ang="0">
                <a:pos x="229" y="546"/>
              </a:cxn>
              <a:cxn ang="0">
                <a:pos x="217" y="548"/>
              </a:cxn>
              <a:cxn ang="0">
                <a:pos x="179" y="543"/>
              </a:cxn>
              <a:cxn ang="0">
                <a:pos x="161" y="540"/>
              </a:cxn>
              <a:cxn ang="0">
                <a:pos x="144" y="531"/>
              </a:cxn>
              <a:cxn ang="0">
                <a:pos x="129" y="515"/>
              </a:cxn>
              <a:cxn ang="0">
                <a:pos x="119" y="496"/>
              </a:cxn>
              <a:cxn ang="0">
                <a:pos x="113" y="472"/>
              </a:cxn>
              <a:cxn ang="0">
                <a:pos x="100" y="460"/>
              </a:cxn>
              <a:cxn ang="0">
                <a:pos x="83" y="447"/>
              </a:cxn>
              <a:cxn ang="0">
                <a:pos x="63" y="432"/>
              </a:cxn>
              <a:cxn ang="0">
                <a:pos x="39" y="429"/>
              </a:cxn>
              <a:cxn ang="0">
                <a:pos x="0" y="438"/>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1" name="Freeform 33"/>
          <p:cNvSpPr>
            <a:spLocks/>
          </p:cNvSpPr>
          <p:nvPr>
            <p:custDataLst>
              <p:tags r:id="rId28"/>
            </p:custDataLst>
          </p:nvPr>
        </p:nvSpPr>
        <p:spPr bwMode="auto">
          <a:xfrm>
            <a:off x="4922838" y="3097213"/>
            <a:ext cx="152400" cy="169862"/>
          </a:xfrm>
          <a:custGeom>
            <a:avLst/>
            <a:gdLst/>
            <a:ahLst/>
            <a:cxnLst>
              <a:cxn ang="0">
                <a:pos x="326" y="324"/>
              </a:cxn>
              <a:cxn ang="0">
                <a:pos x="331" y="321"/>
              </a:cxn>
              <a:cxn ang="0">
                <a:pos x="337" y="318"/>
              </a:cxn>
              <a:cxn ang="0">
                <a:pos x="346" y="318"/>
              </a:cxn>
              <a:cxn ang="0">
                <a:pos x="356" y="324"/>
              </a:cxn>
              <a:cxn ang="0">
                <a:pos x="319" y="285"/>
              </a:cxn>
              <a:cxn ang="0">
                <a:pos x="278" y="235"/>
              </a:cxn>
              <a:cxn ang="0">
                <a:pos x="253" y="204"/>
              </a:cxn>
              <a:cxn ang="0">
                <a:pos x="232" y="186"/>
              </a:cxn>
              <a:cxn ang="0">
                <a:pos x="219" y="181"/>
              </a:cxn>
              <a:cxn ang="0">
                <a:pos x="208" y="180"/>
              </a:cxn>
              <a:cxn ang="0">
                <a:pos x="201" y="179"/>
              </a:cxn>
              <a:cxn ang="0">
                <a:pos x="199" y="174"/>
              </a:cxn>
              <a:cxn ang="0">
                <a:pos x="198" y="170"/>
              </a:cxn>
              <a:cxn ang="0">
                <a:pos x="195" y="169"/>
              </a:cxn>
              <a:cxn ang="0">
                <a:pos x="184" y="172"/>
              </a:cxn>
              <a:cxn ang="0">
                <a:pos x="171" y="172"/>
              </a:cxn>
              <a:cxn ang="0">
                <a:pos x="165" y="168"/>
              </a:cxn>
              <a:cxn ang="0">
                <a:pos x="160" y="161"/>
              </a:cxn>
              <a:cxn ang="0">
                <a:pos x="152" y="144"/>
              </a:cxn>
              <a:cxn ang="0">
                <a:pos x="143" y="131"/>
              </a:cxn>
              <a:cxn ang="0">
                <a:pos x="133" y="119"/>
              </a:cxn>
              <a:cxn ang="0">
                <a:pos x="127" y="105"/>
              </a:cxn>
              <a:cxn ang="0">
                <a:pos x="122" y="84"/>
              </a:cxn>
              <a:cxn ang="0">
                <a:pos x="119" y="53"/>
              </a:cxn>
              <a:cxn ang="0">
                <a:pos x="117" y="23"/>
              </a:cxn>
              <a:cxn ang="0">
                <a:pos x="112" y="0"/>
              </a:cxn>
              <a:cxn ang="0">
                <a:pos x="73" y="26"/>
              </a:cxn>
              <a:cxn ang="0">
                <a:pos x="61" y="33"/>
              </a:cxn>
              <a:cxn ang="0">
                <a:pos x="33" y="50"/>
              </a:cxn>
              <a:cxn ang="0">
                <a:pos x="21" y="61"/>
              </a:cxn>
              <a:cxn ang="0">
                <a:pos x="17" y="72"/>
              </a:cxn>
              <a:cxn ang="0">
                <a:pos x="16" y="83"/>
              </a:cxn>
              <a:cxn ang="0">
                <a:pos x="20" y="93"/>
              </a:cxn>
              <a:cxn ang="0">
                <a:pos x="22" y="100"/>
              </a:cxn>
              <a:cxn ang="0">
                <a:pos x="20" y="110"/>
              </a:cxn>
              <a:cxn ang="0">
                <a:pos x="15" y="123"/>
              </a:cxn>
              <a:cxn ang="0">
                <a:pos x="7" y="136"/>
              </a:cxn>
              <a:cxn ang="0">
                <a:pos x="0" y="155"/>
              </a:cxn>
              <a:cxn ang="0">
                <a:pos x="0" y="174"/>
              </a:cxn>
              <a:cxn ang="0">
                <a:pos x="5" y="182"/>
              </a:cxn>
              <a:cxn ang="0">
                <a:pos x="11" y="187"/>
              </a:cxn>
              <a:cxn ang="0">
                <a:pos x="20" y="186"/>
              </a:cxn>
              <a:cxn ang="0">
                <a:pos x="44" y="168"/>
              </a:cxn>
              <a:cxn ang="0">
                <a:pos x="60" y="161"/>
              </a:cxn>
              <a:cxn ang="0">
                <a:pos x="76" y="150"/>
              </a:cxn>
              <a:cxn ang="0">
                <a:pos x="93" y="159"/>
              </a:cxn>
              <a:cxn ang="0">
                <a:pos x="110" y="164"/>
              </a:cxn>
              <a:cxn ang="0">
                <a:pos x="142" y="180"/>
              </a:cxn>
              <a:cxn ang="0">
                <a:pos x="163" y="190"/>
              </a:cxn>
              <a:cxn ang="0">
                <a:pos x="196" y="209"/>
              </a:cxn>
              <a:cxn ang="0">
                <a:pos x="219" y="225"/>
              </a:cxn>
              <a:cxn ang="0">
                <a:pos x="245" y="244"/>
              </a:cxn>
              <a:cxn ang="0">
                <a:pos x="256" y="254"/>
              </a:cxn>
              <a:cxn ang="0">
                <a:pos x="267" y="270"/>
              </a:cxn>
              <a:cxn ang="0">
                <a:pos x="269" y="279"/>
              </a:cxn>
              <a:cxn ang="0">
                <a:pos x="269" y="286"/>
              </a:cxn>
              <a:cxn ang="0">
                <a:pos x="270" y="290"/>
              </a:cxn>
              <a:cxn ang="0">
                <a:pos x="276" y="292"/>
              </a:cxn>
              <a:cxn ang="0">
                <a:pos x="292" y="302"/>
              </a:cxn>
              <a:cxn ang="0">
                <a:pos x="318" y="3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2" name="Freeform 34"/>
          <p:cNvSpPr>
            <a:spLocks/>
          </p:cNvSpPr>
          <p:nvPr>
            <p:custDataLst>
              <p:tags r:id="rId29"/>
            </p:custDataLst>
          </p:nvPr>
        </p:nvSpPr>
        <p:spPr bwMode="auto">
          <a:xfrm>
            <a:off x="4384675" y="2101850"/>
            <a:ext cx="125413" cy="57150"/>
          </a:xfrm>
          <a:custGeom>
            <a:avLst/>
            <a:gdLst/>
            <a:ahLst/>
            <a:cxnLst>
              <a:cxn ang="0">
                <a:pos x="126" y="0"/>
              </a:cxn>
              <a:cxn ang="0">
                <a:pos x="153" y="0"/>
              </a:cxn>
              <a:cxn ang="0">
                <a:pos x="198" y="1"/>
              </a:cxn>
              <a:cxn ang="0">
                <a:pos x="250" y="6"/>
              </a:cxn>
              <a:cxn ang="0">
                <a:pos x="292" y="7"/>
              </a:cxn>
              <a:cxn ang="0">
                <a:pos x="290" y="20"/>
              </a:cxn>
              <a:cxn ang="0">
                <a:pos x="285" y="33"/>
              </a:cxn>
              <a:cxn ang="0">
                <a:pos x="279" y="55"/>
              </a:cxn>
              <a:cxn ang="0">
                <a:pos x="135" y="70"/>
              </a:cxn>
              <a:cxn ang="0">
                <a:pos x="99" y="89"/>
              </a:cxn>
              <a:cxn ang="0">
                <a:pos x="79" y="96"/>
              </a:cxn>
              <a:cxn ang="0">
                <a:pos x="66" y="98"/>
              </a:cxn>
              <a:cxn ang="0">
                <a:pos x="55" y="98"/>
              </a:cxn>
              <a:cxn ang="0">
                <a:pos x="45" y="94"/>
              </a:cxn>
              <a:cxn ang="0">
                <a:pos x="33" y="86"/>
              </a:cxn>
              <a:cxn ang="0">
                <a:pos x="20" y="77"/>
              </a:cxn>
              <a:cxn ang="0">
                <a:pos x="7" y="69"/>
              </a:cxn>
              <a:cxn ang="0">
                <a:pos x="1" y="57"/>
              </a:cxn>
              <a:cxn ang="0">
                <a:pos x="0" y="42"/>
              </a:cxn>
              <a:cxn ang="0">
                <a:pos x="1" y="25"/>
              </a:cxn>
              <a:cxn ang="0">
                <a:pos x="3" y="20"/>
              </a:cxn>
              <a:cxn ang="0">
                <a:pos x="9" y="18"/>
              </a:cxn>
              <a:cxn ang="0">
                <a:pos x="15" y="21"/>
              </a:cxn>
              <a:cxn ang="0">
                <a:pos x="25" y="28"/>
              </a:cxn>
              <a:cxn ang="0">
                <a:pos x="35" y="32"/>
              </a:cxn>
              <a:cxn ang="0">
                <a:pos x="45" y="34"/>
              </a:cxn>
              <a:cxn ang="0">
                <a:pos x="54" y="33"/>
              </a:cxn>
              <a:cxn ang="0">
                <a:pos x="67" y="29"/>
              </a:cxn>
              <a:cxn ang="0">
                <a:pos x="81" y="19"/>
              </a:cxn>
              <a:cxn ang="0">
                <a:pos x="88" y="11"/>
              </a:cxn>
              <a:cxn ang="0">
                <a:pos x="94" y="6"/>
              </a:cxn>
              <a:cxn ang="0">
                <a:pos x="109" y="1"/>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3" name="Freeform 35"/>
          <p:cNvSpPr>
            <a:spLocks/>
          </p:cNvSpPr>
          <p:nvPr>
            <p:custDataLst>
              <p:tags r:id="rId30"/>
            </p:custDataLst>
          </p:nvPr>
        </p:nvSpPr>
        <p:spPr bwMode="auto">
          <a:xfrm>
            <a:off x="5248275" y="2822575"/>
            <a:ext cx="19050" cy="57150"/>
          </a:xfrm>
          <a:custGeom>
            <a:avLst/>
            <a:gdLst/>
            <a:ahLst/>
            <a:cxnLst>
              <a:cxn ang="0">
                <a:pos x="39" y="93"/>
              </a:cxn>
              <a:cxn ang="0">
                <a:pos x="31" y="91"/>
              </a:cxn>
              <a:cxn ang="0">
                <a:pos x="26" y="89"/>
              </a:cxn>
              <a:cxn ang="0">
                <a:pos x="21" y="87"/>
              </a:cxn>
              <a:cxn ang="0">
                <a:pos x="18" y="84"/>
              </a:cxn>
              <a:cxn ang="0">
                <a:pos x="15" y="79"/>
              </a:cxn>
              <a:cxn ang="0">
                <a:pos x="14" y="73"/>
              </a:cxn>
              <a:cxn ang="0">
                <a:pos x="13" y="65"/>
              </a:cxn>
              <a:cxn ang="0">
                <a:pos x="11" y="55"/>
              </a:cxn>
              <a:cxn ang="0">
                <a:pos x="11" y="48"/>
              </a:cxn>
              <a:cxn ang="0">
                <a:pos x="9" y="42"/>
              </a:cxn>
              <a:cxn ang="0">
                <a:pos x="6" y="38"/>
              </a:cxn>
              <a:cxn ang="0">
                <a:pos x="4" y="36"/>
              </a:cxn>
              <a:cxn ang="0">
                <a:pos x="2" y="34"/>
              </a:cxn>
              <a:cxn ang="0">
                <a:pos x="0" y="32"/>
              </a:cxn>
              <a:cxn ang="0">
                <a:pos x="2" y="29"/>
              </a:cxn>
              <a:cxn ang="0">
                <a:pos x="5" y="24"/>
              </a:cxn>
              <a:cxn ang="0">
                <a:pos x="6" y="28"/>
              </a:cxn>
              <a:cxn ang="0">
                <a:pos x="7" y="29"/>
              </a:cxn>
              <a:cxn ang="0">
                <a:pos x="8" y="30"/>
              </a:cxn>
              <a:cxn ang="0">
                <a:pos x="9" y="29"/>
              </a:cxn>
              <a:cxn ang="0">
                <a:pos x="11" y="25"/>
              </a:cxn>
              <a:cxn ang="0">
                <a:pos x="14" y="19"/>
              </a:cxn>
              <a:cxn ang="0">
                <a:pos x="16" y="12"/>
              </a:cxn>
              <a:cxn ang="0">
                <a:pos x="20" y="6"/>
              </a:cxn>
              <a:cxn ang="0">
                <a:pos x="22" y="4"/>
              </a:cxn>
              <a:cxn ang="0">
                <a:pos x="25" y="2"/>
              </a:cxn>
              <a:cxn ang="0">
                <a:pos x="28" y="0"/>
              </a:cxn>
              <a:cxn ang="0">
                <a:pos x="32" y="0"/>
              </a:cxn>
              <a:cxn ang="0">
                <a:pos x="33" y="10"/>
              </a:cxn>
              <a:cxn ang="0">
                <a:pos x="33" y="16"/>
              </a:cxn>
              <a:cxn ang="0">
                <a:pos x="33" y="20"/>
              </a:cxn>
              <a:cxn ang="0">
                <a:pos x="32" y="23"/>
              </a:cxn>
              <a:cxn ang="0">
                <a:pos x="32" y="27"/>
              </a:cxn>
              <a:cxn ang="0">
                <a:pos x="32" y="31"/>
              </a:cxn>
              <a:cxn ang="0">
                <a:pos x="35" y="36"/>
              </a:cxn>
              <a:cxn ang="0">
                <a:pos x="39" y="43"/>
              </a:cxn>
              <a:cxn ang="0">
                <a:pos x="38" y="44"/>
              </a:cxn>
              <a:cxn ang="0">
                <a:pos x="37" y="45"/>
              </a:cxn>
              <a:cxn ang="0">
                <a:pos x="37" y="48"/>
              </a:cxn>
              <a:cxn ang="0">
                <a:pos x="38" y="51"/>
              </a:cxn>
              <a:cxn ang="0">
                <a:pos x="39" y="59"/>
              </a:cxn>
              <a:cxn ang="0">
                <a:pos x="41" y="68"/>
              </a:cxn>
              <a:cxn ang="0">
                <a:pos x="42" y="76"/>
              </a:cxn>
              <a:cxn ang="0">
                <a:pos x="43" y="85"/>
              </a:cxn>
              <a:cxn ang="0">
                <a:pos x="43" y="88"/>
              </a:cxn>
              <a:cxn ang="0">
                <a:pos x="42" y="91"/>
              </a:cxn>
              <a:cxn ang="0">
                <a:pos x="40" y="92"/>
              </a:cxn>
              <a:cxn ang="0">
                <a:pos x="39" y="93"/>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4" name="Freeform 36"/>
          <p:cNvSpPr>
            <a:spLocks/>
          </p:cNvSpPr>
          <p:nvPr>
            <p:custDataLst>
              <p:tags r:id="rId31"/>
            </p:custDataLst>
          </p:nvPr>
        </p:nvSpPr>
        <p:spPr bwMode="auto">
          <a:xfrm>
            <a:off x="5367338" y="2827338"/>
            <a:ext cx="14287" cy="57150"/>
          </a:xfrm>
          <a:custGeom>
            <a:avLst/>
            <a:gdLst/>
            <a:ahLst/>
            <a:cxnLst>
              <a:cxn ang="0">
                <a:pos x="40" y="56"/>
              </a:cxn>
              <a:cxn ang="0">
                <a:pos x="37" y="46"/>
              </a:cxn>
              <a:cxn ang="0">
                <a:pos x="33" y="38"/>
              </a:cxn>
              <a:cxn ang="0">
                <a:pos x="28" y="32"/>
              </a:cxn>
              <a:cxn ang="0">
                <a:pos x="23" y="28"/>
              </a:cxn>
              <a:cxn ang="0">
                <a:pos x="11" y="21"/>
              </a:cxn>
              <a:cxn ang="0">
                <a:pos x="0" y="12"/>
              </a:cxn>
              <a:cxn ang="0">
                <a:pos x="13" y="4"/>
              </a:cxn>
              <a:cxn ang="0">
                <a:pos x="20" y="0"/>
              </a:cxn>
              <a:cxn ang="0">
                <a:pos x="28" y="12"/>
              </a:cxn>
              <a:cxn ang="0">
                <a:pos x="35" y="22"/>
              </a:cxn>
              <a:cxn ang="0">
                <a:pos x="37" y="25"/>
              </a:cxn>
              <a:cxn ang="0">
                <a:pos x="39" y="29"/>
              </a:cxn>
              <a:cxn ang="0">
                <a:pos x="39" y="33"/>
              </a:cxn>
              <a:cxn ang="0">
                <a:pos x="40" y="37"/>
              </a:cxn>
              <a:cxn ang="0">
                <a:pos x="40" y="44"/>
              </a:cxn>
              <a:cxn ang="0">
                <a:pos x="40" y="46"/>
              </a:cxn>
              <a:cxn ang="0">
                <a:pos x="40" y="49"/>
              </a:cxn>
              <a:cxn ang="0">
                <a:pos x="40" y="56"/>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5" name="Freeform 37"/>
          <p:cNvSpPr>
            <a:spLocks/>
          </p:cNvSpPr>
          <p:nvPr>
            <p:custDataLst>
              <p:tags r:id="rId32"/>
            </p:custDataLst>
          </p:nvPr>
        </p:nvSpPr>
        <p:spPr bwMode="auto">
          <a:xfrm>
            <a:off x="6854825" y="3487738"/>
            <a:ext cx="44450" cy="57150"/>
          </a:xfrm>
          <a:custGeom>
            <a:avLst/>
            <a:gdLst/>
            <a:ahLst/>
            <a:cxnLst>
              <a:cxn ang="0">
                <a:pos x="0" y="7"/>
              </a:cxn>
              <a:cxn ang="0">
                <a:pos x="12" y="10"/>
              </a:cxn>
              <a:cxn ang="0">
                <a:pos x="24" y="12"/>
              </a:cxn>
              <a:cxn ang="0">
                <a:pos x="35" y="13"/>
              </a:cxn>
              <a:cxn ang="0">
                <a:pos x="45" y="13"/>
              </a:cxn>
              <a:cxn ang="0">
                <a:pos x="54" y="11"/>
              </a:cxn>
              <a:cxn ang="0">
                <a:pos x="61" y="8"/>
              </a:cxn>
              <a:cxn ang="0">
                <a:pos x="68" y="5"/>
              </a:cxn>
              <a:cxn ang="0">
                <a:pos x="74" y="0"/>
              </a:cxn>
              <a:cxn ang="0">
                <a:pos x="84" y="16"/>
              </a:cxn>
              <a:cxn ang="0">
                <a:pos x="94" y="30"/>
              </a:cxn>
              <a:cxn ang="0">
                <a:pos x="101" y="44"/>
              </a:cxn>
              <a:cxn ang="0">
                <a:pos x="105" y="55"/>
              </a:cxn>
              <a:cxn ang="0">
                <a:pos x="106" y="60"/>
              </a:cxn>
              <a:cxn ang="0">
                <a:pos x="106" y="63"/>
              </a:cxn>
              <a:cxn ang="0">
                <a:pos x="105" y="67"/>
              </a:cxn>
              <a:cxn ang="0">
                <a:pos x="103" y="69"/>
              </a:cxn>
              <a:cxn ang="0">
                <a:pos x="101" y="70"/>
              </a:cxn>
              <a:cxn ang="0">
                <a:pos x="98" y="70"/>
              </a:cxn>
              <a:cxn ang="0">
                <a:pos x="92" y="70"/>
              </a:cxn>
              <a:cxn ang="0">
                <a:pos x="87" y="68"/>
              </a:cxn>
              <a:cxn ang="0">
                <a:pos x="74" y="70"/>
              </a:cxn>
              <a:cxn ang="0">
                <a:pos x="63" y="71"/>
              </a:cxn>
              <a:cxn ang="0">
                <a:pos x="53" y="69"/>
              </a:cxn>
              <a:cxn ang="0">
                <a:pos x="45" y="66"/>
              </a:cxn>
              <a:cxn ang="0">
                <a:pos x="37" y="62"/>
              </a:cxn>
              <a:cxn ang="0">
                <a:pos x="32" y="57"/>
              </a:cxn>
              <a:cxn ang="0">
                <a:pos x="27" y="51"/>
              </a:cxn>
              <a:cxn ang="0">
                <a:pos x="24" y="45"/>
              </a:cxn>
              <a:cxn ang="0">
                <a:pos x="21" y="38"/>
              </a:cxn>
              <a:cxn ang="0">
                <a:pos x="20" y="30"/>
              </a:cxn>
              <a:cxn ang="0">
                <a:pos x="19" y="24"/>
              </a:cxn>
              <a:cxn ang="0">
                <a:pos x="18" y="19"/>
              </a:cxn>
              <a:cxn ang="0">
                <a:pos x="18" y="14"/>
              </a:cxn>
              <a:cxn ang="0">
                <a:pos x="19" y="10"/>
              </a:cxn>
              <a:cxn ang="0">
                <a:pos x="20" y="7"/>
              </a:cxn>
              <a:cxn ang="0">
                <a:pos x="21" y="7"/>
              </a:cxn>
              <a:cxn ang="0">
                <a:pos x="20" y="10"/>
              </a:cxn>
              <a:cxn ang="0">
                <a:pos x="19" y="16"/>
              </a:cxn>
              <a:cxn ang="0">
                <a:pos x="19" y="17"/>
              </a:cxn>
              <a:cxn ang="0">
                <a:pos x="19" y="17"/>
              </a:cxn>
              <a:cxn ang="0">
                <a:pos x="20" y="17"/>
              </a:cxn>
              <a:cxn ang="0">
                <a:pos x="21" y="17"/>
              </a:cxn>
              <a:cxn ang="0">
                <a:pos x="23" y="13"/>
              </a:cxn>
              <a:cxn ang="0">
                <a:pos x="27" y="7"/>
              </a:cxn>
              <a:cxn ang="0">
                <a:pos x="0" y="7"/>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19" y="17"/>
                </a:lnTo>
                <a:lnTo>
                  <a:pt x="20" y="17"/>
                </a:lnTo>
                <a:lnTo>
                  <a:pt x="21" y="17"/>
                </a:lnTo>
                <a:lnTo>
                  <a:pt x="23" y="13"/>
                </a:lnTo>
                <a:lnTo>
                  <a:pt x="27" y="7"/>
                </a:lnTo>
                <a:lnTo>
                  <a:pt x="0"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3" name="Group 38"/>
          <p:cNvGrpSpPr>
            <a:grpSpLocks/>
          </p:cNvGrpSpPr>
          <p:nvPr>
            <p:custDataLst>
              <p:tags r:id="rId33"/>
            </p:custDataLst>
          </p:nvPr>
        </p:nvGrpSpPr>
        <p:grpSpPr bwMode="auto">
          <a:xfrm>
            <a:off x="2706688" y="5295900"/>
            <a:ext cx="65087" cy="55563"/>
            <a:chOff x="1654" y="3671"/>
            <a:chExt cx="49" cy="17"/>
          </a:xfrm>
          <a:solidFill>
            <a:schemeClr val="bg1">
              <a:lumMod val="65000"/>
            </a:schemeClr>
          </a:solidFill>
        </p:grpSpPr>
        <p:sp>
          <p:nvSpPr>
            <p:cNvPr id="2087" name="Freeform 39"/>
            <p:cNvSpPr>
              <a:spLocks/>
            </p:cNvSpPr>
            <p:nvPr/>
          </p:nvSpPr>
          <p:spPr bwMode="auto">
            <a:xfrm>
              <a:off x="1654" y="3672"/>
              <a:ext cx="20" cy="14"/>
            </a:xfrm>
            <a:custGeom>
              <a:avLst/>
              <a:gdLst/>
              <a:ahLst/>
              <a:cxnLst>
                <a:cxn ang="0">
                  <a:pos x="26" y="43"/>
                </a:cxn>
                <a:cxn ang="0">
                  <a:pos x="59" y="18"/>
                </a:cxn>
                <a:cxn ang="0">
                  <a:pos x="55" y="14"/>
                </a:cxn>
                <a:cxn ang="0">
                  <a:pos x="51" y="9"/>
                </a:cxn>
                <a:cxn ang="0">
                  <a:pos x="47" y="5"/>
                </a:cxn>
                <a:cxn ang="0">
                  <a:pos x="46" y="0"/>
                </a:cxn>
                <a:cxn ang="0">
                  <a:pos x="41" y="1"/>
                </a:cxn>
                <a:cxn ang="0">
                  <a:pos x="34" y="4"/>
                </a:cxn>
                <a:cxn ang="0">
                  <a:pos x="31" y="6"/>
                </a:cxn>
                <a:cxn ang="0">
                  <a:pos x="29" y="8"/>
                </a:cxn>
                <a:cxn ang="0">
                  <a:pos x="26" y="10"/>
                </a:cxn>
                <a:cxn ang="0">
                  <a:pos x="26" y="12"/>
                </a:cxn>
                <a:cxn ang="0">
                  <a:pos x="20" y="13"/>
                </a:cxn>
                <a:cxn ang="0">
                  <a:pos x="13" y="16"/>
                </a:cxn>
                <a:cxn ang="0">
                  <a:pos x="6" y="20"/>
                </a:cxn>
                <a:cxn ang="0">
                  <a:pos x="0" y="24"/>
                </a:cxn>
                <a:cxn ang="0">
                  <a:pos x="5" y="29"/>
                </a:cxn>
                <a:cxn ang="0">
                  <a:pos x="10" y="34"/>
                </a:cxn>
                <a:cxn ang="0">
                  <a:pos x="18" y="39"/>
                </a:cxn>
                <a:cxn ang="0">
                  <a:pos x="26" y="43"/>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8" name="Freeform 40"/>
            <p:cNvSpPr>
              <a:spLocks/>
            </p:cNvSpPr>
            <p:nvPr/>
          </p:nvSpPr>
          <p:spPr bwMode="auto">
            <a:xfrm>
              <a:off x="1681" y="3671"/>
              <a:ext cx="22" cy="17"/>
            </a:xfrm>
            <a:custGeom>
              <a:avLst/>
              <a:gdLst/>
              <a:ahLst/>
              <a:cxnLst>
                <a:cxn ang="0">
                  <a:pos x="0" y="2"/>
                </a:cxn>
                <a:cxn ang="0">
                  <a:pos x="24" y="1"/>
                </a:cxn>
                <a:cxn ang="0">
                  <a:pos x="39" y="0"/>
                </a:cxn>
                <a:cxn ang="0">
                  <a:pos x="45" y="1"/>
                </a:cxn>
                <a:cxn ang="0">
                  <a:pos x="51" y="2"/>
                </a:cxn>
                <a:cxn ang="0">
                  <a:pos x="58" y="4"/>
                </a:cxn>
                <a:cxn ang="0">
                  <a:pos x="67" y="8"/>
                </a:cxn>
                <a:cxn ang="0">
                  <a:pos x="55" y="13"/>
                </a:cxn>
                <a:cxn ang="0">
                  <a:pos x="46" y="19"/>
                </a:cxn>
                <a:cxn ang="0">
                  <a:pos x="42" y="22"/>
                </a:cxn>
                <a:cxn ang="0">
                  <a:pos x="36" y="24"/>
                </a:cxn>
                <a:cxn ang="0">
                  <a:pos x="29" y="26"/>
                </a:cxn>
                <a:cxn ang="0">
                  <a:pos x="20" y="26"/>
                </a:cxn>
                <a:cxn ang="0">
                  <a:pos x="24" y="26"/>
                </a:cxn>
                <a:cxn ang="0">
                  <a:pos x="34" y="26"/>
                </a:cxn>
                <a:cxn ang="0">
                  <a:pos x="29" y="34"/>
                </a:cxn>
                <a:cxn ang="0">
                  <a:pos x="25" y="40"/>
                </a:cxn>
                <a:cxn ang="0">
                  <a:pos x="22" y="44"/>
                </a:cxn>
                <a:cxn ang="0">
                  <a:pos x="20" y="46"/>
                </a:cxn>
                <a:cxn ang="0">
                  <a:pos x="12" y="48"/>
                </a:cxn>
                <a:cxn ang="0">
                  <a:pos x="0" y="51"/>
                </a:cxn>
                <a:cxn ang="0">
                  <a:pos x="0" y="2"/>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089" name="Freeform 41"/>
          <p:cNvSpPr>
            <a:spLocks/>
          </p:cNvSpPr>
          <p:nvPr>
            <p:custDataLst>
              <p:tags r:id="rId34"/>
            </p:custDataLst>
          </p:nvPr>
        </p:nvSpPr>
        <p:spPr bwMode="auto">
          <a:xfrm>
            <a:off x="2354263" y="3090863"/>
            <a:ext cx="31750" cy="58737"/>
          </a:xfrm>
          <a:custGeom>
            <a:avLst/>
            <a:gdLst/>
            <a:ahLst/>
            <a:cxnLst>
              <a:cxn ang="0">
                <a:pos x="0" y="15"/>
              </a:cxn>
              <a:cxn ang="0">
                <a:pos x="1" y="19"/>
              </a:cxn>
              <a:cxn ang="0">
                <a:pos x="2" y="21"/>
              </a:cxn>
              <a:cxn ang="0">
                <a:pos x="4" y="24"/>
              </a:cxn>
              <a:cxn ang="0">
                <a:pos x="7" y="26"/>
              </a:cxn>
              <a:cxn ang="0">
                <a:pos x="13" y="29"/>
              </a:cxn>
              <a:cxn ang="0">
                <a:pos x="22" y="31"/>
              </a:cxn>
              <a:cxn ang="0">
                <a:pos x="40" y="33"/>
              </a:cxn>
              <a:cxn ang="0">
                <a:pos x="54" y="34"/>
              </a:cxn>
              <a:cxn ang="0">
                <a:pos x="58" y="33"/>
              </a:cxn>
              <a:cxn ang="0">
                <a:pos x="62" y="32"/>
              </a:cxn>
              <a:cxn ang="0">
                <a:pos x="65" y="29"/>
              </a:cxn>
              <a:cxn ang="0">
                <a:pos x="67" y="27"/>
              </a:cxn>
              <a:cxn ang="0">
                <a:pos x="73" y="21"/>
              </a:cxn>
              <a:cxn ang="0">
                <a:pos x="80" y="15"/>
              </a:cxn>
              <a:cxn ang="0">
                <a:pos x="75" y="10"/>
              </a:cxn>
              <a:cxn ang="0">
                <a:pos x="70" y="7"/>
              </a:cxn>
              <a:cxn ang="0">
                <a:pos x="65" y="4"/>
              </a:cxn>
              <a:cxn ang="0">
                <a:pos x="60" y="2"/>
              </a:cxn>
              <a:cxn ang="0">
                <a:pos x="55" y="0"/>
              </a:cxn>
              <a:cxn ang="0">
                <a:pos x="51" y="0"/>
              </a:cxn>
              <a:cxn ang="0">
                <a:pos x="45" y="1"/>
              </a:cxn>
              <a:cxn ang="0">
                <a:pos x="41" y="2"/>
              </a:cxn>
              <a:cxn ang="0">
                <a:pos x="34" y="2"/>
              </a:cxn>
              <a:cxn ang="0">
                <a:pos x="21" y="2"/>
              </a:cxn>
              <a:cxn ang="0">
                <a:pos x="13" y="3"/>
              </a:cxn>
              <a:cxn ang="0">
                <a:pos x="7" y="5"/>
              </a:cxn>
              <a:cxn ang="0">
                <a:pos x="4" y="7"/>
              </a:cxn>
              <a:cxn ang="0">
                <a:pos x="2" y="9"/>
              </a:cxn>
              <a:cxn ang="0">
                <a:pos x="1" y="11"/>
              </a:cxn>
              <a:cxn ang="0">
                <a:pos x="0" y="15"/>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0" name="Freeform 42"/>
          <p:cNvSpPr>
            <a:spLocks/>
          </p:cNvSpPr>
          <p:nvPr>
            <p:custDataLst>
              <p:tags r:id="rId35"/>
            </p:custDataLst>
          </p:nvPr>
        </p:nvSpPr>
        <p:spPr bwMode="auto">
          <a:xfrm>
            <a:off x="2409825" y="3097213"/>
            <a:ext cx="1588" cy="58737"/>
          </a:xfrm>
          <a:custGeom>
            <a:avLst/>
            <a:gdLst/>
            <a:ahLst/>
            <a:cxnLst>
              <a:cxn ang="0">
                <a:pos x="0" y="0"/>
              </a:cxn>
              <a:cxn ang="0">
                <a:pos x="7" y="13"/>
              </a:cxn>
              <a:cxn ang="0">
                <a:pos x="7" y="7"/>
              </a:cxn>
            </a:cxnLst>
            <a:rect l="0" t="0" r="r" b="b"/>
            <a:pathLst>
              <a:path w="7" h="13">
                <a:moveTo>
                  <a:pt x="0" y="0"/>
                </a:moveTo>
                <a:lnTo>
                  <a:pt x="7" y="13"/>
                </a:lnTo>
                <a:lnTo>
                  <a:pt x="7"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1" name="Freeform 43"/>
          <p:cNvSpPr>
            <a:spLocks/>
          </p:cNvSpPr>
          <p:nvPr>
            <p:custDataLst>
              <p:tags r:id="rId36"/>
            </p:custDataLst>
          </p:nvPr>
        </p:nvSpPr>
        <p:spPr bwMode="auto">
          <a:xfrm>
            <a:off x="2422525" y="3098800"/>
            <a:ext cx="6350" cy="58738"/>
          </a:xfrm>
          <a:custGeom>
            <a:avLst/>
            <a:gdLst/>
            <a:ahLst/>
            <a:cxnLst>
              <a:cxn ang="0">
                <a:pos x="0" y="0"/>
              </a:cxn>
              <a:cxn ang="0">
                <a:pos x="7" y="3"/>
              </a:cxn>
              <a:cxn ang="0">
                <a:pos x="20" y="6"/>
              </a:cxn>
              <a:cxn ang="0">
                <a:pos x="0" y="0"/>
              </a:cxn>
            </a:cxnLst>
            <a:rect l="0" t="0" r="r" b="b"/>
            <a:pathLst>
              <a:path w="20" h="6">
                <a:moveTo>
                  <a:pt x="0" y="0"/>
                </a:moveTo>
                <a:lnTo>
                  <a:pt x="7" y="3"/>
                </a:lnTo>
                <a:lnTo>
                  <a:pt x="20" y="6"/>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2" name="Freeform 44"/>
          <p:cNvSpPr>
            <a:spLocks/>
          </p:cNvSpPr>
          <p:nvPr>
            <p:custDataLst>
              <p:tags r:id="rId37"/>
            </p:custDataLst>
          </p:nvPr>
        </p:nvSpPr>
        <p:spPr bwMode="auto">
          <a:xfrm>
            <a:off x="2436813" y="3089275"/>
            <a:ext cx="7937" cy="57150"/>
          </a:xfrm>
          <a:custGeom>
            <a:avLst/>
            <a:gdLst/>
            <a:ahLst/>
            <a:cxnLst>
              <a:cxn ang="0">
                <a:pos x="0" y="12"/>
              </a:cxn>
              <a:cxn ang="0">
                <a:pos x="14" y="0"/>
              </a:cxn>
              <a:cxn ang="0">
                <a:pos x="0" y="12"/>
              </a:cxn>
            </a:cxnLst>
            <a:rect l="0" t="0" r="r" b="b"/>
            <a:pathLst>
              <a:path w="14" h="12">
                <a:moveTo>
                  <a:pt x="0" y="12"/>
                </a:moveTo>
                <a:lnTo>
                  <a:pt x="14" y="0"/>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3" name="Freeform 45"/>
          <p:cNvSpPr>
            <a:spLocks/>
          </p:cNvSpPr>
          <p:nvPr>
            <p:custDataLst>
              <p:tags r:id="rId38"/>
            </p:custDataLst>
          </p:nvPr>
        </p:nvSpPr>
        <p:spPr bwMode="auto">
          <a:xfrm>
            <a:off x="2416175" y="3081338"/>
            <a:ext cx="11113" cy="58737"/>
          </a:xfrm>
          <a:custGeom>
            <a:avLst/>
            <a:gdLst/>
            <a:ahLst/>
            <a:cxnLst>
              <a:cxn ang="0">
                <a:pos x="0" y="0"/>
              </a:cxn>
              <a:cxn ang="0">
                <a:pos x="0" y="4"/>
              </a:cxn>
              <a:cxn ang="0">
                <a:pos x="2" y="6"/>
              </a:cxn>
              <a:cxn ang="0">
                <a:pos x="7" y="7"/>
              </a:cxn>
              <a:cxn ang="0">
                <a:pos x="10" y="7"/>
              </a:cxn>
              <a:cxn ang="0">
                <a:pos x="15" y="6"/>
              </a:cxn>
              <a:cxn ang="0">
                <a:pos x="19" y="4"/>
              </a:cxn>
              <a:cxn ang="0">
                <a:pos x="23" y="2"/>
              </a:cxn>
              <a:cxn ang="0">
                <a:pos x="27" y="0"/>
              </a:cxn>
              <a:cxn ang="0">
                <a:pos x="0" y="0"/>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4" name="Freeform 46"/>
          <p:cNvSpPr>
            <a:spLocks/>
          </p:cNvSpPr>
          <p:nvPr>
            <p:custDataLst>
              <p:tags r:id="rId39"/>
            </p:custDataLst>
          </p:nvPr>
        </p:nvSpPr>
        <p:spPr bwMode="auto">
          <a:xfrm>
            <a:off x="2465388" y="3109913"/>
            <a:ext cx="14287" cy="60325"/>
          </a:xfrm>
          <a:custGeom>
            <a:avLst/>
            <a:gdLst/>
            <a:ahLst/>
            <a:cxnLst>
              <a:cxn ang="0">
                <a:pos x="0" y="0"/>
              </a:cxn>
              <a:cxn ang="0">
                <a:pos x="11" y="3"/>
              </a:cxn>
              <a:cxn ang="0">
                <a:pos x="27" y="6"/>
              </a:cxn>
            </a:cxnLst>
            <a:rect l="0" t="0" r="r" b="b"/>
            <a:pathLst>
              <a:path w="27" h="6">
                <a:moveTo>
                  <a:pt x="0" y="0"/>
                </a:moveTo>
                <a:lnTo>
                  <a:pt x="11" y="3"/>
                </a:lnTo>
                <a:lnTo>
                  <a:pt x="27"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5" name="Line 47"/>
          <p:cNvSpPr>
            <a:spLocks noChangeShapeType="1"/>
          </p:cNvSpPr>
          <p:nvPr>
            <p:custDataLst>
              <p:tags r:id="rId40"/>
            </p:custDataLst>
          </p:nvPr>
        </p:nvSpPr>
        <p:spPr bwMode="auto">
          <a:xfrm flipH="1" flipV="1">
            <a:off x="2473325" y="3106738"/>
            <a:ext cx="6350" cy="9525"/>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6" name="Line 48"/>
          <p:cNvSpPr>
            <a:spLocks noChangeShapeType="1"/>
          </p:cNvSpPr>
          <p:nvPr>
            <p:custDataLst>
              <p:tags r:id="rId41"/>
            </p:custDataLst>
          </p:nvPr>
        </p:nvSpPr>
        <p:spPr bwMode="auto">
          <a:xfrm flipH="1">
            <a:off x="2473325" y="3132138"/>
            <a:ext cx="6350" cy="11112"/>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7" name="Freeform 49"/>
          <p:cNvSpPr>
            <a:spLocks/>
          </p:cNvSpPr>
          <p:nvPr>
            <p:custDataLst>
              <p:tags r:id="rId42"/>
            </p:custDataLst>
          </p:nvPr>
        </p:nvSpPr>
        <p:spPr bwMode="auto">
          <a:xfrm>
            <a:off x="2473325" y="3127375"/>
            <a:ext cx="11113" cy="58738"/>
          </a:xfrm>
          <a:custGeom>
            <a:avLst/>
            <a:gdLst/>
            <a:ahLst/>
            <a:cxnLst>
              <a:cxn ang="0">
                <a:pos x="0" y="24"/>
              </a:cxn>
              <a:cxn ang="0">
                <a:pos x="2" y="24"/>
              </a:cxn>
              <a:cxn ang="0">
                <a:pos x="6" y="22"/>
              </a:cxn>
              <a:cxn ang="0">
                <a:pos x="9" y="20"/>
              </a:cxn>
              <a:cxn ang="0">
                <a:pos x="12" y="16"/>
              </a:cxn>
              <a:cxn ang="0">
                <a:pos x="15" y="13"/>
              </a:cxn>
              <a:cxn ang="0">
                <a:pos x="18" y="9"/>
              </a:cxn>
              <a:cxn ang="0">
                <a:pos x="19" y="4"/>
              </a:cxn>
              <a:cxn ang="0">
                <a:pos x="20" y="0"/>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8" name="Freeform 50"/>
          <p:cNvSpPr>
            <a:spLocks/>
          </p:cNvSpPr>
          <p:nvPr>
            <p:custDataLst>
              <p:tags r:id="rId43"/>
            </p:custDataLst>
          </p:nvPr>
        </p:nvSpPr>
        <p:spPr bwMode="auto">
          <a:xfrm>
            <a:off x="2479675" y="3155950"/>
            <a:ext cx="17463" cy="55563"/>
          </a:xfrm>
          <a:custGeom>
            <a:avLst/>
            <a:gdLst/>
            <a:ahLst/>
            <a:cxnLst>
              <a:cxn ang="0">
                <a:pos x="13" y="7"/>
              </a:cxn>
              <a:cxn ang="0">
                <a:pos x="0" y="19"/>
              </a:cxn>
              <a:cxn ang="0">
                <a:pos x="10" y="20"/>
              </a:cxn>
              <a:cxn ang="0">
                <a:pos x="19" y="22"/>
              </a:cxn>
              <a:cxn ang="0">
                <a:pos x="27" y="25"/>
              </a:cxn>
              <a:cxn ang="0">
                <a:pos x="33" y="25"/>
              </a:cxn>
              <a:cxn ang="0">
                <a:pos x="33" y="0"/>
              </a:cxn>
              <a:cxn ang="0">
                <a:pos x="27" y="0"/>
              </a:cxn>
              <a:cxn ang="0">
                <a:pos x="13" y="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9" name="Freeform 51"/>
          <p:cNvSpPr>
            <a:spLocks/>
          </p:cNvSpPr>
          <p:nvPr>
            <p:custDataLst>
              <p:tags r:id="rId44"/>
            </p:custDataLst>
          </p:nvPr>
        </p:nvSpPr>
        <p:spPr bwMode="auto">
          <a:xfrm>
            <a:off x="2486025" y="3203575"/>
            <a:ext cx="15875" cy="57150"/>
          </a:xfrm>
          <a:custGeom>
            <a:avLst/>
            <a:gdLst/>
            <a:ahLst/>
            <a:cxnLst>
              <a:cxn ang="0">
                <a:pos x="0" y="0"/>
              </a:cxn>
              <a:cxn ang="0">
                <a:pos x="3" y="6"/>
              </a:cxn>
              <a:cxn ang="0">
                <a:pos x="6" y="11"/>
              </a:cxn>
              <a:cxn ang="0">
                <a:pos x="10" y="14"/>
              </a:cxn>
              <a:cxn ang="0">
                <a:pos x="15" y="16"/>
              </a:cxn>
              <a:cxn ang="0">
                <a:pos x="27" y="18"/>
              </a:cxn>
              <a:cxn ang="0">
                <a:pos x="40" y="18"/>
              </a:cxn>
              <a:cxn ang="0">
                <a:pos x="40" y="0"/>
              </a:cxn>
              <a:cxn ang="0">
                <a:pos x="30" y="0"/>
              </a:cxn>
              <a:cxn ang="0">
                <a:pos x="20" y="0"/>
              </a:cxn>
              <a:cxn ang="0">
                <a:pos x="10" y="0"/>
              </a:cxn>
              <a:cxn ang="0">
                <a:pos x="0" y="0"/>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0" name="Freeform 52"/>
          <p:cNvSpPr>
            <a:spLocks/>
          </p:cNvSpPr>
          <p:nvPr>
            <p:custDataLst>
              <p:tags r:id="rId45"/>
            </p:custDataLst>
          </p:nvPr>
        </p:nvSpPr>
        <p:spPr bwMode="auto">
          <a:xfrm>
            <a:off x="2495550" y="3228975"/>
            <a:ext cx="3175" cy="57150"/>
          </a:xfrm>
          <a:custGeom>
            <a:avLst/>
            <a:gdLst/>
            <a:ahLst/>
            <a:cxnLst>
              <a:cxn ang="0">
                <a:pos x="4" y="32"/>
              </a:cxn>
              <a:cxn ang="0">
                <a:pos x="6" y="28"/>
              </a:cxn>
              <a:cxn ang="0">
                <a:pos x="8" y="25"/>
              </a:cxn>
              <a:cxn ang="0">
                <a:pos x="9" y="22"/>
              </a:cxn>
              <a:cxn ang="0">
                <a:pos x="10" y="18"/>
              </a:cxn>
              <a:cxn ang="0">
                <a:pos x="11" y="9"/>
              </a:cxn>
              <a:cxn ang="0">
                <a:pos x="11" y="0"/>
              </a:cxn>
              <a:cxn ang="0">
                <a:pos x="6" y="3"/>
              </a:cxn>
              <a:cxn ang="0">
                <a:pos x="3" y="7"/>
              </a:cxn>
              <a:cxn ang="0">
                <a:pos x="1" y="11"/>
              </a:cxn>
              <a:cxn ang="0">
                <a:pos x="0" y="16"/>
              </a:cxn>
              <a:cxn ang="0">
                <a:pos x="0" y="20"/>
              </a:cxn>
              <a:cxn ang="0">
                <a:pos x="1" y="24"/>
              </a:cxn>
              <a:cxn ang="0">
                <a:pos x="2" y="28"/>
              </a:cxn>
              <a:cxn ang="0">
                <a:pos x="4" y="32"/>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1" name="Freeform 53"/>
          <p:cNvSpPr>
            <a:spLocks/>
          </p:cNvSpPr>
          <p:nvPr>
            <p:custDataLst>
              <p:tags r:id="rId46"/>
            </p:custDataLst>
          </p:nvPr>
        </p:nvSpPr>
        <p:spPr bwMode="auto">
          <a:xfrm>
            <a:off x="2517775" y="3259138"/>
            <a:ext cx="1588" cy="55562"/>
          </a:xfrm>
          <a:custGeom>
            <a:avLst/>
            <a:gdLst/>
            <a:ahLst/>
            <a:cxnLst>
              <a:cxn ang="0">
                <a:pos x="0" y="0"/>
              </a:cxn>
              <a:cxn ang="0">
                <a:pos x="0" y="24"/>
              </a:cxn>
              <a:cxn ang="0">
                <a:pos x="14" y="12"/>
              </a:cxn>
              <a:cxn ang="0">
                <a:pos x="0" y="0"/>
              </a:cxn>
            </a:cxnLst>
            <a:rect l="0" t="0" r="r" b="b"/>
            <a:pathLst>
              <a:path w="14" h="24">
                <a:moveTo>
                  <a:pt x="0" y="0"/>
                </a:moveTo>
                <a:lnTo>
                  <a:pt x="0" y="24"/>
                </a:lnTo>
                <a:lnTo>
                  <a:pt x="14"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2" name="Freeform 54"/>
          <p:cNvSpPr>
            <a:spLocks/>
          </p:cNvSpPr>
          <p:nvPr>
            <p:custDataLst>
              <p:tags r:id="rId47"/>
            </p:custDataLst>
          </p:nvPr>
        </p:nvSpPr>
        <p:spPr bwMode="auto">
          <a:xfrm>
            <a:off x="2479675" y="3271838"/>
            <a:ext cx="15875" cy="58737"/>
          </a:xfrm>
          <a:custGeom>
            <a:avLst/>
            <a:gdLst/>
            <a:ahLst/>
            <a:cxnLst>
              <a:cxn ang="0">
                <a:pos x="0" y="12"/>
              </a:cxn>
              <a:cxn ang="0">
                <a:pos x="7" y="15"/>
              </a:cxn>
              <a:cxn ang="0">
                <a:pos x="13" y="18"/>
              </a:cxn>
              <a:cxn ang="0">
                <a:pos x="22" y="7"/>
              </a:cxn>
              <a:cxn ang="0">
                <a:pos x="27" y="0"/>
              </a:cxn>
              <a:cxn ang="0">
                <a:pos x="22" y="0"/>
              </a:cxn>
              <a:cxn ang="0">
                <a:pos x="18" y="1"/>
              </a:cxn>
              <a:cxn ang="0">
                <a:pos x="13" y="2"/>
              </a:cxn>
              <a:cxn ang="0">
                <a:pos x="10" y="4"/>
              </a:cxn>
              <a:cxn ang="0">
                <a:pos x="5" y="8"/>
              </a:cxn>
              <a:cxn ang="0">
                <a:pos x="0" y="12"/>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3" name="Freeform 55"/>
          <p:cNvSpPr>
            <a:spLocks/>
          </p:cNvSpPr>
          <p:nvPr>
            <p:custDataLst>
              <p:tags r:id="rId48"/>
            </p:custDataLst>
          </p:nvPr>
        </p:nvSpPr>
        <p:spPr bwMode="auto">
          <a:xfrm>
            <a:off x="2465388" y="3336925"/>
            <a:ext cx="23812" cy="57150"/>
          </a:xfrm>
          <a:custGeom>
            <a:avLst/>
            <a:gdLst/>
            <a:ahLst/>
            <a:cxnLst>
              <a:cxn ang="0">
                <a:pos x="0" y="36"/>
              </a:cxn>
              <a:cxn ang="0">
                <a:pos x="1" y="39"/>
              </a:cxn>
              <a:cxn ang="0">
                <a:pos x="2" y="41"/>
              </a:cxn>
              <a:cxn ang="0">
                <a:pos x="4" y="43"/>
              </a:cxn>
              <a:cxn ang="0">
                <a:pos x="6" y="45"/>
              </a:cxn>
              <a:cxn ang="0">
                <a:pos x="12" y="48"/>
              </a:cxn>
              <a:cxn ang="0">
                <a:pos x="14" y="49"/>
              </a:cxn>
              <a:cxn ang="0">
                <a:pos x="18" y="49"/>
              </a:cxn>
              <a:cxn ang="0">
                <a:pos x="24" y="46"/>
              </a:cxn>
              <a:cxn ang="0">
                <a:pos x="29" y="42"/>
              </a:cxn>
              <a:cxn ang="0">
                <a:pos x="35" y="39"/>
              </a:cxn>
              <a:cxn ang="0">
                <a:pos x="39" y="35"/>
              </a:cxn>
              <a:cxn ang="0">
                <a:pos x="44" y="31"/>
              </a:cxn>
              <a:cxn ang="0">
                <a:pos x="46" y="27"/>
              </a:cxn>
              <a:cxn ang="0">
                <a:pos x="47" y="24"/>
              </a:cxn>
              <a:cxn ang="0">
                <a:pos x="47" y="12"/>
              </a:cxn>
              <a:cxn ang="0">
                <a:pos x="47" y="0"/>
              </a:cxn>
              <a:cxn ang="0">
                <a:pos x="27" y="0"/>
              </a:cxn>
              <a:cxn ang="0">
                <a:pos x="17" y="8"/>
              </a:cxn>
              <a:cxn ang="0">
                <a:pos x="9" y="16"/>
              </a:cxn>
              <a:cxn ang="0">
                <a:pos x="5" y="20"/>
              </a:cxn>
              <a:cxn ang="0">
                <a:pos x="2" y="25"/>
              </a:cxn>
              <a:cxn ang="0">
                <a:pos x="1" y="30"/>
              </a:cxn>
              <a:cxn ang="0">
                <a:pos x="0" y="36"/>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4" name="Freeform 56"/>
          <p:cNvSpPr>
            <a:spLocks/>
          </p:cNvSpPr>
          <p:nvPr>
            <p:custDataLst>
              <p:tags r:id="rId49"/>
            </p:custDataLst>
          </p:nvPr>
        </p:nvSpPr>
        <p:spPr bwMode="auto">
          <a:xfrm>
            <a:off x="2484438" y="3313113"/>
            <a:ext cx="12700" cy="57150"/>
          </a:xfrm>
          <a:custGeom>
            <a:avLst/>
            <a:gdLst/>
            <a:ahLst/>
            <a:cxnLst>
              <a:cxn ang="0">
                <a:pos x="0" y="0"/>
              </a:cxn>
              <a:cxn ang="0">
                <a:pos x="0" y="4"/>
              </a:cxn>
              <a:cxn ang="0">
                <a:pos x="3" y="7"/>
              </a:cxn>
              <a:cxn ang="0">
                <a:pos x="6" y="8"/>
              </a:cxn>
              <a:cxn ang="0">
                <a:pos x="11" y="9"/>
              </a:cxn>
              <a:cxn ang="0">
                <a:pos x="15" y="8"/>
              </a:cxn>
              <a:cxn ang="0">
                <a:pos x="20" y="7"/>
              </a:cxn>
              <a:cxn ang="0">
                <a:pos x="23" y="4"/>
              </a:cxn>
              <a:cxn ang="0">
                <a:pos x="26" y="0"/>
              </a:cxn>
              <a:cxn ang="0">
                <a:pos x="0" y="0"/>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5" name="Freeform 57"/>
          <p:cNvSpPr>
            <a:spLocks/>
          </p:cNvSpPr>
          <p:nvPr>
            <p:custDataLst>
              <p:tags r:id="rId50"/>
            </p:custDataLst>
          </p:nvPr>
        </p:nvSpPr>
        <p:spPr bwMode="auto">
          <a:xfrm>
            <a:off x="1966913" y="2984500"/>
            <a:ext cx="15875" cy="57150"/>
          </a:xfrm>
          <a:custGeom>
            <a:avLst/>
            <a:gdLst/>
            <a:ahLst/>
            <a:cxnLst>
              <a:cxn ang="0">
                <a:pos x="0" y="0"/>
              </a:cxn>
              <a:cxn ang="0">
                <a:pos x="0" y="18"/>
              </a:cxn>
              <a:cxn ang="0">
                <a:pos x="6" y="18"/>
              </a:cxn>
              <a:cxn ang="0">
                <a:pos x="13" y="18"/>
              </a:cxn>
              <a:cxn ang="0">
                <a:pos x="23" y="17"/>
              </a:cxn>
              <a:cxn ang="0">
                <a:pos x="30" y="14"/>
              </a:cxn>
              <a:cxn ang="0">
                <a:pos x="34" y="12"/>
              </a:cxn>
              <a:cxn ang="0">
                <a:pos x="37" y="10"/>
              </a:cxn>
              <a:cxn ang="0">
                <a:pos x="38" y="8"/>
              </a:cxn>
              <a:cxn ang="0">
                <a:pos x="39" y="6"/>
              </a:cxn>
              <a:cxn ang="0">
                <a:pos x="29" y="5"/>
              </a:cxn>
              <a:cxn ang="0">
                <a:pos x="19" y="3"/>
              </a:cxn>
              <a:cxn ang="0">
                <a:pos x="10" y="0"/>
              </a:cxn>
              <a:cxn ang="0">
                <a:pos x="0" y="0"/>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4" name="Group 58"/>
          <p:cNvGrpSpPr>
            <a:grpSpLocks/>
          </p:cNvGrpSpPr>
          <p:nvPr>
            <p:custDataLst>
              <p:tags r:id="rId51"/>
            </p:custDataLst>
          </p:nvPr>
        </p:nvGrpSpPr>
        <p:grpSpPr bwMode="auto">
          <a:xfrm>
            <a:off x="2092325" y="2817813"/>
            <a:ext cx="131763" cy="195262"/>
            <a:chOff x="1199" y="2121"/>
            <a:chExt cx="97" cy="123"/>
          </a:xfrm>
          <a:solidFill>
            <a:schemeClr val="bg1">
              <a:lumMod val="65000"/>
            </a:schemeClr>
          </a:solidFill>
        </p:grpSpPr>
        <p:sp>
          <p:nvSpPr>
            <p:cNvPr id="2107" name="Freeform 59"/>
            <p:cNvSpPr>
              <a:spLocks/>
            </p:cNvSpPr>
            <p:nvPr/>
          </p:nvSpPr>
          <p:spPr bwMode="auto">
            <a:xfrm>
              <a:off x="1274" y="2236"/>
              <a:ext cx="16" cy="8"/>
            </a:xfrm>
            <a:custGeom>
              <a:avLst/>
              <a:gdLst/>
              <a:ahLst/>
              <a:cxnLst>
                <a:cxn ang="0">
                  <a:pos x="0" y="25"/>
                </a:cxn>
                <a:cxn ang="0">
                  <a:pos x="7" y="25"/>
                </a:cxn>
                <a:cxn ang="0">
                  <a:pos x="15" y="24"/>
                </a:cxn>
                <a:cxn ang="0">
                  <a:pos x="23" y="22"/>
                </a:cxn>
                <a:cxn ang="0">
                  <a:pos x="30" y="19"/>
                </a:cxn>
                <a:cxn ang="0">
                  <a:pos x="38" y="15"/>
                </a:cxn>
                <a:cxn ang="0">
                  <a:pos x="43" y="11"/>
                </a:cxn>
                <a:cxn ang="0">
                  <a:pos x="49" y="6"/>
                </a:cxn>
                <a:cxn ang="0">
                  <a:pos x="52" y="0"/>
                </a:cxn>
                <a:cxn ang="0">
                  <a:pos x="40" y="0"/>
                </a:cxn>
                <a:cxn ang="0">
                  <a:pos x="31" y="0"/>
                </a:cxn>
                <a:cxn ang="0">
                  <a:pos x="23" y="1"/>
                </a:cxn>
                <a:cxn ang="0">
                  <a:pos x="16" y="3"/>
                </a:cxn>
                <a:cxn ang="0">
                  <a:pos x="11" y="6"/>
                </a:cxn>
                <a:cxn ang="0">
                  <a:pos x="5" y="10"/>
                </a:cxn>
                <a:cxn ang="0">
                  <a:pos x="2" y="16"/>
                </a:cxn>
                <a:cxn ang="0">
                  <a:pos x="0" y="25"/>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8" name="Freeform 60"/>
            <p:cNvSpPr>
              <a:spLocks/>
            </p:cNvSpPr>
            <p:nvPr/>
          </p:nvSpPr>
          <p:spPr bwMode="auto">
            <a:xfrm>
              <a:off x="1199" y="2131"/>
              <a:ext cx="11" cy="4"/>
            </a:xfrm>
            <a:custGeom>
              <a:avLst/>
              <a:gdLst/>
              <a:ahLst/>
              <a:cxnLst>
                <a:cxn ang="0">
                  <a:pos x="0" y="0"/>
                </a:cxn>
                <a:cxn ang="0">
                  <a:pos x="0" y="6"/>
                </a:cxn>
                <a:cxn ang="0">
                  <a:pos x="0" y="13"/>
                </a:cxn>
                <a:cxn ang="0">
                  <a:pos x="9" y="13"/>
                </a:cxn>
                <a:cxn ang="0">
                  <a:pos x="16" y="13"/>
                </a:cxn>
                <a:cxn ang="0">
                  <a:pos x="24" y="11"/>
                </a:cxn>
                <a:cxn ang="0">
                  <a:pos x="33" y="6"/>
                </a:cxn>
                <a:cxn ang="0">
                  <a:pos x="24" y="3"/>
                </a:cxn>
                <a:cxn ang="0">
                  <a:pos x="16" y="1"/>
                </a:cxn>
                <a:cxn ang="0">
                  <a:pos x="9" y="0"/>
                </a:cxn>
                <a:cxn ang="0">
                  <a:pos x="0" y="0"/>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9" name="Freeform 61"/>
            <p:cNvSpPr>
              <a:spLocks/>
            </p:cNvSpPr>
            <p:nvPr/>
          </p:nvSpPr>
          <p:spPr bwMode="auto">
            <a:xfrm>
              <a:off x="1210" y="2121"/>
              <a:ext cx="20" cy="28"/>
            </a:xfrm>
            <a:custGeom>
              <a:avLst/>
              <a:gdLst/>
              <a:ahLst/>
              <a:cxnLst>
                <a:cxn ang="0">
                  <a:pos x="26" y="18"/>
                </a:cxn>
                <a:cxn ang="0">
                  <a:pos x="0" y="0"/>
                </a:cxn>
                <a:cxn ang="0">
                  <a:pos x="26" y="0"/>
                </a:cxn>
                <a:cxn ang="0">
                  <a:pos x="29" y="4"/>
                </a:cxn>
                <a:cxn ang="0">
                  <a:pos x="33" y="8"/>
                </a:cxn>
                <a:cxn ang="0">
                  <a:pos x="36" y="11"/>
                </a:cxn>
                <a:cxn ang="0">
                  <a:pos x="39" y="14"/>
                </a:cxn>
                <a:cxn ang="0">
                  <a:pos x="47" y="17"/>
                </a:cxn>
                <a:cxn ang="0">
                  <a:pos x="54" y="18"/>
                </a:cxn>
                <a:cxn ang="0">
                  <a:pos x="58" y="30"/>
                </a:cxn>
                <a:cxn ang="0">
                  <a:pos x="62" y="40"/>
                </a:cxn>
                <a:cxn ang="0">
                  <a:pos x="63" y="45"/>
                </a:cxn>
                <a:cxn ang="0">
                  <a:pos x="66" y="50"/>
                </a:cxn>
                <a:cxn ang="0">
                  <a:pos x="66" y="55"/>
                </a:cxn>
                <a:cxn ang="0">
                  <a:pos x="67" y="61"/>
                </a:cxn>
                <a:cxn ang="0">
                  <a:pos x="63" y="74"/>
                </a:cxn>
                <a:cxn ang="0">
                  <a:pos x="60" y="86"/>
                </a:cxn>
                <a:cxn ang="0">
                  <a:pos x="55" y="69"/>
                </a:cxn>
                <a:cxn ang="0">
                  <a:pos x="51" y="54"/>
                </a:cxn>
                <a:cxn ang="0">
                  <a:pos x="50" y="47"/>
                </a:cxn>
                <a:cxn ang="0">
                  <a:pos x="50" y="41"/>
                </a:cxn>
                <a:cxn ang="0">
                  <a:pos x="51" y="35"/>
                </a:cxn>
                <a:cxn ang="0">
                  <a:pos x="54" y="30"/>
                </a:cxn>
                <a:cxn ang="0">
                  <a:pos x="44" y="30"/>
                </a:cxn>
                <a:cxn ang="0">
                  <a:pos x="35" y="29"/>
                </a:cxn>
                <a:cxn ang="0">
                  <a:pos x="32" y="27"/>
                </a:cxn>
                <a:cxn ang="0">
                  <a:pos x="28" y="25"/>
                </a:cxn>
                <a:cxn ang="0">
                  <a:pos x="27" y="22"/>
                </a:cxn>
                <a:cxn ang="0">
                  <a:pos x="26" y="18"/>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0" name="Freeform 62"/>
            <p:cNvSpPr>
              <a:spLocks/>
            </p:cNvSpPr>
            <p:nvPr/>
          </p:nvSpPr>
          <p:spPr bwMode="auto">
            <a:xfrm>
              <a:off x="1201" y="2159"/>
              <a:ext cx="16" cy="28"/>
            </a:xfrm>
            <a:custGeom>
              <a:avLst/>
              <a:gdLst/>
              <a:ahLst/>
              <a:cxnLst>
                <a:cxn ang="0">
                  <a:pos x="27" y="12"/>
                </a:cxn>
                <a:cxn ang="0">
                  <a:pos x="20" y="6"/>
                </a:cxn>
                <a:cxn ang="0">
                  <a:pos x="14" y="0"/>
                </a:cxn>
                <a:cxn ang="0">
                  <a:pos x="9" y="5"/>
                </a:cxn>
                <a:cxn ang="0">
                  <a:pos x="5" y="13"/>
                </a:cxn>
                <a:cxn ang="0">
                  <a:pos x="1" y="21"/>
                </a:cxn>
                <a:cxn ang="0">
                  <a:pos x="0" y="30"/>
                </a:cxn>
                <a:cxn ang="0">
                  <a:pos x="0" y="36"/>
                </a:cxn>
                <a:cxn ang="0">
                  <a:pos x="3" y="43"/>
                </a:cxn>
                <a:cxn ang="0">
                  <a:pos x="5" y="50"/>
                </a:cxn>
                <a:cxn ang="0">
                  <a:pos x="8" y="58"/>
                </a:cxn>
                <a:cxn ang="0">
                  <a:pos x="12" y="66"/>
                </a:cxn>
                <a:cxn ang="0">
                  <a:pos x="17" y="74"/>
                </a:cxn>
                <a:cxn ang="0">
                  <a:pos x="22" y="80"/>
                </a:cxn>
                <a:cxn ang="0">
                  <a:pos x="27" y="86"/>
                </a:cxn>
                <a:cxn ang="0">
                  <a:pos x="31" y="79"/>
                </a:cxn>
                <a:cxn ang="0">
                  <a:pos x="37" y="69"/>
                </a:cxn>
                <a:cxn ang="0">
                  <a:pos x="42" y="57"/>
                </a:cxn>
                <a:cxn ang="0">
                  <a:pos x="46" y="45"/>
                </a:cxn>
                <a:cxn ang="0">
                  <a:pos x="49" y="39"/>
                </a:cxn>
                <a:cxn ang="0">
                  <a:pos x="49" y="33"/>
                </a:cxn>
                <a:cxn ang="0">
                  <a:pos x="49" y="26"/>
                </a:cxn>
                <a:cxn ang="0">
                  <a:pos x="48" y="22"/>
                </a:cxn>
                <a:cxn ang="0">
                  <a:pos x="44" y="18"/>
                </a:cxn>
                <a:cxn ang="0">
                  <a:pos x="40" y="15"/>
                </a:cxn>
                <a:cxn ang="0">
                  <a:pos x="34" y="13"/>
                </a:cxn>
                <a:cxn ang="0">
                  <a:pos x="27" y="12"/>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1" name="Freeform 63"/>
            <p:cNvSpPr>
              <a:spLocks/>
            </p:cNvSpPr>
            <p:nvPr/>
          </p:nvSpPr>
          <p:spPr bwMode="auto">
            <a:xfrm>
              <a:off x="1226" y="2161"/>
              <a:ext cx="2" cy="4"/>
            </a:xfrm>
            <a:custGeom>
              <a:avLst/>
              <a:gdLst/>
              <a:ahLst/>
              <a:cxnLst>
                <a:cxn ang="0">
                  <a:pos x="0" y="12"/>
                </a:cxn>
                <a:cxn ang="0">
                  <a:pos x="6" y="0"/>
                </a:cxn>
                <a:cxn ang="0">
                  <a:pos x="4" y="0"/>
                </a:cxn>
                <a:cxn ang="0">
                  <a:pos x="2" y="2"/>
                </a:cxn>
                <a:cxn ang="0">
                  <a:pos x="1" y="4"/>
                </a:cxn>
                <a:cxn ang="0">
                  <a:pos x="0" y="6"/>
                </a:cxn>
                <a:cxn ang="0">
                  <a:pos x="0" y="10"/>
                </a:cxn>
                <a:cxn ang="0">
                  <a:pos x="0" y="12"/>
                </a:cxn>
              </a:cxnLst>
              <a:rect l="0" t="0" r="r" b="b"/>
              <a:pathLst>
                <a:path w="6" h="12">
                  <a:moveTo>
                    <a:pt x="0" y="12"/>
                  </a:moveTo>
                  <a:lnTo>
                    <a:pt x="6" y="0"/>
                  </a:lnTo>
                  <a:lnTo>
                    <a:pt x="4" y="0"/>
                  </a:lnTo>
                  <a:lnTo>
                    <a:pt x="2" y="2"/>
                  </a:lnTo>
                  <a:lnTo>
                    <a:pt x="1" y="4"/>
                  </a:lnTo>
                  <a:lnTo>
                    <a:pt x="0" y="6"/>
                  </a:lnTo>
                  <a:lnTo>
                    <a:pt x="0" y="10"/>
                  </a:lnTo>
                  <a:lnTo>
                    <a:pt x="0"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2" name="Freeform 64"/>
            <p:cNvSpPr>
              <a:spLocks/>
            </p:cNvSpPr>
            <p:nvPr/>
          </p:nvSpPr>
          <p:spPr bwMode="auto">
            <a:xfrm>
              <a:off x="1230" y="2154"/>
              <a:ext cx="13" cy="15"/>
            </a:xfrm>
            <a:custGeom>
              <a:avLst/>
              <a:gdLst/>
              <a:ahLst/>
              <a:cxnLst>
                <a:cxn ang="0">
                  <a:pos x="0" y="0"/>
                </a:cxn>
                <a:cxn ang="0">
                  <a:pos x="11" y="9"/>
                </a:cxn>
                <a:cxn ang="0">
                  <a:pos x="22" y="17"/>
                </a:cxn>
                <a:cxn ang="0">
                  <a:pos x="32" y="24"/>
                </a:cxn>
                <a:cxn ang="0">
                  <a:pos x="39" y="30"/>
                </a:cxn>
                <a:cxn ang="0">
                  <a:pos x="36" y="39"/>
                </a:cxn>
                <a:cxn ang="0">
                  <a:pos x="33" y="48"/>
                </a:cxn>
                <a:cxn ang="0">
                  <a:pos x="18" y="36"/>
                </a:cxn>
                <a:cxn ang="0">
                  <a:pos x="8" y="26"/>
                </a:cxn>
                <a:cxn ang="0">
                  <a:pos x="4" y="21"/>
                </a:cxn>
                <a:cxn ang="0">
                  <a:pos x="2" y="15"/>
                </a:cxn>
                <a:cxn ang="0">
                  <a:pos x="0" y="8"/>
                </a:cxn>
                <a:cxn ang="0">
                  <a:pos x="0" y="0"/>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3" name="Freeform 65"/>
            <p:cNvSpPr>
              <a:spLocks/>
            </p:cNvSpPr>
            <p:nvPr/>
          </p:nvSpPr>
          <p:spPr bwMode="auto">
            <a:xfrm>
              <a:off x="1247" y="2167"/>
              <a:ext cx="6" cy="14"/>
            </a:xfrm>
            <a:custGeom>
              <a:avLst/>
              <a:gdLst/>
              <a:ahLst/>
              <a:cxnLst>
                <a:cxn ang="0">
                  <a:pos x="7" y="0"/>
                </a:cxn>
                <a:cxn ang="0">
                  <a:pos x="11" y="9"/>
                </a:cxn>
                <a:cxn ang="0">
                  <a:pos x="15" y="16"/>
                </a:cxn>
                <a:cxn ang="0">
                  <a:pos x="16" y="22"/>
                </a:cxn>
                <a:cxn ang="0">
                  <a:pos x="16" y="27"/>
                </a:cxn>
                <a:cxn ang="0">
                  <a:pos x="15" y="31"/>
                </a:cxn>
                <a:cxn ang="0">
                  <a:pos x="11" y="35"/>
                </a:cxn>
                <a:cxn ang="0">
                  <a:pos x="7" y="39"/>
                </a:cxn>
                <a:cxn ang="0">
                  <a:pos x="0" y="43"/>
                </a:cxn>
                <a:cxn ang="0">
                  <a:pos x="2" y="28"/>
                </a:cxn>
                <a:cxn ang="0">
                  <a:pos x="4" y="18"/>
                </a:cxn>
                <a:cxn ang="0">
                  <a:pos x="6" y="9"/>
                </a:cxn>
                <a:cxn ang="0">
                  <a:pos x="7" y="0"/>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4" name="Freeform 66"/>
            <p:cNvSpPr>
              <a:spLocks/>
            </p:cNvSpPr>
            <p:nvPr/>
          </p:nvSpPr>
          <p:spPr bwMode="auto">
            <a:xfrm>
              <a:off x="1248" y="2190"/>
              <a:ext cx="8" cy="12"/>
            </a:xfrm>
            <a:custGeom>
              <a:avLst/>
              <a:gdLst/>
              <a:ahLst/>
              <a:cxnLst>
                <a:cxn ang="0">
                  <a:pos x="24" y="36"/>
                </a:cxn>
                <a:cxn ang="0">
                  <a:pos x="19" y="27"/>
                </a:cxn>
                <a:cxn ang="0">
                  <a:pos x="15" y="18"/>
                </a:cxn>
                <a:cxn ang="0">
                  <a:pos x="12" y="9"/>
                </a:cxn>
                <a:cxn ang="0">
                  <a:pos x="11" y="0"/>
                </a:cxn>
                <a:cxn ang="0">
                  <a:pos x="6" y="10"/>
                </a:cxn>
                <a:cxn ang="0">
                  <a:pos x="3" y="19"/>
                </a:cxn>
                <a:cxn ang="0">
                  <a:pos x="1" y="26"/>
                </a:cxn>
                <a:cxn ang="0">
                  <a:pos x="0" y="31"/>
                </a:cxn>
                <a:cxn ang="0">
                  <a:pos x="1" y="33"/>
                </a:cxn>
                <a:cxn ang="0">
                  <a:pos x="2" y="35"/>
                </a:cxn>
                <a:cxn ang="0">
                  <a:pos x="4" y="36"/>
                </a:cxn>
                <a:cxn ang="0">
                  <a:pos x="6" y="37"/>
                </a:cxn>
                <a:cxn ang="0">
                  <a:pos x="14" y="37"/>
                </a:cxn>
                <a:cxn ang="0">
                  <a:pos x="24" y="36"/>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5" name="Freeform 67"/>
            <p:cNvSpPr>
              <a:spLocks/>
            </p:cNvSpPr>
            <p:nvPr/>
          </p:nvSpPr>
          <p:spPr bwMode="auto">
            <a:xfrm>
              <a:off x="1265" y="2204"/>
              <a:ext cx="11" cy="17"/>
            </a:xfrm>
            <a:custGeom>
              <a:avLst/>
              <a:gdLst/>
              <a:ahLst/>
              <a:cxnLst>
                <a:cxn ang="0">
                  <a:pos x="34" y="0"/>
                </a:cxn>
                <a:cxn ang="0">
                  <a:pos x="34" y="13"/>
                </a:cxn>
                <a:cxn ang="0">
                  <a:pos x="34" y="25"/>
                </a:cxn>
                <a:cxn ang="0">
                  <a:pos x="33" y="32"/>
                </a:cxn>
                <a:cxn ang="0">
                  <a:pos x="31" y="38"/>
                </a:cxn>
                <a:cxn ang="0">
                  <a:pos x="29" y="43"/>
                </a:cxn>
                <a:cxn ang="0">
                  <a:pos x="24" y="47"/>
                </a:cxn>
                <a:cxn ang="0">
                  <a:pos x="20" y="51"/>
                </a:cxn>
                <a:cxn ang="0">
                  <a:pos x="14" y="53"/>
                </a:cxn>
                <a:cxn ang="0">
                  <a:pos x="8" y="55"/>
                </a:cxn>
                <a:cxn ang="0">
                  <a:pos x="0" y="55"/>
                </a:cxn>
                <a:cxn ang="0">
                  <a:pos x="9" y="36"/>
                </a:cxn>
                <a:cxn ang="0">
                  <a:pos x="14" y="21"/>
                </a:cxn>
                <a:cxn ang="0">
                  <a:pos x="18" y="16"/>
                </a:cxn>
                <a:cxn ang="0">
                  <a:pos x="22" y="10"/>
                </a:cxn>
                <a:cxn ang="0">
                  <a:pos x="28" y="5"/>
                </a:cxn>
                <a:cxn ang="0">
                  <a:pos x="34" y="0"/>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6" name="Freeform 68"/>
            <p:cNvSpPr>
              <a:spLocks/>
            </p:cNvSpPr>
            <p:nvPr/>
          </p:nvSpPr>
          <p:spPr bwMode="auto">
            <a:xfrm>
              <a:off x="1285" y="2215"/>
              <a:ext cx="11" cy="4"/>
            </a:xfrm>
            <a:custGeom>
              <a:avLst/>
              <a:gdLst/>
              <a:ahLst/>
              <a:cxnLst>
                <a:cxn ang="0">
                  <a:pos x="0" y="0"/>
                </a:cxn>
                <a:cxn ang="0">
                  <a:pos x="2" y="4"/>
                </a:cxn>
                <a:cxn ang="0">
                  <a:pos x="6" y="7"/>
                </a:cxn>
                <a:cxn ang="0">
                  <a:pos x="10" y="9"/>
                </a:cxn>
                <a:cxn ang="0">
                  <a:pos x="14" y="11"/>
                </a:cxn>
                <a:cxn ang="0">
                  <a:pos x="23" y="12"/>
                </a:cxn>
                <a:cxn ang="0">
                  <a:pos x="33" y="12"/>
                </a:cxn>
                <a:cxn ang="0">
                  <a:pos x="28" y="8"/>
                </a:cxn>
                <a:cxn ang="0">
                  <a:pos x="19" y="4"/>
                </a:cxn>
                <a:cxn ang="0">
                  <a:pos x="10" y="1"/>
                </a:cxn>
                <a:cxn ang="0">
                  <a:pos x="0" y="0"/>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117" name="Freeform 69"/>
          <p:cNvSpPr>
            <a:spLocks/>
          </p:cNvSpPr>
          <p:nvPr>
            <p:custDataLst>
              <p:tags r:id="rId52"/>
            </p:custDataLst>
          </p:nvPr>
        </p:nvSpPr>
        <p:spPr bwMode="auto">
          <a:xfrm>
            <a:off x="7905750" y="4244975"/>
            <a:ext cx="12700" cy="57150"/>
          </a:xfrm>
          <a:custGeom>
            <a:avLst/>
            <a:gdLst/>
            <a:ahLst/>
            <a:cxnLst>
              <a:cxn ang="0">
                <a:pos x="0" y="62"/>
              </a:cxn>
              <a:cxn ang="0">
                <a:pos x="0" y="53"/>
              </a:cxn>
              <a:cxn ang="0">
                <a:pos x="0" y="45"/>
              </a:cxn>
              <a:cxn ang="0">
                <a:pos x="0" y="37"/>
              </a:cxn>
              <a:cxn ang="0">
                <a:pos x="0" y="31"/>
              </a:cxn>
              <a:cxn ang="0">
                <a:pos x="0" y="26"/>
              </a:cxn>
              <a:cxn ang="0">
                <a:pos x="2" y="22"/>
              </a:cxn>
              <a:cxn ang="0">
                <a:pos x="4" y="17"/>
              </a:cxn>
              <a:cxn ang="0">
                <a:pos x="8" y="13"/>
              </a:cxn>
              <a:cxn ang="0">
                <a:pos x="14" y="6"/>
              </a:cxn>
              <a:cxn ang="0">
                <a:pos x="20" y="0"/>
              </a:cxn>
              <a:cxn ang="0">
                <a:pos x="26" y="6"/>
              </a:cxn>
              <a:cxn ang="0">
                <a:pos x="33" y="13"/>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8" name="Freeform 70"/>
          <p:cNvSpPr>
            <a:spLocks/>
          </p:cNvSpPr>
          <p:nvPr>
            <p:custDataLst>
              <p:tags r:id="rId53"/>
            </p:custDataLst>
          </p:nvPr>
        </p:nvSpPr>
        <p:spPr bwMode="auto">
          <a:xfrm>
            <a:off x="7915275" y="4335463"/>
            <a:ext cx="9525" cy="58737"/>
          </a:xfrm>
          <a:custGeom>
            <a:avLst/>
            <a:gdLst/>
            <a:ahLst/>
            <a:cxnLst>
              <a:cxn ang="0">
                <a:pos x="0" y="18"/>
              </a:cxn>
              <a:cxn ang="0">
                <a:pos x="0" y="0"/>
              </a:cxn>
              <a:cxn ang="0">
                <a:pos x="26" y="0"/>
              </a:cxn>
              <a:cxn ang="0">
                <a:pos x="6" y="12"/>
              </a:cxn>
              <a:cxn ang="0">
                <a:pos x="6" y="6"/>
              </a:cxn>
            </a:cxnLst>
            <a:rect l="0" t="0" r="r" b="b"/>
            <a:pathLst>
              <a:path w="26" h="18">
                <a:moveTo>
                  <a:pt x="0" y="18"/>
                </a:moveTo>
                <a:lnTo>
                  <a:pt x="0" y="0"/>
                </a:lnTo>
                <a:lnTo>
                  <a:pt x="26" y="0"/>
                </a:lnTo>
                <a:lnTo>
                  <a:pt x="6" y="12"/>
                </a:lnTo>
                <a:lnTo>
                  <a:pt x="6"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9" name="Freeform 71"/>
          <p:cNvSpPr>
            <a:spLocks/>
          </p:cNvSpPr>
          <p:nvPr>
            <p:custDataLst>
              <p:tags r:id="rId54"/>
            </p:custDataLst>
          </p:nvPr>
        </p:nvSpPr>
        <p:spPr bwMode="auto">
          <a:xfrm>
            <a:off x="8029575" y="4244975"/>
            <a:ext cx="77788" cy="130175"/>
          </a:xfrm>
          <a:custGeom>
            <a:avLst/>
            <a:gdLst/>
            <a:ahLst/>
            <a:cxnLst>
              <a:cxn ang="0">
                <a:pos x="180" y="222"/>
              </a:cxn>
              <a:cxn ang="0">
                <a:pos x="175" y="223"/>
              </a:cxn>
              <a:cxn ang="0">
                <a:pos x="171" y="223"/>
              </a:cxn>
              <a:cxn ang="0">
                <a:pos x="167" y="225"/>
              </a:cxn>
              <a:cxn ang="0">
                <a:pos x="164" y="227"/>
              </a:cxn>
              <a:cxn ang="0">
                <a:pos x="158" y="232"/>
              </a:cxn>
              <a:cxn ang="0">
                <a:pos x="153" y="240"/>
              </a:cxn>
              <a:cxn ang="0">
                <a:pos x="140" y="232"/>
              </a:cxn>
              <a:cxn ang="0">
                <a:pos x="131" y="223"/>
              </a:cxn>
              <a:cxn ang="0">
                <a:pos x="123" y="214"/>
              </a:cxn>
              <a:cxn ang="0">
                <a:pos x="118" y="206"/>
              </a:cxn>
              <a:cxn ang="0">
                <a:pos x="112" y="195"/>
              </a:cxn>
              <a:cxn ang="0">
                <a:pos x="106" y="185"/>
              </a:cxn>
              <a:cxn ang="0">
                <a:pos x="98" y="174"/>
              </a:cxn>
              <a:cxn ang="0">
                <a:pos x="87" y="161"/>
              </a:cxn>
              <a:cxn ang="0">
                <a:pos x="82" y="153"/>
              </a:cxn>
              <a:cxn ang="0">
                <a:pos x="75" y="146"/>
              </a:cxn>
              <a:cxn ang="0">
                <a:pos x="70" y="139"/>
              </a:cxn>
              <a:cxn ang="0">
                <a:pos x="62" y="133"/>
              </a:cxn>
              <a:cxn ang="0">
                <a:pos x="48" y="121"/>
              </a:cxn>
              <a:cxn ang="0">
                <a:pos x="33" y="110"/>
              </a:cxn>
              <a:cxn ang="0">
                <a:pos x="27" y="104"/>
              </a:cxn>
              <a:cxn ang="0">
                <a:pos x="21" y="98"/>
              </a:cxn>
              <a:cxn ang="0">
                <a:pos x="15" y="92"/>
              </a:cxn>
              <a:cxn ang="0">
                <a:pos x="10" y="84"/>
              </a:cxn>
              <a:cxn ang="0">
                <a:pos x="6" y="77"/>
              </a:cxn>
              <a:cxn ang="0">
                <a:pos x="4" y="68"/>
              </a:cxn>
              <a:cxn ang="0">
                <a:pos x="1" y="60"/>
              </a:cxn>
              <a:cxn ang="0">
                <a:pos x="0" y="50"/>
              </a:cxn>
              <a:cxn ang="0">
                <a:pos x="0" y="35"/>
              </a:cxn>
              <a:cxn ang="0">
                <a:pos x="0" y="25"/>
              </a:cxn>
              <a:cxn ang="0">
                <a:pos x="0" y="15"/>
              </a:cxn>
              <a:cxn ang="0">
                <a:pos x="0" y="0"/>
              </a:cxn>
              <a:cxn ang="0">
                <a:pos x="10" y="8"/>
              </a:cxn>
              <a:cxn ang="0">
                <a:pos x="19" y="17"/>
              </a:cxn>
              <a:cxn ang="0">
                <a:pos x="27" y="27"/>
              </a:cxn>
              <a:cxn ang="0">
                <a:pos x="34" y="38"/>
              </a:cxn>
              <a:cxn ang="0">
                <a:pos x="41" y="48"/>
              </a:cxn>
              <a:cxn ang="0">
                <a:pos x="46" y="58"/>
              </a:cxn>
              <a:cxn ang="0">
                <a:pos x="51" y="66"/>
              </a:cxn>
              <a:cxn ang="0">
                <a:pos x="54" y="74"/>
              </a:cxn>
              <a:cxn ang="0">
                <a:pos x="60" y="86"/>
              </a:cxn>
              <a:cxn ang="0">
                <a:pos x="66" y="98"/>
              </a:cxn>
              <a:cxn ang="0">
                <a:pos x="74" y="107"/>
              </a:cxn>
              <a:cxn ang="0">
                <a:pos x="82" y="116"/>
              </a:cxn>
              <a:cxn ang="0">
                <a:pos x="100" y="133"/>
              </a:cxn>
              <a:cxn ang="0">
                <a:pos x="119" y="149"/>
              </a:cxn>
              <a:cxn ang="0">
                <a:pos x="139" y="164"/>
              </a:cxn>
              <a:cxn ang="0">
                <a:pos x="155" y="180"/>
              </a:cxn>
              <a:cxn ang="0">
                <a:pos x="163" y="189"/>
              </a:cxn>
              <a:cxn ang="0">
                <a:pos x="169" y="199"/>
              </a:cxn>
              <a:cxn ang="0">
                <a:pos x="175" y="210"/>
              </a:cxn>
              <a:cxn ang="0">
                <a:pos x="180" y="222"/>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0" name="Freeform 72"/>
          <p:cNvSpPr>
            <a:spLocks/>
          </p:cNvSpPr>
          <p:nvPr>
            <p:custDataLst>
              <p:tags r:id="rId55"/>
            </p:custDataLst>
          </p:nvPr>
        </p:nvSpPr>
        <p:spPr bwMode="auto">
          <a:xfrm>
            <a:off x="8029575" y="4217988"/>
            <a:ext cx="14288" cy="57150"/>
          </a:xfrm>
          <a:custGeom>
            <a:avLst/>
            <a:gdLst/>
            <a:ahLst/>
            <a:cxnLst>
              <a:cxn ang="0">
                <a:pos x="0" y="0"/>
              </a:cxn>
              <a:cxn ang="0">
                <a:pos x="1" y="5"/>
              </a:cxn>
              <a:cxn ang="0">
                <a:pos x="3" y="11"/>
              </a:cxn>
              <a:cxn ang="0">
                <a:pos x="4" y="14"/>
              </a:cxn>
              <a:cxn ang="0">
                <a:pos x="4" y="19"/>
              </a:cxn>
              <a:cxn ang="0">
                <a:pos x="3" y="24"/>
              </a:cxn>
              <a:cxn ang="0">
                <a:pos x="0" y="30"/>
              </a:cxn>
              <a:cxn ang="0">
                <a:pos x="17" y="27"/>
              </a:cxn>
              <a:cxn ang="0">
                <a:pos x="27" y="24"/>
              </a:cxn>
              <a:cxn ang="0">
                <a:pos x="23" y="20"/>
              </a:cxn>
              <a:cxn ang="0">
                <a:pos x="17" y="12"/>
              </a:cxn>
              <a:cxn ang="0">
                <a:pos x="11" y="8"/>
              </a:cxn>
              <a:cxn ang="0">
                <a:pos x="7" y="4"/>
              </a:cxn>
              <a:cxn ang="0">
                <a:pos x="4" y="1"/>
              </a:cxn>
              <a:cxn ang="0">
                <a:pos x="0" y="0"/>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5" name="Group 73"/>
          <p:cNvGrpSpPr>
            <a:grpSpLocks/>
          </p:cNvGrpSpPr>
          <p:nvPr>
            <p:custDataLst>
              <p:tags r:id="rId56"/>
            </p:custDataLst>
          </p:nvPr>
        </p:nvGrpSpPr>
        <p:grpSpPr bwMode="auto">
          <a:xfrm>
            <a:off x="7720013" y="4738688"/>
            <a:ext cx="458787" cy="404812"/>
            <a:chOff x="5372" y="3323"/>
            <a:chExt cx="341" cy="253"/>
          </a:xfrm>
          <a:solidFill>
            <a:srgbClr val="00B050"/>
          </a:solidFill>
        </p:grpSpPr>
        <p:sp>
          <p:nvSpPr>
            <p:cNvPr id="2122" name="Freeform 74"/>
            <p:cNvSpPr>
              <a:spLocks/>
            </p:cNvSpPr>
            <p:nvPr/>
          </p:nvSpPr>
          <p:spPr bwMode="auto">
            <a:xfrm>
              <a:off x="5372" y="3565"/>
              <a:ext cx="16" cy="11"/>
            </a:xfrm>
            <a:custGeom>
              <a:avLst/>
              <a:gdLst/>
              <a:ahLst/>
              <a:cxnLst>
                <a:cxn ang="0">
                  <a:pos x="0" y="31"/>
                </a:cxn>
                <a:cxn ang="0">
                  <a:pos x="4" y="26"/>
                </a:cxn>
                <a:cxn ang="0">
                  <a:pos x="8" y="21"/>
                </a:cxn>
                <a:cxn ang="0">
                  <a:pos x="15" y="16"/>
                </a:cxn>
                <a:cxn ang="0">
                  <a:pos x="21" y="11"/>
                </a:cxn>
                <a:cxn ang="0">
                  <a:pos x="29" y="7"/>
                </a:cxn>
                <a:cxn ang="0">
                  <a:pos x="38" y="3"/>
                </a:cxn>
                <a:cxn ang="0">
                  <a:pos x="45" y="1"/>
                </a:cxn>
                <a:cxn ang="0">
                  <a:pos x="53" y="0"/>
                </a:cxn>
                <a:cxn ang="0">
                  <a:pos x="53" y="18"/>
                </a:cxn>
                <a:cxn ang="0">
                  <a:pos x="38" y="24"/>
                </a:cxn>
                <a:cxn ang="0">
                  <a:pos x="27" y="30"/>
                </a:cxn>
                <a:cxn ang="0">
                  <a:pos x="21" y="32"/>
                </a:cxn>
                <a:cxn ang="0">
                  <a:pos x="16" y="33"/>
                </a:cxn>
                <a:cxn ang="0">
                  <a:pos x="9" y="33"/>
                </a:cxn>
                <a:cxn ang="0">
                  <a:pos x="0" y="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3" name="Freeform 75"/>
            <p:cNvSpPr>
              <a:spLocks/>
            </p:cNvSpPr>
            <p:nvPr/>
          </p:nvSpPr>
          <p:spPr bwMode="auto">
            <a:xfrm>
              <a:off x="5379" y="3446"/>
              <a:ext cx="202" cy="117"/>
            </a:xfrm>
            <a:custGeom>
              <a:avLst/>
              <a:gdLst/>
              <a:ahLst/>
              <a:cxnLst>
                <a:cxn ang="0">
                  <a:pos x="24" y="296"/>
                </a:cxn>
                <a:cxn ang="0">
                  <a:pos x="50" y="290"/>
                </a:cxn>
                <a:cxn ang="0">
                  <a:pos x="65" y="277"/>
                </a:cxn>
                <a:cxn ang="0">
                  <a:pos x="79" y="253"/>
                </a:cxn>
                <a:cxn ang="0">
                  <a:pos x="100" y="256"/>
                </a:cxn>
                <a:cxn ang="0">
                  <a:pos x="126" y="253"/>
                </a:cxn>
                <a:cxn ang="0">
                  <a:pos x="141" y="247"/>
                </a:cxn>
                <a:cxn ang="0">
                  <a:pos x="162" y="229"/>
                </a:cxn>
                <a:cxn ang="0">
                  <a:pos x="180" y="208"/>
                </a:cxn>
                <a:cxn ang="0">
                  <a:pos x="211" y="192"/>
                </a:cxn>
                <a:cxn ang="0">
                  <a:pos x="260" y="175"/>
                </a:cxn>
                <a:cxn ang="0">
                  <a:pos x="329" y="152"/>
                </a:cxn>
                <a:cxn ang="0">
                  <a:pos x="361" y="137"/>
                </a:cxn>
                <a:cxn ang="0">
                  <a:pos x="392" y="130"/>
                </a:cxn>
                <a:cxn ang="0">
                  <a:pos x="406" y="127"/>
                </a:cxn>
                <a:cxn ang="0">
                  <a:pos x="440" y="107"/>
                </a:cxn>
                <a:cxn ang="0">
                  <a:pos x="469" y="80"/>
                </a:cxn>
                <a:cxn ang="0">
                  <a:pos x="478" y="63"/>
                </a:cxn>
                <a:cxn ang="0">
                  <a:pos x="504" y="58"/>
                </a:cxn>
                <a:cxn ang="0">
                  <a:pos x="537" y="36"/>
                </a:cxn>
                <a:cxn ang="0">
                  <a:pos x="568" y="11"/>
                </a:cxn>
                <a:cxn ang="0">
                  <a:pos x="591" y="0"/>
                </a:cxn>
                <a:cxn ang="0">
                  <a:pos x="602" y="22"/>
                </a:cxn>
                <a:cxn ang="0">
                  <a:pos x="617" y="30"/>
                </a:cxn>
                <a:cxn ang="0">
                  <a:pos x="625" y="46"/>
                </a:cxn>
                <a:cxn ang="0">
                  <a:pos x="601" y="88"/>
                </a:cxn>
                <a:cxn ang="0">
                  <a:pos x="568" y="125"/>
                </a:cxn>
                <a:cxn ang="0">
                  <a:pos x="529" y="154"/>
                </a:cxn>
                <a:cxn ang="0">
                  <a:pos x="487" y="173"/>
                </a:cxn>
                <a:cxn ang="0">
                  <a:pos x="445" y="180"/>
                </a:cxn>
                <a:cxn ang="0">
                  <a:pos x="438" y="197"/>
                </a:cxn>
                <a:cxn ang="0">
                  <a:pos x="433" y="200"/>
                </a:cxn>
                <a:cxn ang="0">
                  <a:pos x="395" y="199"/>
                </a:cxn>
                <a:cxn ang="0">
                  <a:pos x="367" y="210"/>
                </a:cxn>
                <a:cxn ang="0">
                  <a:pos x="347" y="212"/>
                </a:cxn>
                <a:cxn ang="0">
                  <a:pos x="338" y="204"/>
                </a:cxn>
                <a:cxn ang="0">
                  <a:pos x="313" y="241"/>
                </a:cxn>
                <a:cxn ang="0">
                  <a:pos x="272" y="280"/>
                </a:cxn>
                <a:cxn ang="0">
                  <a:pos x="220" y="315"/>
                </a:cxn>
                <a:cxn ang="0">
                  <a:pos x="164" y="343"/>
                </a:cxn>
                <a:cxn ang="0">
                  <a:pos x="110" y="357"/>
                </a:cxn>
                <a:cxn ang="0">
                  <a:pos x="71" y="356"/>
                </a:cxn>
                <a:cxn ang="0">
                  <a:pos x="56" y="348"/>
                </a:cxn>
                <a:cxn ang="0">
                  <a:pos x="33" y="340"/>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4" name="Freeform 76"/>
            <p:cNvSpPr>
              <a:spLocks/>
            </p:cNvSpPr>
            <p:nvPr/>
          </p:nvSpPr>
          <p:spPr bwMode="auto">
            <a:xfrm>
              <a:off x="5597" y="3323"/>
              <a:ext cx="116" cy="141"/>
            </a:xfrm>
            <a:custGeom>
              <a:avLst/>
              <a:gdLst/>
              <a:ahLst/>
              <a:cxnLst>
                <a:cxn ang="0">
                  <a:pos x="60" y="288"/>
                </a:cxn>
                <a:cxn ang="0">
                  <a:pos x="95" y="269"/>
                </a:cxn>
                <a:cxn ang="0">
                  <a:pos x="165" y="209"/>
                </a:cxn>
                <a:cxn ang="0">
                  <a:pos x="172" y="168"/>
                </a:cxn>
                <a:cxn ang="0">
                  <a:pos x="180" y="149"/>
                </a:cxn>
                <a:cxn ang="0">
                  <a:pos x="193" y="137"/>
                </a:cxn>
                <a:cxn ang="0">
                  <a:pos x="190" y="126"/>
                </a:cxn>
                <a:cxn ang="0">
                  <a:pos x="179" y="94"/>
                </a:cxn>
                <a:cxn ang="0">
                  <a:pos x="173" y="34"/>
                </a:cxn>
                <a:cxn ang="0">
                  <a:pos x="182" y="0"/>
                </a:cxn>
                <a:cxn ang="0">
                  <a:pos x="194" y="11"/>
                </a:cxn>
                <a:cxn ang="0">
                  <a:pos x="207" y="29"/>
                </a:cxn>
                <a:cxn ang="0">
                  <a:pos x="231" y="56"/>
                </a:cxn>
                <a:cxn ang="0">
                  <a:pos x="238" y="73"/>
                </a:cxn>
                <a:cxn ang="0">
                  <a:pos x="237" y="88"/>
                </a:cxn>
                <a:cxn ang="0">
                  <a:pos x="226" y="102"/>
                </a:cxn>
                <a:cxn ang="0">
                  <a:pos x="205" y="120"/>
                </a:cxn>
                <a:cxn ang="0">
                  <a:pos x="199" y="131"/>
                </a:cxn>
                <a:cxn ang="0">
                  <a:pos x="199" y="149"/>
                </a:cxn>
                <a:cxn ang="0">
                  <a:pos x="205" y="159"/>
                </a:cxn>
                <a:cxn ang="0">
                  <a:pos x="226" y="160"/>
                </a:cxn>
                <a:cxn ang="0">
                  <a:pos x="233" y="153"/>
                </a:cxn>
                <a:cxn ang="0">
                  <a:pos x="232" y="135"/>
                </a:cxn>
                <a:cxn ang="0">
                  <a:pos x="259" y="193"/>
                </a:cxn>
                <a:cxn ang="0">
                  <a:pos x="271" y="208"/>
                </a:cxn>
                <a:cxn ang="0">
                  <a:pos x="291" y="219"/>
                </a:cxn>
                <a:cxn ang="0">
                  <a:pos x="300" y="217"/>
                </a:cxn>
                <a:cxn ang="0">
                  <a:pos x="312" y="206"/>
                </a:cxn>
                <a:cxn ang="0">
                  <a:pos x="341" y="194"/>
                </a:cxn>
                <a:cxn ang="0">
                  <a:pos x="355" y="206"/>
                </a:cxn>
                <a:cxn ang="0">
                  <a:pos x="342" y="240"/>
                </a:cxn>
                <a:cxn ang="0">
                  <a:pos x="321" y="261"/>
                </a:cxn>
                <a:cxn ang="0">
                  <a:pos x="295" y="275"/>
                </a:cxn>
                <a:cxn ang="0">
                  <a:pos x="247" y="288"/>
                </a:cxn>
                <a:cxn ang="0">
                  <a:pos x="208" y="299"/>
                </a:cxn>
                <a:cxn ang="0">
                  <a:pos x="193" y="308"/>
                </a:cxn>
                <a:cxn ang="0">
                  <a:pos x="179" y="339"/>
                </a:cxn>
                <a:cxn ang="0">
                  <a:pos x="163" y="356"/>
                </a:cxn>
                <a:cxn ang="0">
                  <a:pos x="109" y="394"/>
                </a:cxn>
                <a:cxn ang="0">
                  <a:pos x="48" y="424"/>
                </a:cxn>
                <a:cxn ang="0">
                  <a:pos x="19" y="431"/>
                </a:cxn>
                <a:cxn ang="0">
                  <a:pos x="7" y="426"/>
                </a:cxn>
                <a:cxn ang="0">
                  <a:pos x="1" y="415"/>
                </a:cxn>
                <a:cxn ang="0">
                  <a:pos x="1" y="402"/>
                </a:cxn>
                <a:cxn ang="0">
                  <a:pos x="9" y="391"/>
                </a:cxn>
                <a:cxn ang="0">
                  <a:pos x="56" y="374"/>
                </a:cxn>
                <a:cxn ang="0">
                  <a:pos x="73" y="351"/>
                </a:cxn>
                <a:cxn ang="0">
                  <a:pos x="71" y="335"/>
                </a:cxn>
                <a:cxn ang="0">
                  <a:pos x="64" y="326"/>
                </a:cxn>
                <a:cxn ang="0">
                  <a:pos x="51" y="320"/>
                </a:cxn>
                <a:cxn ang="0">
                  <a:pos x="19" y="320"/>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125" name="Freeform 77"/>
          <p:cNvSpPr>
            <a:spLocks/>
          </p:cNvSpPr>
          <p:nvPr>
            <p:custDataLst>
              <p:tags r:id="rId57"/>
            </p:custDataLst>
          </p:nvPr>
        </p:nvSpPr>
        <p:spPr bwMode="auto">
          <a:xfrm>
            <a:off x="7362825" y="3395663"/>
            <a:ext cx="9525" cy="57150"/>
          </a:xfrm>
          <a:custGeom>
            <a:avLst/>
            <a:gdLst/>
            <a:ahLst/>
            <a:cxnLst>
              <a:cxn ang="0">
                <a:pos x="0" y="43"/>
              </a:cxn>
              <a:cxn ang="0">
                <a:pos x="1" y="29"/>
              </a:cxn>
              <a:cxn ang="0">
                <a:pos x="3" y="17"/>
              </a:cxn>
              <a:cxn ang="0">
                <a:pos x="4" y="11"/>
              </a:cxn>
              <a:cxn ang="0">
                <a:pos x="6" y="7"/>
              </a:cxn>
              <a:cxn ang="0">
                <a:pos x="9" y="3"/>
              </a:cxn>
              <a:cxn ang="0">
                <a:pos x="15" y="0"/>
              </a:cxn>
              <a:cxn ang="0">
                <a:pos x="15" y="15"/>
              </a:cxn>
              <a:cxn ang="0">
                <a:pos x="18" y="31"/>
              </a:cxn>
              <a:cxn ang="0">
                <a:pos x="20" y="44"/>
              </a:cxn>
              <a:cxn ang="0">
                <a:pos x="21" y="49"/>
              </a:cxn>
              <a:cxn ang="0">
                <a:pos x="10" y="55"/>
              </a:cxn>
              <a:cxn ang="0">
                <a:pos x="0" y="62"/>
              </a:cxn>
              <a:cxn ang="0">
                <a:pos x="0" y="43"/>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6" name="Freeform 78"/>
          <p:cNvSpPr>
            <a:spLocks/>
          </p:cNvSpPr>
          <p:nvPr>
            <p:custDataLst>
              <p:tags r:id="rId58"/>
            </p:custDataLst>
          </p:nvPr>
        </p:nvSpPr>
        <p:spPr bwMode="auto">
          <a:xfrm>
            <a:off x="8089900" y="4297363"/>
            <a:ext cx="14288" cy="57150"/>
          </a:xfrm>
          <a:custGeom>
            <a:avLst/>
            <a:gdLst/>
            <a:ahLst/>
            <a:cxnLst>
              <a:cxn ang="0">
                <a:pos x="0" y="0"/>
              </a:cxn>
              <a:cxn ang="0">
                <a:pos x="5" y="5"/>
              </a:cxn>
              <a:cxn ang="0">
                <a:pos x="10" y="10"/>
              </a:cxn>
              <a:cxn ang="0">
                <a:pos x="11" y="13"/>
              </a:cxn>
              <a:cxn ang="0">
                <a:pos x="12" y="16"/>
              </a:cxn>
              <a:cxn ang="0">
                <a:pos x="13" y="20"/>
              </a:cxn>
              <a:cxn ang="0">
                <a:pos x="13" y="24"/>
              </a:cxn>
              <a:cxn ang="0">
                <a:pos x="33" y="0"/>
              </a:cxn>
              <a:cxn ang="0">
                <a:pos x="24" y="0"/>
              </a:cxn>
              <a:cxn ang="0">
                <a:pos x="16" y="0"/>
              </a:cxn>
              <a:cxn ang="0">
                <a:pos x="9" y="0"/>
              </a:cxn>
              <a:cxn ang="0">
                <a:pos x="0" y="0"/>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7" name="Freeform 79"/>
          <p:cNvSpPr>
            <a:spLocks/>
          </p:cNvSpPr>
          <p:nvPr>
            <p:custDataLst>
              <p:tags r:id="rId59"/>
            </p:custDataLst>
          </p:nvPr>
        </p:nvSpPr>
        <p:spPr bwMode="auto">
          <a:xfrm>
            <a:off x="8112125" y="4306888"/>
            <a:ext cx="17463" cy="58737"/>
          </a:xfrm>
          <a:custGeom>
            <a:avLst/>
            <a:gdLst/>
            <a:ahLst/>
            <a:cxnLst>
              <a:cxn ang="0">
                <a:pos x="26" y="25"/>
              </a:cxn>
              <a:cxn ang="0">
                <a:pos x="29" y="22"/>
              </a:cxn>
              <a:cxn ang="0">
                <a:pos x="33" y="18"/>
              </a:cxn>
              <a:cxn ang="0">
                <a:pos x="33" y="0"/>
              </a:cxn>
              <a:cxn ang="0">
                <a:pos x="25" y="0"/>
              </a:cxn>
              <a:cxn ang="0">
                <a:pos x="16" y="0"/>
              </a:cxn>
              <a:cxn ang="0">
                <a:pos x="6" y="0"/>
              </a:cxn>
              <a:cxn ang="0">
                <a:pos x="0" y="0"/>
              </a:cxn>
              <a:cxn ang="0">
                <a:pos x="26" y="25"/>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8" name="Freeform 80"/>
          <p:cNvSpPr>
            <a:spLocks/>
          </p:cNvSpPr>
          <p:nvPr>
            <p:custDataLst>
              <p:tags r:id="rId60"/>
            </p:custDataLst>
          </p:nvPr>
        </p:nvSpPr>
        <p:spPr bwMode="auto">
          <a:xfrm>
            <a:off x="7426325" y="3384550"/>
            <a:ext cx="1588" cy="55563"/>
          </a:xfrm>
          <a:custGeom>
            <a:avLst/>
            <a:gdLst/>
            <a:ahLst/>
            <a:cxnLst>
              <a:cxn ang="0">
                <a:pos x="0" y="0"/>
              </a:cxn>
              <a:cxn ang="0">
                <a:pos x="7" y="0"/>
              </a:cxn>
              <a:cxn ang="0">
                <a:pos x="0" y="0"/>
              </a:cxn>
            </a:cxnLst>
            <a:rect l="0" t="0" r="r" b="b"/>
            <a:pathLst>
              <a:path w="7">
                <a:moveTo>
                  <a:pt x="0" y="0"/>
                </a:moveTo>
                <a:lnTo>
                  <a:pt x="7"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9" name="Freeform 81"/>
          <p:cNvSpPr>
            <a:spLocks/>
          </p:cNvSpPr>
          <p:nvPr>
            <p:custDataLst>
              <p:tags r:id="rId61"/>
            </p:custDataLst>
          </p:nvPr>
        </p:nvSpPr>
        <p:spPr bwMode="auto">
          <a:xfrm>
            <a:off x="7485063" y="3328988"/>
            <a:ext cx="6350" cy="57150"/>
          </a:xfrm>
          <a:custGeom>
            <a:avLst/>
            <a:gdLst/>
            <a:ahLst/>
            <a:cxnLst>
              <a:cxn ang="0">
                <a:pos x="16" y="0"/>
              </a:cxn>
              <a:cxn ang="0">
                <a:pos x="16" y="6"/>
              </a:cxn>
              <a:cxn ang="0">
                <a:pos x="14" y="13"/>
              </a:cxn>
              <a:cxn ang="0">
                <a:pos x="13" y="16"/>
              </a:cxn>
              <a:cxn ang="0">
                <a:pos x="11" y="20"/>
              </a:cxn>
              <a:cxn ang="0">
                <a:pos x="7" y="23"/>
              </a:cxn>
              <a:cxn ang="0">
                <a:pos x="3" y="25"/>
              </a:cxn>
              <a:cxn ang="0">
                <a:pos x="1" y="24"/>
              </a:cxn>
              <a:cxn ang="0">
                <a:pos x="0" y="21"/>
              </a:cxn>
              <a:cxn ang="0">
                <a:pos x="1" y="18"/>
              </a:cxn>
              <a:cxn ang="0">
                <a:pos x="2" y="13"/>
              </a:cxn>
              <a:cxn ang="0">
                <a:pos x="4" y="9"/>
              </a:cxn>
              <a:cxn ang="0">
                <a:pos x="7" y="4"/>
              </a:cxn>
              <a:cxn ang="0">
                <a:pos x="11" y="1"/>
              </a:cxn>
              <a:cxn ang="0">
                <a:pos x="16" y="0"/>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0" name="Freeform 82"/>
          <p:cNvSpPr>
            <a:spLocks/>
          </p:cNvSpPr>
          <p:nvPr>
            <p:custDataLst>
              <p:tags r:id="rId62"/>
            </p:custDataLst>
          </p:nvPr>
        </p:nvSpPr>
        <p:spPr bwMode="auto">
          <a:xfrm>
            <a:off x="7597775" y="3217863"/>
            <a:ext cx="4763" cy="57150"/>
          </a:xfrm>
          <a:custGeom>
            <a:avLst/>
            <a:gdLst/>
            <a:ahLst/>
            <a:cxnLst>
              <a:cxn ang="0">
                <a:pos x="0" y="0"/>
              </a:cxn>
              <a:cxn ang="0">
                <a:pos x="3" y="1"/>
              </a:cxn>
              <a:cxn ang="0">
                <a:pos x="5" y="2"/>
              </a:cxn>
              <a:cxn ang="0">
                <a:pos x="7" y="4"/>
              </a:cxn>
              <a:cxn ang="0">
                <a:pos x="9" y="7"/>
              </a:cxn>
              <a:cxn ang="0">
                <a:pos x="13" y="13"/>
              </a:cxn>
              <a:cxn ang="0">
                <a:pos x="14" y="18"/>
              </a:cxn>
              <a:cxn ang="0">
                <a:pos x="0" y="0"/>
              </a:cxn>
            </a:cxnLst>
            <a:rect l="0" t="0" r="r" b="b"/>
            <a:pathLst>
              <a:path w="14" h="18">
                <a:moveTo>
                  <a:pt x="0" y="0"/>
                </a:moveTo>
                <a:lnTo>
                  <a:pt x="3" y="1"/>
                </a:lnTo>
                <a:lnTo>
                  <a:pt x="5" y="2"/>
                </a:lnTo>
                <a:lnTo>
                  <a:pt x="7" y="4"/>
                </a:lnTo>
                <a:lnTo>
                  <a:pt x="9" y="7"/>
                </a:lnTo>
                <a:lnTo>
                  <a:pt x="13" y="13"/>
                </a:lnTo>
                <a:lnTo>
                  <a:pt x="14" y="18"/>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1" name="Freeform 83"/>
          <p:cNvSpPr>
            <a:spLocks/>
          </p:cNvSpPr>
          <p:nvPr>
            <p:custDataLst>
              <p:tags r:id="rId63"/>
            </p:custDataLst>
          </p:nvPr>
        </p:nvSpPr>
        <p:spPr bwMode="auto">
          <a:xfrm>
            <a:off x="7750175" y="3916363"/>
            <a:ext cx="26988" cy="58737"/>
          </a:xfrm>
          <a:custGeom>
            <a:avLst/>
            <a:gdLst/>
            <a:ahLst/>
            <a:cxnLst>
              <a:cxn ang="0">
                <a:pos x="0" y="0"/>
              </a:cxn>
              <a:cxn ang="0">
                <a:pos x="1" y="17"/>
              </a:cxn>
              <a:cxn ang="0">
                <a:pos x="3" y="30"/>
              </a:cxn>
              <a:cxn ang="0">
                <a:pos x="7" y="41"/>
              </a:cxn>
              <a:cxn ang="0">
                <a:pos x="12" y="50"/>
              </a:cxn>
              <a:cxn ang="0">
                <a:pos x="17" y="58"/>
              </a:cxn>
              <a:cxn ang="0">
                <a:pos x="23" y="64"/>
              </a:cxn>
              <a:cxn ang="0">
                <a:pos x="28" y="69"/>
              </a:cxn>
              <a:cxn ang="0">
                <a:pos x="33" y="74"/>
              </a:cxn>
              <a:cxn ang="0">
                <a:pos x="44" y="65"/>
              </a:cxn>
              <a:cxn ang="0">
                <a:pos x="55" y="55"/>
              </a:cxn>
              <a:cxn ang="0">
                <a:pos x="59" y="49"/>
              </a:cxn>
              <a:cxn ang="0">
                <a:pos x="63" y="43"/>
              </a:cxn>
              <a:cxn ang="0">
                <a:pos x="66" y="37"/>
              </a:cxn>
              <a:cxn ang="0">
                <a:pos x="67" y="30"/>
              </a:cxn>
              <a:cxn ang="0">
                <a:pos x="67" y="25"/>
              </a:cxn>
              <a:cxn ang="0">
                <a:pos x="67" y="18"/>
              </a:cxn>
              <a:cxn ang="0">
                <a:pos x="67" y="9"/>
              </a:cxn>
              <a:cxn ang="0">
                <a:pos x="67" y="0"/>
              </a:cxn>
              <a:cxn ang="0">
                <a:pos x="48" y="0"/>
              </a:cxn>
              <a:cxn ang="0">
                <a:pos x="33" y="0"/>
              </a:cxn>
              <a:cxn ang="0">
                <a:pos x="17" y="0"/>
              </a:cxn>
              <a:cxn ang="0">
                <a:pos x="0" y="0"/>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2" name="Freeform 84"/>
          <p:cNvSpPr>
            <a:spLocks/>
          </p:cNvSpPr>
          <p:nvPr>
            <p:custDataLst>
              <p:tags r:id="rId64"/>
            </p:custDataLst>
          </p:nvPr>
        </p:nvSpPr>
        <p:spPr bwMode="auto">
          <a:xfrm>
            <a:off x="7813675" y="3930650"/>
            <a:ext cx="12700" cy="57150"/>
          </a:xfrm>
          <a:custGeom>
            <a:avLst/>
            <a:gdLst/>
            <a:ahLst/>
            <a:cxnLst>
              <a:cxn ang="0">
                <a:pos x="0" y="0"/>
              </a:cxn>
              <a:cxn ang="0">
                <a:pos x="2" y="3"/>
              </a:cxn>
              <a:cxn ang="0">
                <a:pos x="4" y="7"/>
              </a:cxn>
              <a:cxn ang="0">
                <a:pos x="5" y="11"/>
              </a:cxn>
              <a:cxn ang="0">
                <a:pos x="6" y="16"/>
              </a:cxn>
              <a:cxn ang="0">
                <a:pos x="10" y="28"/>
              </a:cxn>
              <a:cxn ang="0">
                <a:pos x="13" y="38"/>
              </a:cxn>
              <a:cxn ang="0">
                <a:pos x="16" y="37"/>
              </a:cxn>
              <a:cxn ang="0">
                <a:pos x="20" y="36"/>
              </a:cxn>
              <a:cxn ang="0">
                <a:pos x="23" y="34"/>
              </a:cxn>
              <a:cxn ang="0">
                <a:pos x="26" y="31"/>
              </a:cxn>
              <a:cxn ang="0">
                <a:pos x="28" y="28"/>
              </a:cxn>
              <a:cxn ang="0">
                <a:pos x="32" y="24"/>
              </a:cxn>
              <a:cxn ang="0">
                <a:pos x="33" y="21"/>
              </a:cxn>
              <a:cxn ang="0">
                <a:pos x="34" y="19"/>
              </a:cxn>
              <a:cxn ang="0">
                <a:pos x="31" y="18"/>
              </a:cxn>
              <a:cxn ang="0">
                <a:pos x="28" y="17"/>
              </a:cxn>
              <a:cxn ang="0">
                <a:pos x="26" y="14"/>
              </a:cxn>
              <a:cxn ang="0">
                <a:pos x="24" y="12"/>
              </a:cxn>
              <a:cxn ang="0">
                <a:pos x="19" y="6"/>
              </a:cxn>
              <a:cxn ang="0">
                <a:pos x="13" y="0"/>
              </a:cxn>
              <a:cxn ang="0">
                <a:pos x="6" y="0"/>
              </a:cxn>
              <a:cxn ang="0">
                <a:pos x="0" y="0"/>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3" name="Freeform 85"/>
          <p:cNvSpPr>
            <a:spLocks/>
          </p:cNvSpPr>
          <p:nvPr>
            <p:custDataLst>
              <p:tags r:id="rId65"/>
            </p:custDataLst>
          </p:nvPr>
        </p:nvSpPr>
        <p:spPr bwMode="auto">
          <a:xfrm>
            <a:off x="7670800" y="3706813"/>
            <a:ext cx="25400" cy="55562"/>
          </a:xfrm>
          <a:custGeom>
            <a:avLst/>
            <a:gdLst/>
            <a:ahLst/>
            <a:cxnLst>
              <a:cxn ang="0">
                <a:pos x="53" y="23"/>
              </a:cxn>
              <a:cxn ang="0">
                <a:pos x="53" y="4"/>
              </a:cxn>
              <a:cxn ang="0">
                <a:pos x="49" y="2"/>
              </a:cxn>
              <a:cxn ang="0">
                <a:pos x="45" y="1"/>
              </a:cxn>
              <a:cxn ang="0">
                <a:pos x="42" y="0"/>
              </a:cxn>
              <a:cxn ang="0">
                <a:pos x="38" y="0"/>
              </a:cxn>
              <a:cxn ang="0">
                <a:pos x="31" y="1"/>
              </a:cxn>
              <a:cxn ang="0">
                <a:pos x="24" y="4"/>
              </a:cxn>
              <a:cxn ang="0">
                <a:pos x="11" y="13"/>
              </a:cxn>
              <a:cxn ang="0">
                <a:pos x="0" y="23"/>
              </a:cxn>
              <a:cxn ang="0">
                <a:pos x="53" y="23"/>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4" name="Freeform 86"/>
          <p:cNvSpPr>
            <a:spLocks/>
          </p:cNvSpPr>
          <p:nvPr>
            <p:custDataLst>
              <p:tags r:id="rId66"/>
            </p:custDataLst>
          </p:nvPr>
        </p:nvSpPr>
        <p:spPr bwMode="auto">
          <a:xfrm>
            <a:off x="7613650" y="3681413"/>
            <a:ext cx="11113" cy="57150"/>
          </a:xfrm>
          <a:custGeom>
            <a:avLst/>
            <a:gdLst/>
            <a:ahLst/>
            <a:cxnLst>
              <a:cxn ang="0">
                <a:pos x="0" y="0"/>
              </a:cxn>
              <a:cxn ang="0">
                <a:pos x="4" y="4"/>
              </a:cxn>
              <a:cxn ang="0">
                <a:pos x="11" y="8"/>
              </a:cxn>
              <a:cxn ang="0">
                <a:pos x="14" y="9"/>
              </a:cxn>
              <a:cxn ang="0">
                <a:pos x="18" y="11"/>
              </a:cxn>
              <a:cxn ang="0">
                <a:pos x="22" y="11"/>
              </a:cxn>
              <a:cxn ang="0">
                <a:pos x="26" y="12"/>
              </a:cxn>
              <a:cxn ang="0">
                <a:pos x="21" y="7"/>
              </a:cxn>
              <a:cxn ang="0">
                <a:pos x="13" y="3"/>
              </a:cxn>
              <a:cxn ang="0">
                <a:pos x="5" y="1"/>
              </a:cxn>
              <a:cxn ang="0">
                <a:pos x="0" y="0"/>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5" name="Freeform 87"/>
          <p:cNvSpPr>
            <a:spLocks/>
          </p:cNvSpPr>
          <p:nvPr>
            <p:custDataLst>
              <p:tags r:id="rId67"/>
            </p:custDataLst>
          </p:nvPr>
        </p:nvSpPr>
        <p:spPr bwMode="auto">
          <a:xfrm>
            <a:off x="7813675" y="4013200"/>
            <a:ext cx="31750" cy="57150"/>
          </a:xfrm>
          <a:custGeom>
            <a:avLst/>
            <a:gdLst/>
            <a:ahLst/>
            <a:cxnLst>
              <a:cxn ang="0">
                <a:pos x="0" y="0"/>
              </a:cxn>
              <a:cxn ang="0">
                <a:pos x="20" y="0"/>
              </a:cxn>
              <a:cxn ang="0">
                <a:pos x="37" y="0"/>
              </a:cxn>
              <a:cxn ang="0">
                <a:pos x="55" y="0"/>
              </a:cxn>
              <a:cxn ang="0">
                <a:pos x="73" y="0"/>
              </a:cxn>
            </a:cxnLst>
            <a:rect l="0" t="0" r="r" b="b"/>
            <a:pathLst>
              <a:path w="73">
                <a:moveTo>
                  <a:pt x="0" y="0"/>
                </a:moveTo>
                <a:lnTo>
                  <a:pt x="20" y="0"/>
                </a:lnTo>
                <a:lnTo>
                  <a:pt x="37" y="0"/>
                </a:lnTo>
                <a:lnTo>
                  <a:pt x="55" y="0"/>
                </a:lnTo>
                <a:lnTo>
                  <a:pt x="7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6" name="Freeform 88"/>
          <p:cNvSpPr>
            <a:spLocks/>
          </p:cNvSpPr>
          <p:nvPr>
            <p:custDataLst>
              <p:tags r:id="rId68"/>
            </p:custDataLst>
          </p:nvPr>
        </p:nvSpPr>
        <p:spPr bwMode="auto">
          <a:xfrm>
            <a:off x="7769225" y="4002088"/>
            <a:ext cx="22225" cy="57150"/>
          </a:xfrm>
          <a:custGeom>
            <a:avLst/>
            <a:gdLst/>
            <a:ahLst/>
            <a:cxnLst>
              <a:cxn ang="0">
                <a:pos x="0" y="0"/>
              </a:cxn>
              <a:cxn ang="0">
                <a:pos x="14" y="0"/>
              </a:cxn>
              <a:cxn ang="0">
                <a:pos x="27" y="3"/>
              </a:cxn>
              <a:cxn ang="0">
                <a:pos x="32" y="3"/>
              </a:cxn>
              <a:cxn ang="0">
                <a:pos x="39" y="3"/>
              </a:cxn>
              <a:cxn ang="0">
                <a:pos x="45" y="1"/>
              </a:cxn>
              <a:cxn ang="0">
                <a:pos x="53" y="0"/>
              </a:cxn>
            </a:cxnLst>
            <a:rect l="0" t="0" r="r" b="b"/>
            <a:pathLst>
              <a:path w="53" h="3">
                <a:moveTo>
                  <a:pt x="0" y="0"/>
                </a:moveTo>
                <a:lnTo>
                  <a:pt x="14" y="0"/>
                </a:lnTo>
                <a:lnTo>
                  <a:pt x="27" y="3"/>
                </a:lnTo>
                <a:lnTo>
                  <a:pt x="32" y="3"/>
                </a:lnTo>
                <a:lnTo>
                  <a:pt x="39" y="3"/>
                </a:lnTo>
                <a:lnTo>
                  <a:pt x="45" y="1"/>
                </a:lnTo>
                <a:lnTo>
                  <a:pt x="5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7" name="Line 89"/>
          <p:cNvSpPr>
            <a:spLocks noChangeShapeType="1"/>
          </p:cNvSpPr>
          <p:nvPr>
            <p:custDataLst>
              <p:tags r:id="rId69"/>
            </p:custDataLst>
          </p:nvPr>
        </p:nvSpPr>
        <p:spPr bwMode="auto">
          <a:xfrm>
            <a:off x="7802563" y="3987800"/>
            <a:ext cx="20637" cy="6350"/>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8" name="Freeform 90"/>
          <p:cNvSpPr>
            <a:spLocks/>
          </p:cNvSpPr>
          <p:nvPr>
            <p:custDataLst>
              <p:tags r:id="rId70"/>
            </p:custDataLst>
          </p:nvPr>
        </p:nvSpPr>
        <p:spPr bwMode="auto">
          <a:xfrm>
            <a:off x="7823200" y="3994150"/>
            <a:ext cx="1588" cy="57150"/>
          </a:xfrm>
          <a:custGeom>
            <a:avLst/>
            <a:gdLst/>
            <a:ahLst/>
            <a:cxnLst>
              <a:cxn ang="0">
                <a:pos x="0" y="0"/>
              </a:cxn>
              <a:cxn ang="0">
                <a:pos x="0" y="6"/>
              </a:cxn>
              <a:cxn ang="0">
                <a:pos x="0" y="13"/>
              </a:cxn>
            </a:cxnLst>
            <a:rect l="0" t="0" r="r" b="b"/>
            <a:pathLst>
              <a:path h="13">
                <a:moveTo>
                  <a:pt x="0" y="0"/>
                </a:moveTo>
                <a:lnTo>
                  <a:pt x="0" y="6"/>
                </a:lnTo>
                <a:lnTo>
                  <a:pt x="0"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9" name="Freeform 91"/>
          <p:cNvSpPr>
            <a:spLocks/>
          </p:cNvSpPr>
          <p:nvPr>
            <p:custDataLst>
              <p:tags r:id="rId71"/>
            </p:custDataLst>
          </p:nvPr>
        </p:nvSpPr>
        <p:spPr bwMode="auto">
          <a:xfrm>
            <a:off x="7777163" y="3987800"/>
            <a:ext cx="14287" cy="58738"/>
          </a:xfrm>
          <a:custGeom>
            <a:avLst/>
            <a:gdLst/>
            <a:ahLst/>
            <a:cxnLst>
              <a:cxn ang="0">
                <a:pos x="0" y="0"/>
              </a:cxn>
              <a:cxn ang="0">
                <a:pos x="15" y="0"/>
              </a:cxn>
              <a:cxn ang="0">
                <a:pos x="26" y="0"/>
              </a:cxn>
            </a:cxnLst>
            <a:rect l="0" t="0" r="r" b="b"/>
            <a:pathLst>
              <a:path w="26">
                <a:moveTo>
                  <a:pt x="0" y="0"/>
                </a:moveTo>
                <a:lnTo>
                  <a:pt x="15" y="0"/>
                </a:lnTo>
                <a:lnTo>
                  <a:pt x="2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0" name="Freeform 92"/>
          <p:cNvSpPr>
            <a:spLocks/>
          </p:cNvSpPr>
          <p:nvPr>
            <p:custDataLst>
              <p:tags r:id="rId72"/>
            </p:custDataLst>
          </p:nvPr>
        </p:nvSpPr>
        <p:spPr bwMode="auto">
          <a:xfrm>
            <a:off x="7770813" y="3968750"/>
            <a:ext cx="6350" cy="60325"/>
          </a:xfrm>
          <a:custGeom>
            <a:avLst/>
            <a:gdLst/>
            <a:ahLst/>
            <a:cxnLst>
              <a:cxn ang="0">
                <a:pos x="20" y="0"/>
              </a:cxn>
              <a:cxn ang="0">
                <a:pos x="0" y="13"/>
              </a:cxn>
              <a:cxn ang="0">
                <a:pos x="4" y="18"/>
              </a:cxn>
              <a:cxn ang="0">
                <a:pos x="10" y="21"/>
              </a:cxn>
              <a:cxn ang="0">
                <a:pos x="14" y="24"/>
              </a:cxn>
              <a:cxn ang="0">
                <a:pos x="20" y="25"/>
              </a:cxn>
              <a:cxn ang="0">
                <a:pos x="20" y="0"/>
              </a:cxn>
            </a:cxnLst>
            <a:rect l="0" t="0" r="r" b="b"/>
            <a:pathLst>
              <a:path w="20" h="25">
                <a:moveTo>
                  <a:pt x="20" y="0"/>
                </a:moveTo>
                <a:lnTo>
                  <a:pt x="0" y="13"/>
                </a:lnTo>
                <a:lnTo>
                  <a:pt x="4" y="18"/>
                </a:lnTo>
                <a:lnTo>
                  <a:pt x="10" y="21"/>
                </a:lnTo>
                <a:lnTo>
                  <a:pt x="14" y="24"/>
                </a:lnTo>
                <a:lnTo>
                  <a:pt x="20" y="25"/>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1" name="Freeform 93"/>
          <p:cNvSpPr>
            <a:spLocks/>
          </p:cNvSpPr>
          <p:nvPr>
            <p:custDataLst>
              <p:tags r:id="rId73"/>
            </p:custDataLst>
          </p:nvPr>
        </p:nvSpPr>
        <p:spPr bwMode="auto">
          <a:xfrm>
            <a:off x="7851775" y="3695700"/>
            <a:ext cx="1588" cy="57150"/>
          </a:xfrm>
          <a:custGeom>
            <a:avLst/>
            <a:gdLst/>
            <a:ahLst/>
            <a:cxnLst>
              <a:cxn ang="0">
                <a:pos x="0" y="24"/>
              </a:cxn>
              <a:cxn ang="0">
                <a:pos x="0" y="0"/>
              </a:cxn>
              <a:cxn ang="0">
                <a:pos x="6" y="12"/>
              </a:cxn>
              <a:cxn ang="0">
                <a:pos x="0" y="24"/>
              </a:cxn>
            </a:cxnLst>
            <a:rect l="0" t="0" r="r" b="b"/>
            <a:pathLst>
              <a:path w="6" h="24">
                <a:moveTo>
                  <a:pt x="0" y="24"/>
                </a:moveTo>
                <a:lnTo>
                  <a:pt x="0" y="0"/>
                </a:lnTo>
                <a:lnTo>
                  <a:pt x="6" y="12"/>
                </a:lnTo>
                <a:lnTo>
                  <a:pt x="0"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6" name="Group 94"/>
          <p:cNvGrpSpPr>
            <a:grpSpLocks/>
          </p:cNvGrpSpPr>
          <p:nvPr>
            <p:custDataLst>
              <p:tags r:id="rId74"/>
            </p:custDataLst>
          </p:nvPr>
        </p:nvGrpSpPr>
        <p:grpSpPr bwMode="auto">
          <a:xfrm>
            <a:off x="7726363" y="3367088"/>
            <a:ext cx="163512" cy="114300"/>
            <a:chOff x="5379" y="2466"/>
            <a:chExt cx="122" cy="71"/>
          </a:xfrm>
          <a:solidFill>
            <a:schemeClr val="bg1">
              <a:lumMod val="65000"/>
            </a:schemeClr>
          </a:solidFill>
        </p:grpSpPr>
        <p:sp>
          <p:nvSpPr>
            <p:cNvPr id="2143" name="Freeform 95"/>
            <p:cNvSpPr>
              <a:spLocks/>
            </p:cNvSpPr>
            <p:nvPr/>
          </p:nvSpPr>
          <p:spPr bwMode="auto">
            <a:xfrm>
              <a:off x="5428" y="2492"/>
              <a:ext cx="6" cy="9"/>
            </a:xfrm>
            <a:custGeom>
              <a:avLst/>
              <a:gdLst/>
              <a:ahLst/>
              <a:cxnLst>
                <a:cxn ang="0">
                  <a:pos x="19" y="25"/>
                </a:cxn>
                <a:cxn ang="0">
                  <a:pos x="18" y="20"/>
                </a:cxn>
                <a:cxn ang="0">
                  <a:pos x="17" y="12"/>
                </a:cxn>
                <a:cxn ang="0">
                  <a:pos x="16" y="9"/>
                </a:cxn>
                <a:cxn ang="0">
                  <a:pos x="17" y="6"/>
                </a:cxn>
                <a:cxn ang="0">
                  <a:pos x="17" y="3"/>
                </a:cxn>
                <a:cxn ang="0">
                  <a:pos x="19" y="0"/>
                </a:cxn>
                <a:cxn ang="0">
                  <a:pos x="0" y="0"/>
                </a:cxn>
                <a:cxn ang="0">
                  <a:pos x="1" y="7"/>
                </a:cxn>
                <a:cxn ang="0">
                  <a:pos x="5" y="15"/>
                </a:cxn>
                <a:cxn ang="0">
                  <a:pos x="7" y="19"/>
                </a:cxn>
                <a:cxn ang="0">
                  <a:pos x="11" y="23"/>
                </a:cxn>
                <a:cxn ang="0">
                  <a:pos x="15" y="25"/>
                </a:cxn>
                <a:cxn ang="0">
                  <a:pos x="19" y="25"/>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4" name="Freeform 96"/>
            <p:cNvSpPr>
              <a:spLocks/>
            </p:cNvSpPr>
            <p:nvPr/>
          </p:nvSpPr>
          <p:spPr bwMode="auto">
            <a:xfrm>
              <a:off x="5379" y="2505"/>
              <a:ext cx="7" cy="6"/>
            </a:xfrm>
            <a:custGeom>
              <a:avLst/>
              <a:gdLst/>
              <a:ahLst/>
              <a:cxnLst>
                <a:cxn ang="0">
                  <a:pos x="26" y="18"/>
                </a:cxn>
                <a:cxn ang="0">
                  <a:pos x="7" y="18"/>
                </a:cxn>
                <a:cxn ang="0">
                  <a:pos x="3" y="9"/>
                </a:cxn>
                <a:cxn ang="0">
                  <a:pos x="0" y="0"/>
                </a:cxn>
                <a:cxn ang="0">
                  <a:pos x="6" y="2"/>
                </a:cxn>
                <a:cxn ang="0">
                  <a:pos x="13" y="6"/>
                </a:cxn>
                <a:cxn ang="0">
                  <a:pos x="20" y="12"/>
                </a:cxn>
                <a:cxn ang="0">
                  <a:pos x="26" y="18"/>
                </a:cxn>
              </a:cxnLst>
              <a:rect l="0" t="0" r="r" b="b"/>
              <a:pathLst>
                <a:path w="26" h="18">
                  <a:moveTo>
                    <a:pt x="26" y="18"/>
                  </a:moveTo>
                  <a:lnTo>
                    <a:pt x="7" y="18"/>
                  </a:lnTo>
                  <a:lnTo>
                    <a:pt x="3" y="9"/>
                  </a:lnTo>
                  <a:lnTo>
                    <a:pt x="0" y="0"/>
                  </a:lnTo>
                  <a:lnTo>
                    <a:pt x="6" y="2"/>
                  </a:lnTo>
                  <a:lnTo>
                    <a:pt x="13" y="6"/>
                  </a:lnTo>
                  <a:lnTo>
                    <a:pt x="20" y="12"/>
                  </a:lnTo>
                  <a:lnTo>
                    <a:pt x="26"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5" name="Freeform 97"/>
            <p:cNvSpPr>
              <a:spLocks/>
            </p:cNvSpPr>
            <p:nvPr/>
          </p:nvSpPr>
          <p:spPr bwMode="auto">
            <a:xfrm>
              <a:off x="5392" y="2466"/>
              <a:ext cx="5" cy="6"/>
            </a:xfrm>
            <a:custGeom>
              <a:avLst/>
              <a:gdLst/>
              <a:ahLst/>
              <a:cxnLst>
                <a:cxn ang="0">
                  <a:pos x="0" y="18"/>
                </a:cxn>
                <a:cxn ang="0">
                  <a:pos x="13" y="0"/>
                </a:cxn>
                <a:cxn ang="0">
                  <a:pos x="0" y="18"/>
                </a:cxn>
              </a:cxnLst>
              <a:rect l="0" t="0" r="r" b="b"/>
              <a:pathLst>
                <a:path w="13" h="18">
                  <a:moveTo>
                    <a:pt x="0" y="18"/>
                  </a:moveTo>
                  <a:lnTo>
                    <a:pt x="13" y="0"/>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6" name="Freeform 98"/>
            <p:cNvSpPr>
              <a:spLocks/>
            </p:cNvSpPr>
            <p:nvPr/>
          </p:nvSpPr>
          <p:spPr bwMode="auto">
            <a:xfrm>
              <a:off x="5426" y="2468"/>
              <a:ext cx="8" cy="8"/>
            </a:xfrm>
            <a:custGeom>
              <a:avLst/>
              <a:gdLst/>
              <a:ahLst/>
              <a:cxnLst>
                <a:cxn ang="0">
                  <a:pos x="0" y="24"/>
                </a:cxn>
                <a:cxn ang="0">
                  <a:pos x="3" y="23"/>
                </a:cxn>
                <a:cxn ang="0">
                  <a:pos x="7" y="22"/>
                </a:cxn>
                <a:cxn ang="0">
                  <a:pos x="11" y="19"/>
                </a:cxn>
                <a:cxn ang="0">
                  <a:pos x="16" y="16"/>
                </a:cxn>
                <a:cxn ang="0">
                  <a:pos x="20" y="13"/>
                </a:cxn>
                <a:cxn ang="0">
                  <a:pos x="23" y="9"/>
                </a:cxn>
                <a:cxn ang="0">
                  <a:pos x="25" y="4"/>
                </a:cxn>
                <a:cxn ang="0">
                  <a:pos x="26" y="0"/>
                </a:cxn>
                <a:cxn ang="0">
                  <a:pos x="0" y="24"/>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7" name="Freeform 99"/>
            <p:cNvSpPr>
              <a:spLocks/>
            </p:cNvSpPr>
            <p:nvPr/>
          </p:nvSpPr>
          <p:spPr bwMode="auto">
            <a:xfrm>
              <a:off x="5490" y="2490"/>
              <a:ext cx="11" cy="2"/>
            </a:xfrm>
            <a:custGeom>
              <a:avLst/>
              <a:gdLst/>
              <a:ahLst/>
              <a:cxnLst>
                <a:cxn ang="0">
                  <a:pos x="0" y="6"/>
                </a:cxn>
                <a:cxn ang="0">
                  <a:pos x="10" y="6"/>
                </a:cxn>
                <a:cxn ang="0">
                  <a:pos x="17" y="5"/>
                </a:cxn>
                <a:cxn ang="0">
                  <a:pos x="25" y="4"/>
                </a:cxn>
                <a:cxn ang="0">
                  <a:pos x="34" y="0"/>
                </a:cxn>
              </a:cxnLst>
              <a:rect l="0" t="0" r="r" b="b"/>
              <a:pathLst>
                <a:path w="34" h="6">
                  <a:moveTo>
                    <a:pt x="0" y="6"/>
                  </a:moveTo>
                  <a:lnTo>
                    <a:pt x="10" y="6"/>
                  </a:lnTo>
                  <a:lnTo>
                    <a:pt x="17" y="5"/>
                  </a:lnTo>
                  <a:lnTo>
                    <a:pt x="25" y="4"/>
                  </a:lnTo>
                  <a:lnTo>
                    <a:pt x="34"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8" name="Line 100"/>
            <p:cNvSpPr>
              <a:spLocks noChangeShapeType="1"/>
            </p:cNvSpPr>
            <p:nvPr/>
          </p:nvSpPr>
          <p:spPr bwMode="auto">
            <a:xfrm flipH="1">
              <a:off x="5495" y="2490"/>
              <a:ext cx="6"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9" name="Freeform 101"/>
            <p:cNvSpPr>
              <a:spLocks/>
            </p:cNvSpPr>
            <p:nvPr/>
          </p:nvSpPr>
          <p:spPr bwMode="auto">
            <a:xfrm>
              <a:off x="5464" y="2530"/>
              <a:ext cx="1" cy="7"/>
            </a:xfrm>
            <a:custGeom>
              <a:avLst/>
              <a:gdLst/>
              <a:ahLst/>
              <a:cxnLst>
                <a:cxn ang="0">
                  <a:pos x="0" y="19"/>
                </a:cxn>
                <a:cxn ang="0">
                  <a:pos x="0" y="9"/>
                </a:cxn>
                <a:cxn ang="0">
                  <a:pos x="0" y="0"/>
                </a:cxn>
              </a:cxnLst>
              <a:rect l="0" t="0" r="r" b="b"/>
              <a:pathLst>
                <a:path h="19">
                  <a:moveTo>
                    <a:pt x="0" y="19"/>
                  </a:moveTo>
                  <a:lnTo>
                    <a:pt x="0" y="9"/>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0" name="Line 102"/>
            <p:cNvSpPr>
              <a:spLocks noChangeShapeType="1"/>
            </p:cNvSpPr>
            <p:nvPr/>
          </p:nvSpPr>
          <p:spPr bwMode="auto">
            <a:xfrm>
              <a:off x="5464" y="2530"/>
              <a:ext cx="6"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1" name="Freeform 103"/>
            <p:cNvSpPr>
              <a:spLocks/>
            </p:cNvSpPr>
            <p:nvPr/>
          </p:nvSpPr>
          <p:spPr bwMode="auto">
            <a:xfrm>
              <a:off x="5466" y="2530"/>
              <a:ext cx="4" cy="2"/>
            </a:xfrm>
            <a:custGeom>
              <a:avLst/>
              <a:gdLst/>
              <a:ahLst/>
              <a:cxnLst>
                <a:cxn ang="0">
                  <a:pos x="14" y="0"/>
                </a:cxn>
                <a:cxn ang="0">
                  <a:pos x="7" y="3"/>
                </a:cxn>
                <a:cxn ang="0">
                  <a:pos x="0" y="6"/>
                </a:cxn>
              </a:cxnLst>
              <a:rect l="0" t="0" r="r" b="b"/>
              <a:pathLst>
                <a:path w="14" h="6">
                  <a:moveTo>
                    <a:pt x="14" y="0"/>
                  </a:moveTo>
                  <a:lnTo>
                    <a:pt x="7" y="3"/>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152" name="Freeform 104"/>
          <p:cNvSpPr>
            <a:spLocks/>
          </p:cNvSpPr>
          <p:nvPr>
            <p:custDataLst>
              <p:tags r:id="rId75"/>
            </p:custDataLst>
          </p:nvPr>
        </p:nvSpPr>
        <p:spPr bwMode="auto">
          <a:xfrm>
            <a:off x="6310313" y="3228975"/>
            <a:ext cx="6350" cy="57150"/>
          </a:xfrm>
          <a:custGeom>
            <a:avLst/>
            <a:gdLst/>
            <a:ahLst/>
            <a:cxnLst>
              <a:cxn ang="0">
                <a:pos x="13" y="111"/>
              </a:cxn>
              <a:cxn ang="0">
                <a:pos x="9" y="103"/>
              </a:cxn>
              <a:cxn ang="0">
                <a:pos x="4" y="95"/>
              </a:cxn>
              <a:cxn ang="0">
                <a:pos x="2" y="91"/>
              </a:cxn>
              <a:cxn ang="0">
                <a:pos x="1" y="87"/>
              </a:cxn>
              <a:cxn ang="0">
                <a:pos x="0" y="80"/>
              </a:cxn>
              <a:cxn ang="0">
                <a:pos x="0" y="74"/>
              </a:cxn>
              <a:cxn ang="0">
                <a:pos x="0" y="61"/>
              </a:cxn>
              <a:cxn ang="0">
                <a:pos x="1" y="51"/>
              </a:cxn>
              <a:cxn ang="0">
                <a:pos x="3" y="41"/>
              </a:cxn>
              <a:cxn ang="0">
                <a:pos x="5" y="33"/>
              </a:cxn>
              <a:cxn ang="0">
                <a:pos x="9" y="24"/>
              </a:cxn>
              <a:cxn ang="0">
                <a:pos x="14" y="17"/>
              </a:cxn>
              <a:cxn ang="0">
                <a:pos x="20" y="9"/>
              </a:cxn>
              <a:cxn ang="0">
                <a:pos x="26" y="0"/>
              </a:cxn>
              <a:cxn ang="0">
                <a:pos x="26" y="6"/>
              </a:cxn>
              <a:cxn ang="0">
                <a:pos x="26" y="13"/>
              </a:cxn>
              <a:cxn ang="0">
                <a:pos x="26" y="22"/>
              </a:cxn>
              <a:cxn ang="0">
                <a:pos x="26" y="32"/>
              </a:cxn>
              <a:cxn ang="0">
                <a:pos x="25" y="44"/>
              </a:cxn>
              <a:cxn ang="0">
                <a:pos x="22" y="56"/>
              </a:cxn>
              <a:cxn ang="0">
                <a:pos x="18" y="67"/>
              </a:cxn>
              <a:cxn ang="0">
                <a:pos x="13" y="80"/>
              </a:cxn>
              <a:cxn ang="0">
                <a:pos x="13" y="111"/>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3" name="Freeform 105"/>
          <p:cNvSpPr>
            <a:spLocks/>
          </p:cNvSpPr>
          <p:nvPr>
            <p:custDataLst>
              <p:tags r:id="rId76"/>
            </p:custDataLst>
          </p:nvPr>
        </p:nvSpPr>
        <p:spPr bwMode="auto">
          <a:xfrm>
            <a:off x="3209925" y="5368925"/>
            <a:ext cx="53975" cy="58738"/>
          </a:xfrm>
          <a:custGeom>
            <a:avLst/>
            <a:gdLst/>
            <a:ahLst/>
            <a:cxnLst>
              <a:cxn ang="0">
                <a:pos x="0" y="19"/>
              </a:cxn>
              <a:cxn ang="0">
                <a:pos x="11" y="20"/>
              </a:cxn>
              <a:cxn ang="0">
                <a:pos x="21" y="21"/>
              </a:cxn>
              <a:cxn ang="0">
                <a:pos x="29" y="23"/>
              </a:cxn>
              <a:cxn ang="0">
                <a:pos x="36" y="26"/>
              </a:cxn>
              <a:cxn ang="0">
                <a:pos x="50" y="33"/>
              </a:cxn>
              <a:cxn ang="0">
                <a:pos x="61" y="40"/>
              </a:cxn>
              <a:cxn ang="0">
                <a:pos x="70" y="48"/>
              </a:cxn>
              <a:cxn ang="0">
                <a:pos x="79" y="55"/>
              </a:cxn>
              <a:cxn ang="0">
                <a:pos x="84" y="58"/>
              </a:cxn>
              <a:cxn ang="0">
                <a:pos x="89" y="60"/>
              </a:cxn>
              <a:cxn ang="0">
                <a:pos x="95" y="61"/>
              </a:cxn>
              <a:cxn ang="0">
                <a:pos x="100" y="62"/>
              </a:cxn>
              <a:cxn ang="0">
                <a:pos x="105" y="61"/>
              </a:cxn>
              <a:cxn ang="0">
                <a:pos x="109" y="60"/>
              </a:cxn>
              <a:cxn ang="0">
                <a:pos x="113" y="58"/>
              </a:cxn>
              <a:cxn ang="0">
                <a:pos x="117" y="56"/>
              </a:cxn>
              <a:cxn ang="0">
                <a:pos x="122" y="51"/>
              </a:cxn>
              <a:cxn ang="0">
                <a:pos x="126" y="49"/>
              </a:cxn>
              <a:cxn ang="0">
                <a:pos x="110" y="33"/>
              </a:cxn>
              <a:cxn ang="0">
                <a:pos x="96" y="21"/>
              </a:cxn>
              <a:cxn ang="0">
                <a:pos x="89" y="15"/>
              </a:cxn>
              <a:cxn ang="0">
                <a:pos x="81" y="9"/>
              </a:cxn>
              <a:cxn ang="0">
                <a:pos x="72" y="5"/>
              </a:cxn>
              <a:cxn ang="0">
                <a:pos x="61" y="0"/>
              </a:cxn>
              <a:cxn ang="0">
                <a:pos x="0" y="0"/>
              </a:cxn>
              <a:cxn ang="0">
                <a:pos x="0" y="9"/>
              </a:cxn>
              <a:cxn ang="0">
                <a:pos x="0" y="19"/>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4" name="Freeform 106"/>
          <p:cNvSpPr>
            <a:spLocks/>
          </p:cNvSpPr>
          <p:nvPr>
            <p:custDataLst>
              <p:tags r:id="rId77"/>
            </p:custDataLst>
          </p:nvPr>
        </p:nvSpPr>
        <p:spPr bwMode="auto">
          <a:xfrm>
            <a:off x="5511800" y="5207000"/>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5" name="Freeform 107"/>
          <p:cNvSpPr>
            <a:spLocks/>
          </p:cNvSpPr>
          <p:nvPr>
            <p:custDataLst>
              <p:tags r:id="rId78"/>
            </p:custDataLst>
          </p:nvPr>
        </p:nvSpPr>
        <p:spPr bwMode="auto">
          <a:xfrm>
            <a:off x="7666038" y="1978025"/>
            <a:ext cx="20637" cy="57150"/>
          </a:xfrm>
          <a:custGeom>
            <a:avLst/>
            <a:gdLst/>
            <a:ahLst/>
            <a:cxnLst>
              <a:cxn ang="0">
                <a:pos x="46" y="0"/>
              </a:cxn>
              <a:cxn ang="0">
                <a:pos x="40" y="7"/>
              </a:cxn>
              <a:cxn ang="0">
                <a:pos x="35" y="13"/>
              </a:cxn>
              <a:cxn ang="0">
                <a:pos x="31" y="14"/>
              </a:cxn>
              <a:cxn ang="0">
                <a:pos x="29" y="15"/>
              </a:cxn>
              <a:cxn ang="0">
                <a:pos x="26" y="16"/>
              </a:cxn>
              <a:cxn ang="0">
                <a:pos x="23" y="16"/>
              </a:cxn>
              <a:cxn ang="0">
                <a:pos x="16" y="14"/>
              </a:cxn>
              <a:cxn ang="0">
                <a:pos x="11" y="11"/>
              </a:cxn>
              <a:cxn ang="0">
                <a:pos x="5" y="6"/>
              </a:cxn>
              <a:cxn ang="0">
                <a:pos x="0" y="0"/>
              </a:cxn>
              <a:cxn ang="0">
                <a:pos x="46" y="0"/>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6" name="Freeform 108"/>
          <p:cNvSpPr>
            <a:spLocks/>
          </p:cNvSpPr>
          <p:nvPr>
            <p:custDataLst>
              <p:tags r:id="rId79"/>
            </p:custDataLst>
          </p:nvPr>
        </p:nvSpPr>
        <p:spPr bwMode="auto">
          <a:xfrm>
            <a:off x="7842250" y="2011363"/>
            <a:ext cx="15875" cy="57150"/>
          </a:xfrm>
          <a:custGeom>
            <a:avLst/>
            <a:gdLst/>
            <a:ahLst/>
            <a:cxnLst>
              <a:cxn ang="0">
                <a:pos x="39" y="25"/>
              </a:cxn>
              <a:cxn ang="0">
                <a:pos x="36" y="26"/>
              </a:cxn>
              <a:cxn ang="0">
                <a:pos x="32" y="26"/>
              </a:cxn>
              <a:cxn ang="0">
                <a:pos x="28" y="26"/>
              </a:cxn>
              <a:cxn ang="0">
                <a:pos x="25" y="25"/>
              </a:cxn>
              <a:cxn ang="0">
                <a:pos x="18" y="22"/>
              </a:cxn>
              <a:cxn ang="0">
                <a:pos x="12" y="18"/>
              </a:cxn>
              <a:cxn ang="0">
                <a:pos x="7" y="13"/>
              </a:cxn>
              <a:cxn ang="0">
                <a:pos x="3" y="7"/>
              </a:cxn>
              <a:cxn ang="0">
                <a:pos x="1" y="3"/>
              </a:cxn>
              <a:cxn ang="0">
                <a:pos x="0" y="0"/>
              </a:cxn>
              <a:cxn ang="0">
                <a:pos x="11" y="6"/>
              </a:cxn>
              <a:cxn ang="0">
                <a:pos x="22" y="13"/>
              </a:cxn>
              <a:cxn ang="0">
                <a:pos x="33" y="20"/>
              </a:cxn>
              <a:cxn ang="0">
                <a:pos x="39" y="25"/>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7" name="Freeform 109"/>
          <p:cNvSpPr>
            <a:spLocks/>
          </p:cNvSpPr>
          <p:nvPr>
            <p:custDataLst>
              <p:tags r:id="rId80"/>
            </p:custDataLst>
          </p:nvPr>
        </p:nvSpPr>
        <p:spPr bwMode="auto">
          <a:xfrm>
            <a:off x="7291388" y="2241550"/>
            <a:ext cx="4762" cy="58738"/>
          </a:xfrm>
          <a:custGeom>
            <a:avLst/>
            <a:gdLst/>
            <a:ahLst/>
            <a:cxnLst>
              <a:cxn ang="0">
                <a:pos x="11" y="0"/>
              </a:cxn>
              <a:cxn ang="0">
                <a:pos x="11" y="5"/>
              </a:cxn>
              <a:cxn ang="0">
                <a:pos x="10" y="12"/>
              </a:cxn>
              <a:cxn ang="0">
                <a:pos x="9" y="20"/>
              </a:cxn>
              <a:cxn ang="0">
                <a:pos x="4" y="25"/>
              </a:cxn>
              <a:cxn ang="0">
                <a:pos x="2" y="23"/>
              </a:cxn>
              <a:cxn ang="0">
                <a:pos x="1" y="20"/>
              </a:cxn>
              <a:cxn ang="0">
                <a:pos x="0" y="15"/>
              </a:cxn>
              <a:cxn ang="0">
                <a:pos x="0" y="12"/>
              </a:cxn>
              <a:cxn ang="0">
                <a:pos x="1" y="9"/>
              </a:cxn>
              <a:cxn ang="0">
                <a:pos x="3" y="5"/>
              </a:cxn>
              <a:cxn ang="0">
                <a:pos x="6" y="2"/>
              </a:cxn>
              <a:cxn ang="0">
                <a:pos x="11" y="0"/>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8" name="Freeform 110"/>
          <p:cNvSpPr>
            <a:spLocks/>
          </p:cNvSpPr>
          <p:nvPr>
            <p:custDataLst>
              <p:tags r:id="rId81"/>
            </p:custDataLst>
          </p:nvPr>
        </p:nvSpPr>
        <p:spPr bwMode="auto">
          <a:xfrm>
            <a:off x="7105650" y="2803525"/>
            <a:ext cx="14288" cy="58738"/>
          </a:xfrm>
          <a:custGeom>
            <a:avLst/>
            <a:gdLst/>
            <a:ahLst/>
            <a:cxnLst>
              <a:cxn ang="0">
                <a:pos x="20" y="0"/>
              </a:cxn>
              <a:cxn ang="0">
                <a:pos x="16" y="12"/>
              </a:cxn>
              <a:cxn ang="0">
                <a:pos x="10" y="20"/>
              </a:cxn>
              <a:cxn ang="0">
                <a:pos x="5" y="26"/>
              </a:cxn>
              <a:cxn ang="0">
                <a:pos x="0" y="31"/>
              </a:cxn>
              <a:cxn ang="0">
                <a:pos x="0" y="25"/>
              </a:cxn>
              <a:cxn ang="0">
                <a:pos x="1" y="19"/>
              </a:cxn>
              <a:cxn ang="0">
                <a:pos x="2" y="13"/>
              </a:cxn>
              <a:cxn ang="0">
                <a:pos x="5" y="9"/>
              </a:cxn>
              <a:cxn ang="0">
                <a:pos x="8" y="6"/>
              </a:cxn>
              <a:cxn ang="0">
                <a:pos x="11" y="3"/>
              </a:cxn>
              <a:cxn ang="0">
                <a:pos x="16" y="0"/>
              </a:cxn>
              <a:cxn ang="0">
                <a:pos x="20" y="0"/>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9" name="Freeform 111"/>
          <p:cNvSpPr>
            <a:spLocks/>
          </p:cNvSpPr>
          <p:nvPr>
            <p:custDataLst>
              <p:tags r:id="rId82"/>
            </p:custDataLst>
          </p:nvPr>
        </p:nvSpPr>
        <p:spPr bwMode="auto">
          <a:xfrm>
            <a:off x="7123113" y="2738438"/>
            <a:ext cx="15875" cy="57150"/>
          </a:xfrm>
          <a:custGeom>
            <a:avLst/>
            <a:gdLst/>
            <a:ahLst/>
            <a:cxnLst>
              <a:cxn ang="0">
                <a:pos x="13" y="37"/>
              </a:cxn>
              <a:cxn ang="0">
                <a:pos x="0" y="12"/>
              </a:cxn>
              <a:cxn ang="0">
                <a:pos x="6" y="7"/>
              </a:cxn>
              <a:cxn ang="0">
                <a:pos x="13" y="4"/>
              </a:cxn>
              <a:cxn ang="0">
                <a:pos x="21" y="1"/>
              </a:cxn>
              <a:cxn ang="0">
                <a:pos x="26" y="0"/>
              </a:cxn>
              <a:cxn ang="0">
                <a:pos x="26" y="6"/>
              </a:cxn>
              <a:cxn ang="0">
                <a:pos x="25" y="11"/>
              </a:cxn>
              <a:cxn ang="0">
                <a:pos x="24" y="17"/>
              </a:cxn>
              <a:cxn ang="0">
                <a:pos x="23" y="21"/>
              </a:cxn>
              <a:cxn ang="0">
                <a:pos x="18" y="29"/>
              </a:cxn>
              <a:cxn ang="0">
                <a:pos x="13" y="37"/>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0" name="Freeform 112"/>
          <p:cNvSpPr>
            <a:spLocks/>
          </p:cNvSpPr>
          <p:nvPr>
            <p:custDataLst>
              <p:tags r:id="rId83"/>
            </p:custDataLst>
          </p:nvPr>
        </p:nvSpPr>
        <p:spPr bwMode="auto">
          <a:xfrm>
            <a:off x="7011988" y="2587625"/>
            <a:ext cx="1587" cy="60325"/>
          </a:xfrm>
          <a:custGeom>
            <a:avLst/>
            <a:gdLst/>
            <a:ahLst/>
            <a:cxnLst>
              <a:cxn ang="0">
                <a:pos x="0" y="18"/>
              </a:cxn>
              <a:cxn ang="0">
                <a:pos x="0" y="0"/>
              </a:cxn>
              <a:cxn ang="0">
                <a:pos x="7" y="12"/>
              </a:cxn>
              <a:cxn ang="0">
                <a:pos x="0" y="18"/>
              </a:cxn>
            </a:cxnLst>
            <a:rect l="0" t="0" r="r" b="b"/>
            <a:pathLst>
              <a:path w="7" h="18">
                <a:moveTo>
                  <a:pt x="0" y="18"/>
                </a:moveTo>
                <a:lnTo>
                  <a:pt x="0" y="0"/>
                </a:lnTo>
                <a:lnTo>
                  <a:pt x="7" y="12"/>
                </a:lnTo>
                <a:lnTo>
                  <a:pt x="0" y="1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1" name="Freeform 113"/>
          <p:cNvSpPr>
            <a:spLocks/>
          </p:cNvSpPr>
          <p:nvPr>
            <p:custDataLst>
              <p:tags r:id="rId84"/>
            </p:custDataLst>
          </p:nvPr>
        </p:nvSpPr>
        <p:spPr bwMode="auto">
          <a:xfrm>
            <a:off x="3863975" y="1714500"/>
            <a:ext cx="9525" cy="57150"/>
          </a:xfrm>
          <a:custGeom>
            <a:avLst/>
            <a:gdLst/>
            <a:ahLst/>
            <a:cxnLst>
              <a:cxn ang="0">
                <a:pos x="0" y="12"/>
              </a:cxn>
              <a:cxn ang="0">
                <a:pos x="19" y="0"/>
              </a:cxn>
              <a:cxn ang="0">
                <a:pos x="24" y="5"/>
              </a:cxn>
              <a:cxn ang="0">
                <a:pos x="28" y="12"/>
              </a:cxn>
              <a:cxn ang="0">
                <a:pos x="32" y="22"/>
              </a:cxn>
              <a:cxn ang="0">
                <a:pos x="33" y="31"/>
              </a:cxn>
              <a:cxn ang="0">
                <a:pos x="27" y="30"/>
              </a:cxn>
              <a:cxn ang="0">
                <a:pos x="22" y="28"/>
              </a:cxn>
              <a:cxn ang="0">
                <a:pos x="16" y="25"/>
              </a:cxn>
              <a:cxn ang="0">
                <a:pos x="11" y="22"/>
              </a:cxn>
              <a:cxn ang="0">
                <a:pos x="3" y="15"/>
              </a:cxn>
              <a:cxn ang="0">
                <a:pos x="0" y="12"/>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2" name="Freeform 114"/>
          <p:cNvSpPr>
            <a:spLocks/>
          </p:cNvSpPr>
          <p:nvPr>
            <p:custDataLst>
              <p:tags r:id="rId85"/>
            </p:custDataLst>
          </p:nvPr>
        </p:nvSpPr>
        <p:spPr bwMode="auto">
          <a:xfrm>
            <a:off x="3849688" y="1482725"/>
            <a:ext cx="3175" cy="57150"/>
          </a:xfrm>
          <a:custGeom>
            <a:avLst/>
            <a:gdLst/>
            <a:ahLst/>
            <a:cxnLst>
              <a:cxn ang="0">
                <a:pos x="14" y="0"/>
              </a:cxn>
              <a:cxn ang="0">
                <a:pos x="0" y="6"/>
              </a:cxn>
              <a:cxn ang="0">
                <a:pos x="14" y="0"/>
              </a:cxn>
            </a:cxnLst>
            <a:rect l="0" t="0" r="r" b="b"/>
            <a:pathLst>
              <a:path w="14" h="6">
                <a:moveTo>
                  <a:pt x="14" y="0"/>
                </a:moveTo>
                <a:lnTo>
                  <a:pt x="0" y="6"/>
                </a:lnTo>
                <a:lnTo>
                  <a:pt x="1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3" name="Freeform 115"/>
          <p:cNvSpPr>
            <a:spLocks/>
          </p:cNvSpPr>
          <p:nvPr>
            <p:custDataLst>
              <p:tags r:id="rId86"/>
            </p:custDataLst>
          </p:nvPr>
        </p:nvSpPr>
        <p:spPr bwMode="auto">
          <a:xfrm>
            <a:off x="5330825" y="3260725"/>
            <a:ext cx="25400" cy="55563"/>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4" name="Freeform 116"/>
          <p:cNvSpPr>
            <a:spLocks/>
          </p:cNvSpPr>
          <p:nvPr>
            <p:custDataLst>
              <p:tags r:id="rId87"/>
            </p:custDataLst>
          </p:nvPr>
        </p:nvSpPr>
        <p:spPr bwMode="auto">
          <a:xfrm>
            <a:off x="5033963" y="3122613"/>
            <a:ext cx="19050" cy="58737"/>
          </a:xfrm>
          <a:custGeom>
            <a:avLst/>
            <a:gdLst/>
            <a:ahLst/>
            <a:cxnLst>
              <a:cxn ang="0">
                <a:pos x="14" y="0"/>
              </a:cxn>
              <a:cxn ang="0">
                <a:pos x="8" y="10"/>
              </a:cxn>
              <a:cxn ang="0">
                <a:pos x="4" y="19"/>
              </a:cxn>
              <a:cxn ang="0">
                <a:pos x="2" y="28"/>
              </a:cxn>
              <a:cxn ang="0">
                <a:pos x="0" y="37"/>
              </a:cxn>
              <a:cxn ang="0">
                <a:pos x="0" y="42"/>
              </a:cxn>
              <a:cxn ang="0">
                <a:pos x="2" y="47"/>
              </a:cxn>
              <a:cxn ang="0">
                <a:pos x="3" y="51"/>
              </a:cxn>
              <a:cxn ang="0">
                <a:pos x="5" y="55"/>
              </a:cxn>
              <a:cxn ang="0">
                <a:pos x="7" y="58"/>
              </a:cxn>
              <a:cxn ang="0">
                <a:pos x="9" y="60"/>
              </a:cxn>
              <a:cxn ang="0">
                <a:pos x="13" y="62"/>
              </a:cxn>
              <a:cxn ang="0">
                <a:pos x="16" y="64"/>
              </a:cxn>
              <a:cxn ang="0">
                <a:pos x="22" y="67"/>
              </a:cxn>
              <a:cxn ang="0">
                <a:pos x="31" y="68"/>
              </a:cxn>
              <a:cxn ang="0">
                <a:pos x="39" y="68"/>
              </a:cxn>
              <a:cxn ang="0">
                <a:pos x="47" y="68"/>
              </a:cxn>
              <a:cxn ang="0">
                <a:pos x="41" y="58"/>
              </a:cxn>
              <a:cxn ang="0">
                <a:pos x="38" y="48"/>
              </a:cxn>
              <a:cxn ang="0">
                <a:pos x="36" y="43"/>
              </a:cxn>
              <a:cxn ang="0">
                <a:pos x="35" y="38"/>
              </a:cxn>
              <a:cxn ang="0">
                <a:pos x="33" y="31"/>
              </a:cxn>
              <a:cxn ang="0">
                <a:pos x="33" y="25"/>
              </a:cxn>
              <a:cxn ang="0">
                <a:pos x="24" y="13"/>
              </a:cxn>
              <a:cxn ang="0">
                <a:pos x="14" y="0"/>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7" name="Group 117"/>
          <p:cNvGrpSpPr>
            <a:grpSpLocks/>
          </p:cNvGrpSpPr>
          <p:nvPr>
            <p:custDataLst>
              <p:tags r:id="rId88"/>
            </p:custDataLst>
          </p:nvPr>
        </p:nvGrpSpPr>
        <p:grpSpPr bwMode="auto">
          <a:xfrm>
            <a:off x="5805488" y="3309938"/>
            <a:ext cx="46037" cy="374650"/>
            <a:chOff x="3950" y="2430"/>
            <a:chExt cx="36" cy="234"/>
          </a:xfrm>
          <a:solidFill>
            <a:schemeClr val="bg1">
              <a:lumMod val="65000"/>
            </a:schemeClr>
          </a:solidFill>
        </p:grpSpPr>
        <p:sp>
          <p:nvSpPr>
            <p:cNvPr id="2166" name="Freeform 118"/>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7" name="Freeform 119"/>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8" name="Freeform 120"/>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9" name="Rectangle 121"/>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0" name="Line 122"/>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1" name="Freeform 123"/>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2" name="Freeform 124"/>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3" name="Line 125"/>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4" name="Freeform 126"/>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5" name="Freeform 127"/>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6" name="Line 128"/>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7" name="Freeform 129"/>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8" name="Freeform 130"/>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9" name="Freeform 131"/>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0" name="Freeform 132"/>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1" name="Freeform 133"/>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2" name="Freeform 134"/>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3" name="Freeform 135"/>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4" name="Rectangle 136"/>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5" name="Line 137"/>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6" name="Freeform 138"/>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7" name="Freeform 139"/>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8" name="Line 140"/>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9" name="Freeform 141"/>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0" name="Freeform 142"/>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1" name="Line 143"/>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2" name="Freeform 144"/>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3" name="Freeform 145"/>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4" name="Freeform 146"/>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5" name="Freeform 147"/>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6" name="Freeform 148"/>
            <p:cNvSpPr>
              <a:spLocks/>
            </p:cNvSpPr>
            <p:nvPr/>
          </p:nvSpPr>
          <p:spPr bwMode="auto">
            <a:xfrm>
              <a:off x="3950" y="2430"/>
              <a:ext cx="7" cy="6"/>
            </a:xfrm>
            <a:custGeom>
              <a:avLst/>
              <a:gdLst/>
              <a:ahLst/>
              <a:cxnLst>
                <a:cxn ang="0">
                  <a:pos x="13" y="18"/>
                </a:cxn>
                <a:cxn ang="0">
                  <a:pos x="20" y="0"/>
                </a:cxn>
                <a:cxn ang="0">
                  <a:pos x="0" y="0"/>
                </a:cxn>
                <a:cxn ang="0">
                  <a:pos x="13" y="18"/>
                </a:cxn>
              </a:cxnLst>
              <a:rect l="0" t="0" r="r" b="b"/>
              <a:pathLst>
                <a:path w="20" h="18">
                  <a:moveTo>
                    <a:pt x="13" y="18"/>
                  </a:moveTo>
                  <a:lnTo>
                    <a:pt x="20" y="0"/>
                  </a:lnTo>
                  <a:lnTo>
                    <a:pt x="0" y="0"/>
                  </a:lnTo>
                  <a:lnTo>
                    <a:pt x="13"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grpSp>
        <p:nvGrpSpPr>
          <p:cNvPr id="8" name="Group 149"/>
          <p:cNvGrpSpPr>
            <a:grpSpLocks/>
          </p:cNvGrpSpPr>
          <p:nvPr>
            <p:custDataLst>
              <p:tags r:id="rId89"/>
            </p:custDataLst>
          </p:nvPr>
        </p:nvGrpSpPr>
        <p:grpSpPr bwMode="auto">
          <a:xfrm>
            <a:off x="7870825" y="3810000"/>
            <a:ext cx="185738" cy="214313"/>
            <a:chOff x="5486" y="2743"/>
            <a:chExt cx="137" cy="132"/>
          </a:xfrm>
          <a:solidFill>
            <a:srgbClr val="990099"/>
          </a:solidFill>
        </p:grpSpPr>
        <p:sp>
          <p:nvSpPr>
            <p:cNvPr id="2198" name="Freeform 150"/>
            <p:cNvSpPr>
              <a:spLocks/>
            </p:cNvSpPr>
            <p:nvPr/>
          </p:nvSpPr>
          <p:spPr bwMode="auto">
            <a:xfrm>
              <a:off x="5595" y="2806"/>
              <a:ext cx="13" cy="28"/>
            </a:xfrm>
            <a:custGeom>
              <a:avLst/>
              <a:gdLst/>
              <a:ahLst/>
              <a:cxnLst>
                <a:cxn ang="0">
                  <a:pos x="0" y="31"/>
                </a:cxn>
                <a:cxn ang="0">
                  <a:pos x="0" y="42"/>
                </a:cxn>
                <a:cxn ang="0">
                  <a:pos x="2" y="51"/>
                </a:cxn>
                <a:cxn ang="0">
                  <a:pos x="5" y="59"/>
                </a:cxn>
                <a:cxn ang="0">
                  <a:pos x="10" y="66"/>
                </a:cxn>
                <a:cxn ang="0">
                  <a:pos x="15" y="72"/>
                </a:cxn>
                <a:cxn ang="0">
                  <a:pos x="22" y="77"/>
                </a:cxn>
                <a:cxn ang="0">
                  <a:pos x="31" y="82"/>
                </a:cxn>
                <a:cxn ang="0">
                  <a:pos x="40" y="87"/>
                </a:cxn>
                <a:cxn ang="0">
                  <a:pos x="35" y="82"/>
                </a:cxn>
                <a:cxn ang="0">
                  <a:pos x="32" y="77"/>
                </a:cxn>
                <a:cxn ang="0">
                  <a:pos x="29" y="71"/>
                </a:cxn>
                <a:cxn ang="0">
                  <a:pos x="26" y="65"/>
                </a:cxn>
                <a:cxn ang="0">
                  <a:pos x="22" y="52"/>
                </a:cxn>
                <a:cxn ang="0">
                  <a:pos x="20" y="39"/>
                </a:cxn>
                <a:cxn ang="0">
                  <a:pos x="18" y="27"/>
                </a:cxn>
                <a:cxn ang="0">
                  <a:pos x="13" y="16"/>
                </a:cxn>
                <a:cxn ang="0">
                  <a:pos x="11" y="11"/>
                </a:cxn>
                <a:cxn ang="0">
                  <a:pos x="8" y="6"/>
                </a:cxn>
                <a:cxn ang="0">
                  <a:pos x="4" y="3"/>
                </a:cxn>
                <a:cxn ang="0">
                  <a:pos x="0" y="0"/>
                </a:cxn>
                <a:cxn ang="0">
                  <a:pos x="0" y="9"/>
                </a:cxn>
                <a:cxn ang="0">
                  <a:pos x="0" y="16"/>
                </a:cxn>
                <a:cxn ang="0">
                  <a:pos x="0" y="23"/>
                </a:cxn>
                <a:cxn ang="0">
                  <a:pos x="0" y="31"/>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9" name="Freeform 151"/>
            <p:cNvSpPr>
              <a:spLocks/>
            </p:cNvSpPr>
            <p:nvPr/>
          </p:nvSpPr>
          <p:spPr bwMode="auto">
            <a:xfrm>
              <a:off x="5603" y="2842"/>
              <a:ext cx="20" cy="12"/>
            </a:xfrm>
            <a:custGeom>
              <a:avLst/>
              <a:gdLst/>
              <a:ahLst/>
              <a:cxnLst>
                <a:cxn ang="0">
                  <a:pos x="0" y="31"/>
                </a:cxn>
                <a:cxn ang="0">
                  <a:pos x="19" y="32"/>
                </a:cxn>
                <a:cxn ang="0">
                  <a:pos x="35" y="34"/>
                </a:cxn>
                <a:cxn ang="0">
                  <a:pos x="49" y="36"/>
                </a:cxn>
                <a:cxn ang="0">
                  <a:pos x="61" y="37"/>
                </a:cxn>
                <a:cxn ang="0">
                  <a:pos x="55" y="29"/>
                </a:cxn>
                <a:cxn ang="0">
                  <a:pos x="49" y="22"/>
                </a:cxn>
                <a:cxn ang="0">
                  <a:pos x="42" y="17"/>
                </a:cxn>
                <a:cxn ang="0">
                  <a:pos x="35" y="12"/>
                </a:cxn>
                <a:cxn ang="0">
                  <a:pos x="28" y="9"/>
                </a:cxn>
                <a:cxn ang="0">
                  <a:pos x="19" y="5"/>
                </a:cxn>
                <a:cxn ang="0">
                  <a:pos x="10" y="2"/>
                </a:cxn>
                <a:cxn ang="0">
                  <a:pos x="0" y="0"/>
                </a:cxn>
                <a:cxn ang="0">
                  <a:pos x="0" y="31"/>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0" name="Freeform 152"/>
            <p:cNvSpPr>
              <a:spLocks/>
            </p:cNvSpPr>
            <p:nvPr/>
          </p:nvSpPr>
          <p:spPr bwMode="auto">
            <a:xfrm>
              <a:off x="5568" y="2865"/>
              <a:ext cx="13" cy="10"/>
            </a:xfrm>
            <a:custGeom>
              <a:avLst/>
              <a:gdLst/>
              <a:ahLst/>
              <a:cxnLst>
                <a:cxn ang="0">
                  <a:pos x="40" y="30"/>
                </a:cxn>
                <a:cxn ang="0">
                  <a:pos x="33" y="28"/>
                </a:cxn>
                <a:cxn ang="0">
                  <a:pos x="26" y="25"/>
                </a:cxn>
                <a:cxn ang="0">
                  <a:pos x="21" y="22"/>
                </a:cxn>
                <a:cxn ang="0">
                  <a:pos x="15" y="19"/>
                </a:cxn>
                <a:cxn ang="0">
                  <a:pos x="11" y="16"/>
                </a:cxn>
                <a:cxn ang="0">
                  <a:pos x="6" y="11"/>
                </a:cxn>
                <a:cxn ang="0">
                  <a:pos x="3" y="6"/>
                </a:cxn>
                <a:cxn ang="0">
                  <a:pos x="0" y="0"/>
                </a:cxn>
                <a:cxn ang="0">
                  <a:pos x="8" y="2"/>
                </a:cxn>
                <a:cxn ang="0">
                  <a:pos x="15" y="6"/>
                </a:cxn>
                <a:cxn ang="0">
                  <a:pos x="22" y="10"/>
                </a:cxn>
                <a:cxn ang="0">
                  <a:pos x="27" y="15"/>
                </a:cxn>
                <a:cxn ang="0">
                  <a:pos x="33" y="19"/>
                </a:cxn>
                <a:cxn ang="0">
                  <a:pos x="36" y="23"/>
                </a:cxn>
                <a:cxn ang="0">
                  <a:pos x="39" y="27"/>
                </a:cxn>
                <a:cxn ang="0">
                  <a:pos x="40" y="30"/>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1" name="Freeform 153"/>
            <p:cNvSpPr>
              <a:spLocks/>
            </p:cNvSpPr>
            <p:nvPr/>
          </p:nvSpPr>
          <p:spPr bwMode="auto">
            <a:xfrm>
              <a:off x="5515" y="2789"/>
              <a:ext cx="24" cy="26"/>
            </a:xfrm>
            <a:custGeom>
              <a:avLst/>
              <a:gdLst/>
              <a:ahLst/>
              <a:cxnLst>
                <a:cxn ang="0">
                  <a:pos x="74" y="80"/>
                </a:cxn>
                <a:cxn ang="0">
                  <a:pos x="72" y="73"/>
                </a:cxn>
                <a:cxn ang="0">
                  <a:pos x="71" y="66"/>
                </a:cxn>
                <a:cxn ang="0">
                  <a:pos x="69" y="60"/>
                </a:cxn>
                <a:cxn ang="0">
                  <a:pos x="66" y="53"/>
                </a:cxn>
                <a:cxn ang="0">
                  <a:pos x="58" y="42"/>
                </a:cxn>
                <a:cxn ang="0">
                  <a:pos x="48" y="33"/>
                </a:cxn>
                <a:cxn ang="0">
                  <a:pos x="38" y="25"/>
                </a:cxn>
                <a:cxn ang="0">
                  <a:pos x="29" y="17"/>
                </a:cxn>
                <a:cxn ang="0">
                  <a:pos x="20" y="9"/>
                </a:cxn>
                <a:cxn ang="0">
                  <a:pos x="13" y="0"/>
                </a:cxn>
                <a:cxn ang="0">
                  <a:pos x="9" y="5"/>
                </a:cxn>
                <a:cxn ang="0">
                  <a:pos x="4" y="10"/>
                </a:cxn>
                <a:cxn ang="0">
                  <a:pos x="1" y="14"/>
                </a:cxn>
                <a:cxn ang="0">
                  <a:pos x="0" y="19"/>
                </a:cxn>
                <a:cxn ang="0">
                  <a:pos x="0" y="25"/>
                </a:cxn>
                <a:cxn ang="0">
                  <a:pos x="2" y="30"/>
                </a:cxn>
                <a:cxn ang="0">
                  <a:pos x="4" y="36"/>
                </a:cxn>
                <a:cxn ang="0">
                  <a:pos x="7" y="41"/>
                </a:cxn>
                <a:cxn ang="0">
                  <a:pos x="10" y="46"/>
                </a:cxn>
                <a:cxn ang="0">
                  <a:pos x="14" y="51"/>
                </a:cxn>
                <a:cxn ang="0">
                  <a:pos x="19" y="56"/>
                </a:cxn>
                <a:cxn ang="0">
                  <a:pos x="24" y="61"/>
                </a:cxn>
                <a:cxn ang="0">
                  <a:pos x="30" y="66"/>
                </a:cxn>
                <a:cxn ang="0">
                  <a:pos x="35" y="69"/>
                </a:cxn>
                <a:cxn ang="0">
                  <a:pos x="42" y="72"/>
                </a:cxn>
                <a:cxn ang="0">
                  <a:pos x="47" y="75"/>
                </a:cxn>
                <a:cxn ang="0">
                  <a:pos x="54" y="77"/>
                </a:cxn>
                <a:cxn ang="0">
                  <a:pos x="60" y="79"/>
                </a:cxn>
                <a:cxn ang="0">
                  <a:pos x="67" y="80"/>
                </a:cxn>
                <a:cxn ang="0">
                  <a:pos x="74" y="80"/>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2" name="Freeform 154"/>
            <p:cNvSpPr>
              <a:spLocks/>
            </p:cNvSpPr>
            <p:nvPr/>
          </p:nvSpPr>
          <p:spPr bwMode="auto">
            <a:xfrm>
              <a:off x="5555" y="2785"/>
              <a:ext cx="26" cy="27"/>
            </a:xfrm>
            <a:custGeom>
              <a:avLst/>
              <a:gdLst/>
              <a:ahLst/>
              <a:cxnLst>
                <a:cxn ang="0">
                  <a:pos x="52" y="80"/>
                </a:cxn>
                <a:cxn ang="0">
                  <a:pos x="86" y="80"/>
                </a:cxn>
                <a:cxn ang="0">
                  <a:pos x="86" y="61"/>
                </a:cxn>
                <a:cxn ang="0">
                  <a:pos x="79" y="59"/>
                </a:cxn>
                <a:cxn ang="0">
                  <a:pos x="72" y="56"/>
                </a:cxn>
                <a:cxn ang="0">
                  <a:pos x="67" y="53"/>
                </a:cxn>
                <a:cxn ang="0">
                  <a:pos x="61" y="49"/>
                </a:cxn>
                <a:cxn ang="0">
                  <a:pos x="51" y="41"/>
                </a:cxn>
                <a:cxn ang="0">
                  <a:pos x="43" y="33"/>
                </a:cxn>
                <a:cxn ang="0">
                  <a:pos x="34" y="25"/>
                </a:cxn>
                <a:cxn ang="0">
                  <a:pos x="24" y="16"/>
                </a:cxn>
                <a:cxn ang="0">
                  <a:pos x="13" y="7"/>
                </a:cxn>
                <a:cxn ang="0">
                  <a:pos x="0" y="0"/>
                </a:cxn>
                <a:cxn ang="0">
                  <a:pos x="1" y="8"/>
                </a:cxn>
                <a:cxn ang="0">
                  <a:pos x="5" y="20"/>
                </a:cxn>
                <a:cxn ang="0">
                  <a:pos x="11" y="32"/>
                </a:cxn>
                <a:cxn ang="0">
                  <a:pos x="18" y="44"/>
                </a:cxn>
                <a:cxn ang="0">
                  <a:pos x="27" y="57"/>
                </a:cxn>
                <a:cxn ang="0">
                  <a:pos x="36" y="67"/>
                </a:cxn>
                <a:cxn ang="0">
                  <a:pos x="40" y="72"/>
                </a:cxn>
                <a:cxn ang="0">
                  <a:pos x="45" y="76"/>
                </a:cxn>
                <a:cxn ang="0">
                  <a:pos x="49" y="79"/>
                </a:cxn>
                <a:cxn ang="0">
                  <a:pos x="52" y="80"/>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3" name="Freeform 155"/>
            <p:cNvSpPr>
              <a:spLocks/>
            </p:cNvSpPr>
            <p:nvPr/>
          </p:nvSpPr>
          <p:spPr bwMode="auto">
            <a:xfrm>
              <a:off x="5570" y="2825"/>
              <a:ext cx="25" cy="11"/>
            </a:xfrm>
            <a:custGeom>
              <a:avLst/>
              <a:gdLst/>
              <a:ahLst/>
              <a:cxnLst>
                <a:cxn ang="0">
                  <a:pos x="0" y="7"/>
                </a:cxn>
                <a:cxn ang="0">
                  <a:pos x="3" y="11"/>
                </a:cxn>
                <a:cxn ang="0">
                  <a:pos x="5" y="15"/>
                </a:cxn>
                <a:cxn ang="0">
                  <a:pos x="9" y="18"/>
                </a:cxn>
                <a:cxn ang="0">
                  <a:pos x="14" y="21"/>
                </a:cxn>
                <a:cxn ang="0">
                  <a:pos x="18" y="24"/>
                </a:cxn>
                <a:cxn ang="0">
                  <a:pos x="23" y="26"/>
                </a:cxn>
                <a:cxn ang="0">
                  <a:pos x="29" y="28"/>
                </a:cxn>
                <a:cxn ang="0">
                  <a:pos x="34" y="29"/>
                </a:cxn>
                <a:cxn ang="0">
                  <a:pos x="47" y="31"/>
                </a:cxn>
                <a:cxn ang="0">
                  <a:pos x="58" y="31"/>
                </a:cxn>
                <a:cxn ang="0">
                  <a:pos x="63" y="30"/>
                </a:cxn>
                <a:cxn ang="0">
                  <a:pos x="67" y="29"/>
                </a:cxn>
                <a:cxn ang="0">
                  <a:pos x="71" y="27"/>
                </a:cxn>
                <a:cxn ang="0">
                  <a:pos x="74" y="25"/>
                </a:cxn>
                <a:cxn ang="0">
                  <a:pos x="64" y="18"/>
                </a:cxn>
                <a:cxn ang="0">
                  <a:pos x="55" y="13"/>
                </a:cxn>
                <a:cxn ang="0">
                  <a:pos x="51" y="10"/>
                </a:cxn>
                <a:cxn ang="0">
                  <a:pos x="47" y="8"/>
                </a:cxn>
                <a:cxn ang="0">
                  <a:pos x="43" y="5"/>
                </a:cxn>
                <a:cxn ang="0">
                  <a:pos x="41" y="0"/>
                </a:cxn>
                <a:cxn ang="0">
                  <a:pos x="33" y="1"/>
                </a:cxn>
                <a:cxn ang="0">
                  <a:pos x="28" y="1"/>
                </a:cxn>
                <a:cxn ang="0">
                  <a:pos x="22" y="1"/>
                </a:cxn>
                <a:cxn ang="0">
                  <a:pos x="18" y="0"/>
                </a:cxn>
                <a:cxn ang="0">
                  <a:pos x="14" y="0"/>
                </a:cxn>
                <a:cxn ang="0">
                  <a:pos x="10" y="0"/>
                </a:cxn>
                <a:cxn ang="0">
                  <a:pos x="6" y="3"/>
                </a:cxn>
                <a:cxn ang="0">
                  <a:pos x="0" y="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4" name="Freeform 156"/>
            <p:cNvSpPr>
              <a:spLocks/>
            </p:cNvSpPr>
            <p:nvPr/>
          </p:nvSpPr>
          <p:spPr bwMode="auto">
            <a:xfrm>
              <a:off x="5562" y="2819"/>
              <a:ext cx="6" cy="1"/>
            </a:xfrm>
            <a:custGeom>
              <a:avLst/>
              <a:gdLst/>
              <a:ahLst/>
              <a:cxnLst>
                <a:cxn ang="0">
                  <a:pos x="20" y="0"/>
                </a:cxn>
                <a:cxn ang="0">
                  <a:pos x="0" y="0"/>
                </a:cxn>
                <a:cxn ang="0">
                  <a:pos x="10" y="0"/>
                </a:cxn>
                <a:cxn ang="0">
                  <a:pos x="20" y="0"/>
                </a:cxn>
              </a:cxnLst>
              <a:rect l="0" t="0" r="r" b="b"/>
              <a:pathLst>
                <a:path w="20">
                  <a:moveTo>
                    <a:pt x="20" y="0"/>
                  </a:moveTo>
                  <a:lnTo>
                    <a:pt x="0" y="0"/>
                  </a:lnTo>
                  <a:lnTo>
                    <a:pt x="10" y="0"/>
                  </a:lnTo>
                  <a:lnTo>
                    <a:pt x="2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5" name="Freeform 157"/>
            <p:cNvSpPr>
              <a:spLocks/>
            </p:cNvSpPr>
            <p:nvPr/>
          </p:nvSpPr>
          <p:spPr bwMode="auto">
            <a:xfrm>
              <a:off x="5509" y="2769"/>
              <a:ext cx="32" cy="21"/>
            </a:xfrm>
            <a:custGeom>
              <a:avLst/>
              <a:gdLst/>
              <a:ahLst/>
              <a:cxnLst>
                <a:cxn ang="0">
                  <a:pos x="7" y="25"/>
                </a:cxn>
                <a:cxn ang="0">
                  <a:pos x="35" y="40"/>
                </a:cxn>
                <a:cxn ang="0">
                  <a:pos x="61" y="55"/>
                </a:cxn>
                <a:cxn ang="0">
                  <a:pos x="72" y="60"/>
                </a:cxn>
                <a:cxn ang="0">
                  <a:pos x="83" y="65"/>
                </a:cxn>
                <a:cxn ang="0">
                  <a:pos x="87" y="65"/>
                </a:cxn>
                <a:cxn ang="0">
                  <a:pos x="91" y="65"/>
                </a:cxn>
                <a:cxn ang="0">
                  <a:pos x="96" y="65"/>
                </a:cxn>
                <a:cxn ang="0">
                  <a:pos x="100" y="62"/>
                </a:cxn>
                <a:cxn ang="0">
                  <a:pos x="94" y="60"/>
                </a:cxn>
                <a:cxn ang="0">
                  <a:pos x="88" y="56"/>
                </a:cxn>
                <a:cxn ang="0">
                  <a:pos x="83" y="52"/>
                </a:cxn>
                <a:cxn ang="0">
                  <a:pos x="78" y="46"/>
                </a:cxn>
                <a:cxn ang="0">
                  <a:pos x="67" y="34"/>
                </a:cxn>
                <a:cxn ang="0">
                  <a:pos x="57" y="21"/>
                </a:cxn>
                <a:cxn ang="0">
                  <a:pos x="52" y="15"/>
                </a:cxn>
                <a:cxn ang="0">
                  <a:pos x="46" y="10"/>
                </a:cxn>
                <a:cxn ang="0">
                  <a:pos x="40" y="4"/>
                </a:cxn>
                <a:cxn ang="0">
                  <a:pos x="33" y="1"/>
                </a:cxn>
                <a:cxn ang="0">
                  <a:pos x="27" y="0"/>
                </a:cxn>
                <a:cxn ang="0">
                  <a:pos x="18" y="0"/>
                </a:cxn>
                <a:cxn ang="0">
                  <a:pos x="10" y="2"/>
                </a:cxn>
                <a:cxn ang="0">
                  <a:pos x="0" y="6"/>
                </a:cxn>
                <a:cxn ang="0">
                  <a:pos x="7" y="25"/>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6" name="Freeform 158"/>
            <p:cNvSpPr>
              <a:spLocks/>
            </p:cNvSpPr>
            <p:nvPr/>
          </p:nvSpPr>
          <p:spPr bwMode="auto">
            <a:xfrm>
              <a:off x="5486" y="2743"/>
              <a:ext cx="24" cy="34"/>
            </a:xfrm>
            <a:custGeom>
              <a:avLst/>
              <a:gdLst/>
              <a:ahLst/>
              <a:cxnLst>
                <a:cxn ang="0">
                  <a:pos x="72" y="85"/>
                </a:cxn>
                <a:cxn ang="0">
                  <a:pos x="56" y="61"/>
                </a:cxn>
                <a:cxn ang="0">
                  <a:pos x="43" y="41"/>
                </a:cxn>
                <a:cxn ang="0">
                  <a:pos x="29" y="20"/>
                </a:cxn>
                <a:cxn ang="0">
                  <a:pos x="12" y="0"/>
                </a:cxn>
                <a:cxn ang="0">
                  <a:pos x="6" y="16"/>
                </a:cxn>
                <a:cxn ang="0">
                  <a:pos x="2" y="33"/>
                </a:cxn>
                <a:cxn ang="0">
                  <a:pos x="0" y="40"/>
                </a:cxn>
                <a:cxn ang="0">
                  <a:pos x="0" y="48"/>
                </a:cxn>
                <a:cxn ang="0">
                  <a:pos x="0" y="55"/>
                </a:cxn>
                <a:cxn ang="0">
                  <a:pos x="0" y="62"/>
                </a:cxn>
                <a:cxn ang="0">
                  <a:pos x="1" y="68"/>
                </a:cxn>
                <a:cxn ang="0">
                  <a:pos x="3" y="74"/>
                </a:cxn>
                <a:cxn ang="0">
                  <a:pos x="6" y="79"/>
                </a:cxn>
                <a:cxn ang="0">
                  <a:pos x="10" y="83"/>
                </a:cxn>
                <a:cxn ang="0">
                  <a:pos x="14" y="88"/>
                </a:cxn>
                <a:cxn ang="0">
                  <a:pos x="20" y="90"/>
                </a:cxn>
                <a:cxn ang="0">
                  <a:pos x="25" y="92"/>
                </a:cxn>
                <a:cxn ang="0">
                  <a:pos x="33" y="92"/>
                </a:cxn>
                <a:cxn ang="0">
                  <a:pos x="43" y="93"/>
                </a:cxn>
                <a:cxn ang="0">
                  <a:pos x="54" y="96"/>
                </a:cxn>
                <a:cxn ang="0">
                  <a:pos x="65" y="100"/>
                </a:cxn>
                <a:cxn ang="0">
                  <a:pos x="79" y="104"/>
                </a:cxn>
                <a:cxn ang="0">
                  <a:pos x="72" y="85"/>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207" name="Freeform 159"/>
          <p:cNvSpPr>
            <a:spLocks/>
          </p:cNvSpPr>
          <p:nvPr>
            <p:custDataLst>
              <p:tags r:id="rId90"/>
            </p:custDataLst>
          </p:nvPr>
        </p:nvSpPr>
        <p:spPr bwMode="auto">
          <a:xfrm>
            <a:off x="4216400" y="3548063"/>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8" name="Freeform 160"/>
          <p:cNvSpPr>
            <a:spLocks/>
          </p:cNvSpPr>
          <p:nvPr>
            <p:custDataLst>
              <p:tags r:id="rId91"/>
            </p:custDataLst>
          </p:nvPr>
        </p:nvSpPr>
        <p:spPr bwMode="auto">
          <a:xfrm>
            <a:off x="4125664" y="3687763"/>
            <a:ext cx="14288" cy="57150"/>
          </a:xfrm>
          <a:custGeom>
            <a:avLst/>
            <a:gdLst/>
            <a:ahLst/>
            <a:cxnLst>
              <a:cxn ang="0">
                <a:pos x="0" y="0"/>
              </a:cxn>
              <a:cxn ang="0">
                <a:pos x="39" y="0"/>
              </a:cxn>
              <a:cxn ang="0">
                <a:pos x="36" y="9"/>
              </a:cxn>
              <a:cxn ang="0">
                <a:pos x="33" y="19"/>
              </a:cxn>
              <a:cxn ang="0">
                <a:pos x="27" y="28"/>
              </a:cxn>
              <a:cxn ang="0">
                <a:pos x="22" y="34"/>
              </a:cxn>
              <a:cxn ang="0">
                <a:pos x="19" y="35"/>
              </a:cxn>
              <a:cxn ang="0">
                <a:pos x="16" y="35"/>
              </a:cxn>
              <a:cxn ang="0">
                <a:pos x="13" y="34"/>
              </a:cxn>
              <a:cxn ang="0">
                <a:pos x="11" y="31"/>
              </a:cxn>
              <a:cxn ang="0">
                <a:pos x="7" y="26"/>
              </a:cxn>
              <a:cxn ang="0">
                <a:pos x="5" y="20"/>
              </a:cxn>
              <a:cxn ang="0">
                <a:pos x="2" y="11"/>
              </a:cxn>
              <a:cxn ang="0">
                <a:pos x="0" y="0"/>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chemeClr val="bg1"/>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9" name="Freeform 161"/>
          <p:cNvSpPr>
            <a:spLocks/>
          </p:cNvSpPr>
          <p:nvPr>
            <p:custDataLst>
              <p:tags r:id="rId92"/>
            </p:custDataLst>
          </p:nvPr>
        </p:nvSpPr>
        <p:spPr bwMode="auto">
          <a:xfrm>
            <a:off x="5938838" y="2014538"/>
            <a:ext cx="728662" cy="331787"/>
          </a:xfrm>
          <a:custGeom>
            <a:avLst/>
            <a:gdLst/>
            <a:ahLst/>
            <a:cxnLst>
              <a:cxn ang="0">
                <a:pos x="32" y="216"/>
              </a:cxn>
              <a:cxn ang="0">
                <a:pos x="86" y="249"/>
              </a:cxn>
              <a:cxn ang="0">
                <a:pos x="155" y="264"/>
              </a:cxn>
              <a:cxn ang="0">
                <a:pos x="191" y="281"/>
              </a:cxn>
              <a:cxn ang="0">
                <a:pos x="238" y="331"/>
              </a:cxn>
              <a:cxn ang="0">
                <a:pos x="253" y="349"/>
              </a:cxn>
              <a:cxn ang="0">
                <a:pos x="254" y="386"/>
              </a:cxn>
              <a:cxn ang="0">
                <a:pos x="273" y="408"/>
              </a:cxn>
              <a:cxn ang="0">
                <a:pos x="341" y="416"/>
              </a:cxn>
              <a:cxn ang="0">
                <a:pos x="463" y="452"/>
              </a:cxn>
              <a:cxn ang="0">
                <a:pos x="546" y="469"/>
              </a:cxn>
              <a:cxn ang="0">
                <a:pos x="575" y="510"/>
              </a:cxn>
              <a:cxn ang="0">
                <a:pos x="622" y="542"/>
              </a:cxn>
              <a:cxn ang="0">
                <a:pos x="670" y="555"/>
              </a:cxn>
              <a:cxn ang="0">
                <a:pos x="917" y="576"/>
              </a:cxn>
              <a:cxn ang="0">
                <a:pos x="1037" y="614"/>
              </a:cxn>
              <a:cxn ang="0">
                <a:pos x="1117" y="630"/>
              </a:cxn>
              <a:cxn ang="0">
                <a:pos x="1157" y="613"/>
              </a:cxn>
              <a:cxn ang="0">
                <a:pos x="1344" y="564"/>
              </a:cxn>
              <a:cxn ang="0">
                <a:pos x="1395" y="510"/>
              </a:cxn>
              <a:cxn ang="0">
                <a:pos x="1403" y="483"/>
              </a:cxn>
              <a:cxn ang="0">
                <a:pos x="1386" y="455"/>
              </a:cxn>
              <a:cxn ang="0">
                <a:pos x="1370" y="415"/>
              </a:cxn>
              <a:cxn ang="0">
                <a:pos x="1499" y="394"/>
              </a:cxn>
              <a:cxn ang="0">
                <a:pos x="1594" y="343"/>
              </a:cxn>
              <a:cxn ang="0">
                <a:pos x="1651" y="325"/>
              </a:cxn>
              <a:cxn ang="0">
                <a:pos x="1688" y="297"/>
              </a:cxn>
              <a:cxn ang="0">
                <a:pos x="1656" y="279"/>
              </a:cxn>
              <a:cxn ang="0">
                <a:pos x="1619" y="252"/>
              </a:cxn>
              <a:cxn ang="0">
                <a:pos x="1583" y="248"/>
              </a:cxn>
              <a:cxn ang="0">
                <a:pos x="1553" y="258"/>
              </a:cxn>
              <a:cxn ang="0">
                <a:pos x="1497" y="256"/>
              </a:cxn>
              <a:cxn ang="0">
                <a:pos x="1457" y="235"/>
              </a:cxn>
              <a:cxn ang="0">
                <a:pos x="1434" y="187"/>
              </a:cxn>
              <a:cxn ang="0">
                <a:pos x="1367" y="124"/>
              </a:cxn>
              <a:cxn ang="0">
                <a:pos x="1286" y="120"/>
              </a:cxn>
              <a:cxn ang="0">
                <a:pos x="1260" y="147"/>
              </a:cxn>
              <a:cxn ang="0">
                <a:pos x="1236" y="165"/>
              </a:cxn>
              <a:cxn ang="0">
                <a:pos x="1168" y="167"/>
              </a:cxn>
              <a:cxn ang="0">
                <a:pos x="1044" y="167"/>
              </a:cxn>
              <a:cxn ang="0">
                <a:pos x="986" y="140"/>
              </a:cxn>
              <a:cxn ang="0">
                <a:pos x="922" y="108"/>
              </a:cxn>
              <a:cxn ang="0">
                <a:pos x="852" y="100"/>
              </a:cxn>
              <a:cxn ang="0">
                <a:pos x="801" y="114"/>
              </a:cxn>
              <a:cxn ang="0">
                <a:pos x="740" y="116"/>
              </a:cxn>
              <a:cxn ang="0">
                <a:pos x="692" y="101"/>
              </a:cxn>
              <a:cxn ang="0">
                <a:pos x="662" y="68"/>
              </a:cxn>
              <a:cxn ang="0">
                <a:pos x="446" y="7"/>
              </a:cxn>
              <a:cxn ang="0">
                <a:pos x="446" y="44"/>
              </a:cxn>
              <a:cxn ang="0">
                <a:pos x="471" y="79"/>
              </a:cxn>
              <a:cxn ang="0">
                <a:pos x="490" y="106"/>
              </a:cxn>
              <a:cxn ang="0">
                <a:pos x="307" y="122"/>
              </a:cxn>
              <a:cxn ang="0">
                <a:pos x="294" y="87"/>
              </a:cxn>
              <a:cxn ang="0">
                <a:pos x="225" y="97"/>
              </a:cxn>
              <a:cxn ang="0">
                <a:pos x="185" y="88"/>
              </a:cxn>
              <a:cxn ang="0">
                <a:pos x="138" y="97"/>
              </a:cxn>
              <a:cxn ang="0">
                <a:pos x="68" y="143"/>
              </a:cxn>
              <a:cxn ang="0">
                <a:pos x="31" y="151"/>
              </a:cxn>
              <a:cxn ang="0">
                <a:pos x="4" y="169"/>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0" name="Freeform 162"/>
          <p:cNvSpPr>
            <a:spLocks/>
          </p:cNvSpPr>
          <p:nvPr>
            <p:custDataLst>
              <p:tags r:id="rId93"/>
            </p:custDataLst>
          </p:nvPr>
        </p:nvSpPr>
        <p:spPr bwMode="auto">
          <a:xfrm>
            <a:off x="2265363" y="3981450"/>
            <a:ext cx="328612" cy="415925"/>
          </a:xfrm>
          <a:custGeom>
            <a:avLst/>
            <a:gdLst/>
            <a:ahLst/>
            <a:cxnLst>
              <a:cxn ang="0">
                <a:pos x="26" y="80"/>
              </a:cxn>
              <a:cxn ang="0">
                <a:pos x="49" y="88"/>
              </a:cxn>
              <a:cxn ang="0">
                <a:pos x="72" y="108"/>
              </a:cxn>
              <a:cxn ang="0">
                <a:pos x="88" y="134"/>
              </a:cxn>
              <a:cxn ang="0">
                <a:pos x="93" y="169"/>
              </a:cxn>
              <a:cxn ang="0">
                <a:pos x="84" y="186"/>
              </a:cxn>
              <a:cxn ang="0">
                <a:pos x="81" y="205"/>
              </a:cxn>
              <a:cxn ang="0">
                <a:pos x="88" y="240"/>
              </a:cxn>
              <a:cxn ang="0">
                <a:pos x="95" y="278"/>
              </a:cxn>
              <a:cxn ang="0">
                <a:pos x="83" y="308"/>
              </a:cxn>
              <a:cxn ang="0">
                <a:pos x="81" y="352"/>
              </a:cxn>
              <a:cxn ang="0">
                <a:pos x="93" y="390"/>
              </a:cxn>
              <a:cxn ang="0">
                <a:pos x="99" y="415"/>
              </a:cxn>
              <a:cxn ang="0">
                <a:pos x="78" y="457"/>
              </a:cxn>
              <a:cxn ang="0">
                <a:pos x="113" y="529"/>
              </a:cxn>
              <a:cxn ang="0">
                <a:pos x="138" y="577"/>
              </a:cxn>
              <a:cxn ang="0">
                <a:pos x="146" y="622"/>
              </a:cxn>
              <a:cxn ang="0">
                <a:pos x="152" y="659"/>
              </a:cxn>
              <a:cxn ang="0">
                <a:pos x="187" y="738"/>
              </a:cxn>
              <a:cxn ang="0">
                <a:pos x="214" y="782"/>
              </a:cxn>
              <a:cxn ang="0">
                <a:pos x="230" y="794"/>
              </a:cxn>
              <a:cxn ang="0">
                <a:pos x="251" y="790"/>
              </a:cxn>
              <a:cxn ang="0">
                <a:pos x="289" y="761"/>
              </a:cxn>
              <a:cxn ang="0">
                <a:pos x="324" y="746"/>
              </a:cxn>
              <a:cxn ang="0">
                <a:pos x="355" y="748"/>
              </a:cxn>
              <a:cxn ang="0">
                <a:pos x="388" y="770"/>
              </a:cxn>
              <a:cxn ang="0">
                <a:pos x="418" y="780"/>
              </a:cxn>
              <a:cxn ang="0">
                <a:pos x="437" y="758"/>
              </a:cxn>
              <a:cxn ang="0">
                <a:pos x="478" y="745"/>
              </a:cxn>
              <a:cxn ang="0">
                <a:pos x="525" y="622"/>
              </a:cxn>
              <a:cxn ang="0">
                <a:pos x="539" y="600"/>
              </a:cxn>
              <a:cxn ang="0">
                <a:pos x="575" y="584"/>
              </a:cxn>
              <a:cxn ang="0">
                <a:pos x="665" y="573"/>
              </a:cxn>
              <a:cxn ang="0">
                <a:pos x="687" y="579"/>
              </a:cxn>
              <a:cxn ang="0">
                <a:pos x="704" y="585"/>
              </a:cxn>
              <a:cxn ang="0">
                <a:pos x="744" y="573"/>
              </a:cxn>
              <a:cxn ang="0">
                <a:pos x="757" y="541"/>
              </a:cxn>
              <a:cxn ang="0">
                <a:pos x="752" y="499"/>
              </a:cxn>
              <a:cxn ang="0">
                <a:pos x="726" y="462"/>
              </a:cxn>
              <a:cxn ang="0">
                <a:pos x="710" y="435"/>
              </a:cxn>
              <a:cxn ang="0">
                <a:pos x="671" y="401"/>
              </a:cxn>
              <a:cxn ang="0">
                <a:pos x="633" y="399"/>
              </a:cxn>
              <a:cxn ang="0">
                <a:pos x="605" y="378"/>
              </a:cxn>
              <a:cxn ang="0">
                <a:pos x="590" y="349"/>
              </a:cxn>
              <a:cxn ang="0">
                <a:pos x="585" y="311"/>
              </a:cxn>
              <a:cxn ang="0">
                <a:pos x="583" y="269"/>
              </a:cxn>
              <a:cxn ang="0">
                <a:pos x="560" y="242"/>
              </a:cxn>
              <a:cxn ang="0">
                <a:pos x="503" y="205"/>
              </a:cxn>
              <a:cxn ang="0">
                <a:pos x="440" y="178"/>
              </a:cxn>
              <a:cxn ang="0">
                <a:pos x="392" y="167"/>
              </a:cxn>
              <a:cxn ang="0">
                <a:pos x="359" y="161"/>
              </a:cxn>
              <a:cxn ang="0">
                <a:pos x="330" y="145"/>
              </a:cxn>
              <a:cxn ang="0">
                <a:pos x="307" y="122"/>
              </a:cxn>
              <a:cxn ang="0">
                <a:pos x="292" y="92"/>
              </a:cxn>
              <a:cxn ang="0">
                <a:pos x="279" y="19"/>
              </a:cxn>
              <a:cxn ang="0">
                <a:pos x="261" y="3"/>
              </a:cxn>
              <a:cxn ang="0">
                <a:pos x="227" y="3"/>
              </a:cxn>
              <a:cxn ang="0">
                <a:pos x="173" y="30"/>
              </a:cxn>
              <a:cxn ang="0">
                <a:pos x="119" y="66"/>
              </a:cxn>
              <a:cxn ang="0">
                <a:pos x="0" y="80"/>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1" name="Freeform 163"/>
          <p:cNvSpPr>
            <a:spLocks/>
          </p:cNvSpPr>
          <p:nvPr>
            <p:custDataLst>
              <p:tags r:id="rId94"/>
            </p:custDataLst>
          </p:nvPr>
        </p:nvSpPr>
        <p:spPr bwMode="auto">
          <a:xfrm>
            <a:off x="2479675" y="3411538"/>
            <a:ext cx="119063" cy="215900"/>
          </a:xfrm>
          <a:custGeom>
            <a:avLst/>
            <a:gdLst/>
            <a:ahLst/>
            <a:cxnLst>
              <a:cxn ang="0">
                <a:pos x="225" y="140"/>
              </a:cxn>
              <a:cxn ang="0">
                <a:pos x="213" y="133"/>
              </a:cxn>
              <a:cxn ang="0">
                <a:pos x="201" y="121"/>
              </a:cxn>
              <a:cxn ang="0">
                <a:pos x="190" y="105"/>
              </a:cxn>
              <a:cxn ang="0">
                <a:pos x="183" y="96"/>
              </a:cxn>
              <a:cxn ang="0">
                <a:pos x="176" y="93"/>
              </a:cxn>
              <a:cxn ang="0">
                <a:pos x="167" y="94"/>
              </a:cxn>
              <a:cxn ang="0">
                <a:pos x="161" y="101"/>
              </a:cxn>
              <a:cxn ang="0">
                <a:pos x="153" y="86"/>
              </a:cxn>
              <a:cxn ang="0">
                <a:pos x="142" y="54"/>
              </a:cxn>
              <a:cxn ang="0">
                <a:pos x="132" y="36"/>
              </a:cxn>
              <a:cxn ang="0">
                <a:pos x="123" y="25"/>
              </a:cxn>
              <a:cxn ang="0">
                <a:pos x="111" y="14"/>
              </a:cxn>
              <a:cxn ang="0">
                <a:pos x="96" y="5"/>
              </a:cxn>
              <a:cxn ang="0">
                <a:pos x="80" y="7"/>
              </a:cxn>
              <a:cxn ang="0">
                <a:pos x="69" y="19"/>
              </a:cxn>
              <a:cxn ang="0">
                <a:pos x="63" y="25"/>
              </a:cxn>
              <a:cxn ang="0">
                <a:pos x="57" y="32"/>
              </a:cxn>
              <a:cxn ang="0">
                <a:pos x="56" y="42"/>
              </a:cxn>
              <a:cxn ang="0">
                <a:pos x="58" y="59"/>
              </a:cxn>
              <a:cxn ang="0">
                <a:pos x="52" y="78"/>
              </a:cxn>
              <a:cxn ang="0">
                <a:pos x="33" y="90"/>
              </a:cxn>
              <a:cxn ang="0">
                <a:pos x="17" y="104"/>
              </a:cxn>
              <a:cxn ang="0">
                <a:pos x="4" y="118"/>
              </a:cxn>
              <a:cxn ang="0">
                <a:pos x="40" y="198"/>
              </a:cxn>
              <a:cxn ang="0">
                <a:pos x="73" y="205"/>
              </a:cxn>
              <a:cxn ang="0">
                <a:pos x="84" y="210"/>
              </a:cxn>
              <a:cxn ang="0">
                <a:pos x="93" y="218"/>
              </a:cxn>
              <a:cxn ang="0">
                <a:pos x="99" y="226"/>
              </a:cxn>
              <a:cxn ang="0">
                <a:pos x="103" y="237"/>
              </a:cxn>
              <a:cxn ang="0">
                <a:pos x="106" y="265"/>
              </a:cxn>
              <a:cxn ang="0">
                <a:pos x="103" y="279"/>
              </a:cxn>
              <a:cxn ang="0">
                <a:pos x="96" y="293"/>
              </a:cxn>
              <a:cxn ang="0">
                <a:pos x="89" y="307"/>
              </a:cxn>
              <a:cxn ang="0">
                <a:pos x="86" y="321"/>
              </a:cxn>
              <a:cxn ang="0">
                <a:pos x="91" y="343"/>
              </a:cxn>
              <a:cxn ang="0">
                <a:pos x="107" y="374"/>
              </a:cxn>
              <a:cxn ang="0">
                <a:pos x="117" y="389"/>
              </a:cxn>
              <a:cxn ang="0">
                <a:pos x="129" y="401"/>
              </a:cxn>
              <a:cxn ang="0">
                <a:pos x="141" y="411"/>
              </a:cxn>
              <a:cxn ang="0">
                <a:pos x="153" y="414"/>
              </a:cxn>
              <a:cxn ang="0">
                <a:pos x="215" y="398"/>
              </a:cxn>
              <a:cxn ang="0">
                <a:pos x="255" y="385"/>
              </a:cxn>
              <a:cxn ang="0">
                <a:pos x="267" y="377"/>
              </a:cxn>
              <a:cxn ang="0">
                <a:pos x="273" y="370"/>
              </a:cxn>
              <a:cxn ang="0">
                <a:pos x="269" y="352"/>
              </a:cxn>
              <a:cxn ang="0">
                <a:pos x="263" y="335"/>
              </a:cxn>
              <a:cxn ang="0">
                <a:pos x="242" y="309"/>
              </a:cxn>
              <a:cxn ang="0">
                <a:pos x="222" y="282"/>
              </a:cxn>
              <a:cxn ang="0">
                <a:pos x="215" y="266"/>
              </a:cxn>
              <a:cxn ang="0">
                <a:pos x="212" y="247"/>
              </a:cxn>
              <a:cxn ang="0">
                <a:pos x="215" y="215"/>
              </a:cxn>
              <a:cxn ang="0">
                <a:pos x="222" y="190"/>
              </a:cxn>
              <a:cxn ang="0">
                <a:pos x="230" y="167"/>
              </a:cxn>
              <a:cxn ang="0">
                <a:pos x="232" y="142"/>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9" name="Group 164"/>
          <p:cNvGrpSpPr>
            <a:grpSpLocks/>
          </p:cNvGrpSpPr>
          <p:nvPr>
            <p:custDataLst>
              <p:tags r:id="rId95"/>
            </p:custDataLst>
          </p:nvPr>
        </p:nvGrpSpPr>
        <p:grpSpPr bwMode="auto">
          <a:xfrm>
            <a:off x="2193925" y="3246438"/>
            <a:ext cx="323850" cy="401637"/>
            <a:chOff x="1486" y="2412"/>
            <a:chExt cx="244" cy="256"/>
          </a:xfrm>
          <a:solidFill>
            <a:schemeClr val="bg1">
              <a:lumMod val="65000"/>
            </a:schemeClr>
          </a:solidFill>
        </p:grpSpPr>
        <p:sp>
          <p:nvSpPr>
            <p:cNvPr id="2213" name="Freeform 165"/>
            <p:cNvSpPr>
              <a:spLocks/>
            </p:cNvSpPr>
            <p:nvPr/>
          </p:nvSpPr>
          <p:spPr bwMode="auto">
            <a:xfrm>
              <a:off x="1639" y="2457"/>
              <a:ext cx="18" cy="7"/>
            </a:xfrm>
            <a:custGeom>
              <a:avLst/>
              <a:gdLst/>
              <a:ahLst/>
              <a:cxnLst>
                <a:cxn ang="0">
                  <a:pos x="0" y="0"/>
                </a:cxn>
                <a:cxn ang="0">
                  <a:pos x="0" y="18"/>
                </a:cxn>
                <a:cxn ang="0">
                  <a:pos x="6" y="20"/>
                </a:cxn>
                <a:cxn ang="0">
                  <a:pos x="10" y="21"/>
                </a:cxn>
                <a:cxn ang="0">
                  <a:pos x="14" y="22"/>
                </a:cxn>
                <a:cxn ang="0">
                  <a:pos x="20" y="22"/>
                </a:cxn>
                <a:cxn ang="0">
                  <a:pos x="23" y="22"/>
                </a:cxn>
                <a:cxn ang="0">
                  <a:pos x="27" y="21"/>
                </a:cxn>
                <a:cxn ang="0">
                  <a:pos x="31" y="20"/>
                </a:cxn>
                <a:cxn ang="0">
                  <a:pos x="33" y="18"/>
                </a:cxn>
                <a:cxn ang="0">
                  <a:pos x="35" y="16"/>
                </a:cxn>
                <a:cxn ang="0">
                  <a:pos x="41" y="12"/>
                </a:cxn>
                <a:cxn ang="0">
                  <a:pos x="47" y="8"/>
                </a:cxn>
                <a:cxn ang="0">
                  <a:pos x="54" y="6"/>
                </a:cxn>
                <a:cxn ang="0">
                  <a:pos x="36" y="5"/>
                </a:cxn>
                <a:cxn ang="0">
                  <a:pos x="20" y="3"/>
                </a:cxn>
                <a:cxn ang="0">
                  <a:pos x="6" y="1"/>
                </a:cxn>
                <a:cxn ang="0">
                  <a:pos x="0" y="0"/>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4" name="Freeform 166"/>
            <p:cNvSpPr>
              <a:spLocks/>
            </p:cNvSpPr>
            <p:nvPr/>
          </p:nvSpPr>
          <p:spPr bwMode="auto">
            <a:xfrm>
              <a:off x="1526" y="2412"/>
              <a:ext cx="2" cy="8"/>
            </a:xfrm>
            <a:custGeom>
              <a:avLst/>
              <a:gdLst/>
              <a:ahLst/>
              <a:cxnLst>
                <a:cxn ang="0">
                  <a:pos x="6" y="24"/>
                </a:cxn>
                <a:cxn ang="0">
                  <a:pos x="6" y="0"/>
                </a:cxn>
                <a:cxn ang="0">
                  <a:pos x="4" y="1"/>
                </a:cxn>
                <a:cxn ang="0">
                  <a:pos x="1" y="3"/>
                </a:cxn>
                <a:cxn ang="0">
                  <a:pos x="0" y="7"/>
                </a:cxn>
                <a:cxn ang="0">
                  <a:pos x="0" y="12"/>
                </a:cxn>
                <a:cxn ang="0">
                  <a:pos x="0" y="16"/>
                </a:cxn>
                <a:cxn ang="0">
                  <a:pos x="1" y="20"/>
                </a:cxn>
                <a:cxn ang="0">
                  <a:pos x="4" y="23"/>
                </a:cxn>
                <a:cxn ang="0">
                  <a:pos x="6" y="24"/>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5" name="Freeform 167"/>
            <p:cNvSpPr>
              <a:spLocks/>
            </p:cNvSpPr>
            <p:nvPr/>
          </p:nvSpPr>
          <p:spPr bwMode="auto">
            <a:xfrm>
              <a:off x="1557" y="2438"/>
              <a:ext cx="8" cy="4"/>
            </a:xfrm>
            <a:custGeom>
              <a:avLst/>
              <a:gdLst/>
              <a:ahLst/>
              <a:cxnLst>
                <a:cxn ang="0">
                  <a:pos x="0" y="12"/>
                </a:cxn>
                <a:cxn ang="0">
                  <a:pos x="27" y="12"/>
                </a:cxn>
                <a:cxn ang="0">
                  <a:pos x="14" y="0"/>
                </a:cxn>
                <a:cxn ang="0">
                  <a:pos x="0" y="12"/>
                </a:cxn>
              </a:cxnLst>
              <a:rect l="0" t="0" r="r" b="b"/>
              <a:pathLst>
                <a:path w="27" h="12">
                  <a:moveTo>
                    <a:pt x="0" y="12"/>
                  </a:moveTo>
                  <a:lnTo>
                    <a:pt x="27" y="12"/>
                  </a:lnTo>
                  <a:lnTo>
                    <a:pt x="14" y="0"/>
                  </a:lnTo>
                  <a:lnTo>
                    <a:pt x="0" y="1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6" name="Freeform 168"/>
            <p:cNvSpPr>
              <a:spLocks/>
            </p:cNvSpPr>
            <p:nvPr/>
          </p:nvSpPr>
          <p:spPr bwMode="auto">
            <a:xfrm>
              <a:off x="1486" y="2444"/>
              <a:ext cx="244" cy="224"/>
            </a:xfrm>
            <a:custGeom>
              <a:avLst/>
              <a:gdLst/>
              <a:ahLst/>
              <a:cxnLst>
                <a:cxn ang="0">
                  <a:pos x="9" y="208"/>
                </a:cxn>
                <a:cxn ang="0">
                  <a:pos x="50" y="266"/>
                </a:cxn>
                <a:cxn ang="0">
                  <a:pos x="121" y="294"/>
                </a:cxn>
                <a:cxn ang="0">
                  <a:pos x="166" y="316"/>
                </a:cxn>
                <a:cxn ang="0">
                  <a:pos x="198" y="346"/>
                </a:cxn>
                <a:cxn ang="0">
                  <a:pos x="296" y="379"/>
                </a:cxn>
                <a:cxn ang="0">
                  <a:pos x="286" y="420"/>
                </a:cxn>
                <a:cxn ang="0">
                  <a:pos x="311" y="513"/>
                </a:cxn>
                <a:cxn ang="0">
                  <a:pos x="303" y="535"/>
                </a:cxn>
                <a:cxn ang="0">
                  <a:pos x="302" y="566"/>
                </a:cxn>
                <a:cxn ang="0">
                  <a:pos x="328" y="617"/>
                </a:cxn>
                <a:cxn ang="0">
                  <a:pos x="371" y="659"/>
                </a:cxn>
                <a:cxn ang="0">
                  <a:pos x="415" y="671"/>
                </a:cxn>
                <a:cxn ang="0">
                  <a:pos x="465" y="653"/>
                </a:cxn>
                <a:cxn ang="0">
                  <a:pos x="507" y="619"/>
                </a:cxn>
                <a:cxn ang="0">
                  <a:pos x="524" y="586"/>
                </a:cxn>
                <a:cxn ang="0">
                  <a:pos x="477" y="469"/>
                </a:cxn>
                <a:cxn ang="0">
                  <a:pos x="577" y="500"/>
                </a:cxn>
                <a:cxn ang="0">
                  <a:pos x="600" y="477"/>
                </a:cxn>
                <a:cxn ang="0">
                  <a:pos x="652" y="445"/>
                </a:cxn>
                <a:cxn ang="0">
                  <a:pos x="669" y="441"/>
                </a:cxn>
                <a:cxn ang="0">
                  <a:pos x="685" y="435"/>
                </a:cxn>
                <a:cxn ang="0">
                  <a:pos x="666" y="327"/>
                </a:cxn>
                <a:cxn ang="0">
                  <a:pos x="709" y="294"/>
                </a:cxn>
                <a:cxn ang="0">
                  <a:pos x="714" y="253"/>
                </a:cxn>
                <a:cxn ang="0">
                  <a:pos x="726" y="235"/>
                </a:cxn>
                <a:cxn ang="0">
                  <a:pos x="728" y="213"/>
                </a:cxn>
                <a:cxn ang="0">
                  <a:pos x="700" y="196"/>
                </a:cxn>
                <a:cxn ang="0">
                  <a:pos x="686" y="168"/>
                </a:cxn>
                <a:cxn ang="0">
                  <a:pos x="670" y="145"/>
                </a:cxn>
                <a:cxn ang="0">
                  <a:pos x="639" y="152"/>
                </a:cxn>
                <a:cxn ang="0">
                  <a:pos x="630" y="134"/>
                </a:cxn>
                <a:cxn ang="0">
                  <a:pos x="602" y="115"/>
                </a:cxn>
                <a:cxn ang="0">
                  <a:pos x="584" y="97"/>
                </a:cxn>
                <a:cxn ang="0">
                  <a:pos x="536" y="75"/>
                </a:cxn>
                <a:cxn ang="0">
                  <a:pos x="490" y="87"/>
                </a:cxn>
                <a:cxn ang="0">
                  <a:pos x="472" y="101"/>
                </a:cxn>
                <a:cxn ang="0">
                  <a:pos x="434" y="116"/>
                </a:cxn>
                <a:cxn ang="0">
                  <a:pos x="418" y="104"/>
                </a:cxn>
                <a:cxn ang="0">
                  <a:pos x="393" y="102"/>
                </a:cxn>
                <a:cxn ang="0">
                  <a:pos x="359" y="83"/>
                </a:cxn>
                <a:cxn ang="0">
                  <a:pos x="317" y="85"/>
                </a:cxn>
                <a:cxn ang="0">
                  <a:pos x="291" y="92"/>
                </a:cxn>
                <a:cxn ang="0">
                  <a:pos x="252" y="93"/>
                </a:cxn>
                <a:cxn ang="0">
                  <a:pos x="233" y="52"/>
                </a:cxn>
                <a:cxn ang="0">
                  <a:pos x="179" y="22"/>
                </a:cxn>
                <a:cxn ang="0">
                  <a:pos x="148" y="10"/>
                </a:cxn>
                <a:cxn ang="0">
                  <a:pos x="136" y="46"/>
                </a:cxn>
                <a:cxn ang="0">
                  <a:pos x="119" y="69"/>
                </a:cxn>
                <a:cxn ang="0">
                  <a:pos x="119" y="137"/>
                </a:cxn>
                <a:cxn ang="0">
                  <a:pos x="104" y="194"/>
                </a:cxn>
                <a:cxn ang="0">
                  <a:pos x="87" y="190"/>
                </a:cxn>
                <a:cxn ang="0">
                  <a:pos x="70" y="184"/>
                </a:cxn>
                <a:cxn ang="0">
                  <a:pos x="57" y="169"/>
                </a:cxn>
                <a:cxn ang="0">
                  <a:pos x="52" y="119"/>
                </a:cxn>
                <a:cxn ang="0">
                  <a:pos x="73" y="61"/>
                </a:cxn>
                <a:cxn ang="0">
                  <a:pos x="97" y="15"/>
                </a:cxn>
                <a:cxn ang="0">
                  <a:pos x="52" y="30"/>
                </a:cxn>
                <a:cxn ang="0">
                  <a:pos x="16" y="70"/>
                </a:cxn>
                <a:cxn ang="0">
                  <a:pos x="1" y="120"/>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217" name="Freeform 169"/>
          <p:cNvSpPr>
            <a:spLocks/>
          </p:cNvSpPr>
          <p:nvPr>
            <p:custDataLst>
              <p:tags r:id="rId96"/>
            </p:custDataLst>
          </p:nvPr>
        </p:nvSpPr>
        <p:spPr bwMode="auto">
          <a:xfrm>
            <a:off x="7215188" y="4786313"/>
            <a:ext cx="31750" cy="11112"/>
          </a:xfrm>
          <a:custGeom>
            <a:avLst/>
            <a:gdLst/>
            <a:ahLst/>
            <a:cxnLst>
              <a:cxn ang="0">
                <a:pos x="0" y="23"/>
              </a:cxn>
              <a:cxn ang="0">
                <a:pos x="22" y="13"/>
              </a:cxn>
              <a:cxn ang="0">
                <a:pos x="45" y="4"/>
              </a:cxn>
              <a:cxn ang="0">
                <a:pos x="56" y="1"/>
              </a:cxn>
              <a:cxn ang="0">
                <a:pos x="65" y="0"/>
              </a:cxn>
              <a:cxn ang="0">
                <a:pos x="69" y="0"/>
              </a:cxn>
              <a:cxn ang="0">
                <a:pos x="74" y="1"/>
              </a:cxn>
              <a:cxn ang="0">
                <a:pos x="77" y="2"/>
              </a:cxn>
              <a:cxn ang="0">
                <a:pos x="79" y="4"/>
              </a:cxn>
              <a:cxn ang="0">
                <a:pos x="77" y="8"/>
              </a:cxn>
              <a:cxn ang="0">
                <a:pos x="75" y="13"/>
              </a:cxn>
              <a:cxn ang="0">
                <a:pos x="72" y="16"/>
              </a:cxn>
              <a:cxn ang="0">
                <a:pos x="68" y="19"/>
              </a:cxn>
              <a:cxn ang="0">
                <a:pos x="64" y="21"/>
              </a:cxn>
              <a:cxn ang="0">
                <a:pos x="59" y="22"/>
              </a:cxn>
              <a:cxn ang="0">
                <a:pos x="53" y="23"/>
              </a:cxn>
              <a:cxn ang="0">
                <a:pos x="46" y="23"/>
              </a:cxn>
              <a:cxn ang="0">
                <a:pos x="37" y="23"/>
              </a:cxn>
              <a:cxn ang="0">
                <a:pos x="32" y="21"/>
              </a:cxn>
              <a:cxn ang="0">
                <a:pos x="26" y="20"/>
              </a:cxn>
              <a:cxn ang="0">
                <a:pos x="23" y="19"/>
              </a:cxn>
              <a:cxn ang="0">
                <a:pos x="19" y="18"/>
              </a:cxn>
              <a:cxn ang="0">
                <a:pos x="14" y="18"/>
              </a:cxn>
              <a:cxn ang="0">
                <a:pos x="9" y="20"/>
              </a:cxn>
              <a:cxn ang="0">
                <a:pos x="0" y="23"/>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8" name="Freeform 170"/>
          <p:cNvSpPr>
            <a:spLocks/>
          </p:cNvSpPr>
          <p:nvPr>
            <p:custDataLst>
              <p:tags r:id="rId97"/>
            </p:custDataLst>
          </p:nvPr>
        </p:nvSpPr>
        <p:spPr bwMode="auto">
          <a:xfrm>
            <a:off x="7331075" y="4919663"/>
            <a:ext cx="1588" cy="4762"/>
          </a:xfrm>
          <a:custGeom>
            <a:avLst/>
            <a:gdLst/>
            <a:ahLst/>
            <a:cxnLst>
              <a:cxn ang="0">
                <a:pos x="0" y="0"/>
              </a:cxn>
              <a:cxn ang="0">
                <a:pos x="0" y="6"/>
              </a:cxn>
              <a:cxn ang="0">
                <a:pos x="0" y="0"/>
              </a:cxn>
            </a:cxnLst>
            <a:rect l="0" t="0" r="r" b="b"/>
            <a:pathLst>
              <a:path h="6">
                <a:moveTo>
                  <a:pt x="0" y="0"/>
                </a:moveTo>
                <a:lnTo>
                  <a:pt x="0" y="6"/>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9" name="Line 171"/>
          <p:cNvSpPr>
            <a:spLocks noChangeShapeType="1"/>
          </p:cNvSpPr>
          <p:nvPr>
            <p:custDataLst>
              <p:tags r:id="rId98"/>
            </p:custDataLst>
          </p:nvPr>
        </p:nvSpPr>
        <p:spPr bwMode="auto">
          <a:xfrm flipV="1">
            <a:off x="7421563" y="4918075"/>
            <a:ext cx="1587" cy="12700"/>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0" name="Freeform 172"/>
          <p:cNvSpPr>
            <a:spLocks/>
          </p:cNvSpPr>
          <p:nvPr>
            <p:custDataLst>
              <p:tags r:id="rId99"/>
            </p:custDataLst>
          </p:nvPr>
        </p:nvSpPr>
        <p:spPr bwMode="auto">
          <a:xfrm>
            <a:off x="7421563" y="4918075"/>
            <a:ext cx="3175" cy="15875"/>
          </a:xfrm>
          <a:custGeom>
            <a:avLst/>
            <a:gdLst/>
            <a:ahLst/>
            <a:cxnLst>
              <a:cxn ang="0">
                <a:pos x="0" y="0"/>
              </a:cxn>
              <a:cxn ang="0">
                <a:pos x="2" y="1"/>
              </a:cxn>
              <a:cxn ang="0">
                <a:pos x="4" y="4"/>
              </a:cxn>
              <a:cxn ang="0">
                <a:pos x="5" y="8"/>
              </a:cxn>
              <a:cxn ang="0">
                <a:pos x="5" y="13"/>
              </a:cxn>
              <a:cxn ang="0">
                <a:pos x="5" y="18"/>
              </a:cxn>
              <a:cxn ang="0">
                <a:pos x="4" y="23"/>
              </a:cxn>
              <a:cxn ang="0">
                <a:pos x="2" y="27"/>
              </a:cxn>
              <a:cxn ang="0">
                <a:pos x="0" y="30"/>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1" name="Freeform 173"/>
          <p:cNvSpPr>
            <a:spLocks/>
          </p:cNvSpPr>
          <p:nvPr>
            <p:custDataLst>
              <p:tags r:id="rId100"/>
            </p:custDataLst>
          </p:nvPr>
        </p:nvSpPr>
        <p:spPr bwMode="auto">
          <a:xfrm>
            <a:off x="7720013" y="4387850"/>
            <a:ext cx="22225" cy="28575"/>
          </a:xfrm>
          <a:custGeom>
            <a:avLst/>
            <a:gdLst/>
            <a:ahLst/>
            <a:cxnLst>
              <a:cxn ang="0">
                <a:pos x="0" y="12"/>
              </a:cxn>
              <a:cxn ang="0">
                <a:pos x="1" y="17"/>
              </a:cxn>
              <a:cxn ang="0">
                <a:pos x="5" y="22"/>
              </a:cxn>
              <a:cxn ang="0">
                <a:pos x="9" y="27"/>
              </a:cxn>
              <a:cxn ang="0">
                <a:pos x="15" y="33"/>
              </a:cxn>
              <a:cxn ang="0">
                <a:pos x="26" y="44"/>
              </a:cxn>
              <a:cxn ang="0">
                <a:pos x="33" y="55"/>
              </a:cxn>
              <a:cxn ang="0">
                <a:pos x="53" y="55"/>
              </a:cxn>
              <a:cxn ang="0">
                <a:pos x="40" y="41"/>
              </a:cxn>
              <a:cxn ang="0">
                <a:pos x="28" y="29"/>
              </a:cxn>
              <a:cxn ang="0">
                <a:pos x="23" y="23"/>
              </a:cxn>
              <a:cxn ang="0">
                <a:pos x="19" y="16"/>
              </a:cxn>
              <a:cxn ang="0">
                <a:pos x="16" y="8"/>
              </a:cxn>
              <a:cxn ang="0">
                <a:pos x="14" y="0"/>
              </a:cxn>
              <a:cxn ang="0">
                <a:pos x="7" y="6"/>
              </a:cxn>
              <a:cxn ang="0">
                <a:pos x="0" y="12"/>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2" name="Freeform 174"/>
          <p:cNvSpPr>
            <a:spLocks/>
          </p:cNvSpPr>
          <p:nvPr>
            <p:custDataLst>
              <p:tags r:id="rId101"/>
            </p:custDataLst>
          </p:nvPr>
        </p:nvSpPr>
        <p:spPr bwMode="auto">
          <a:xfrm>
            <a:off x="7726363" y="4314825"/>
            <a:ext cx="26987" cy="39688"/>
          </a:xfrm>
          <a:custGeom>
            <a:avLst/>
            <a:gdLst/>
            <a:ahLst/>
            <a:cxnLst>
              <a:cxn ang="0">
                <a:pos x="0" y="32"/>
              </a:cxn>
              <a:cxn ang="0">
                <a:pos x="9" y="43"/>
              </a:cxn>
              <a:cxn ang="0">
                <a:pos x="20" y="55"/>
              </a:cxn>
              <a:cxn ang="0">
                <a:pos x="26" y="61"/>
              </a:cxn>
              <a:cxn ang="0">
                <a:pos x="32" y="67"/>
              </a:cxn>
              <a:cxn ang="0">
                <a:pos x="39" y="71"/>
              </a:cxn>
              <a:cxn ang="0">
                <a:pos x="46" y="75"/>
              </a:cxn>
              <a:cxn ang="0">
                <a:pos x="51" y="61"/>
              </a:cxn>
              <a:cxn ang="0">
                <a:pos x="58" y="48"/>
              </a:cxn>
              <a:cxn ang="0">
                <a:pos x="61" y="42"/>
              </a:cxn>
              <a:cxn ang="0">
                <a:pos x="63" y="36"/>
              </a:cxn>
              <a:cxn ang="0">
                <a:pos x="65" y="31"/>
              </a:cxn>
              <a:cxn ang="0">
                <a:pos x="65" y="26"/>
              </a:cxn>
              <a:cxn ang="0">
                <a:pos x="65" y="21"/>
              </a:cxn>
              <a:cxn ang="0">
                <a:pos x="63" y="18"/>
              </a:cxn>
              <a:cxn ang="0">
                <a:pos x="61" y="13"/>
              </a:cxn>
              <a:cxn ang="0">
                <a:pos x="58" y="10"/>
              </a:cxn>
              <a:cxn ang="0">
                <a:pos x="51" y="5"/>
              </a:cxn>
              <a:cxn ang="0">
                <a:pos x="46" y="0"/>
              </a:cxn>
              <a:cxn ang="0">
                <a:pos x="34" y="0"/>
              </a:cxn>
              <a:cxn ang="0">
                <a:pos x="26" y="0"/>
              </a:cxn>
              <a:cxn ang="0">
                <a:pos x="25" y="2"/>
              </a:cxn>
              <a:cxn ang="0">
                <a:pos x="24" y="7"/>
              </a:cxn>
              <a:cxn ang="0">
                <a:pos x="23" y="9"/>
              </a:cxn>
              <a:cxn ang="0">
                <a:pos x="23" y="11"/>
              </a:cxn>
              <a:cxn ang="0">
                <a:pos x="24" y="12"/>
              </a:cxn>
              <a:cxn ang="0">
                <a:pos x="26" y="1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3" name="Freeform 175"/>
          <p:cNvSpPr>
            <a:spLocks/>
          </p:cNvSpPr>
          <p:nvPr>
            <p:custDataLst>
              <p:tags r:id="rId102"/>
            </p:custDataLst>
          </p:nvPr>
        </p:nvSpPr>
        <p:spPr bwMode="auto">
          <a:xfrm>
            <a:off x="7702550" y="4291013"/>
            <a:ext cx="17463" cy="30162"/>
          </a:xfrm>
          <a:custGeom>
            <a:avLst/>
            <a:gdLst/>
            <a:ahLst/>
            <a:cxnLst>
              <a:cxn ang="0">
                <a:pos x="0" y="62"/>
              </a:cxn>
              <a:cxn ang="0">
                <a:pos x="3" y="52"/>
              </a:cxn>
              <a:cxn ang="0">
                <a:pos x="7" y="43"/>
              </a:cxn>
              <a:cxn ang="0">
                <a:pos x="12" y="33"/>
              </a:cxn>
              <a:cxn ang="0">
                <a:pos x="17" y="25"/>
              </a:cxn>
              <a:cxn ang="0">
                <a:pos x="23" y="17"/>
              </a:cxn>
              <a:cxn ang="0">
                <a:pos x="29" y="9"/>
              </a:cxn>
              <a:cxn ang="0">
                <a:pos x="35" y="3"/>
              </a:cxn>
              <a:cxn ang="0">
                <a:pos x="40" y="0"/>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4" name="Freeform 176"/>
          <p:cNvSpPr>
            <a:spLocks/>
          </p:cNvSpPr>
          <p:nvPr>
            <p:custDataLst>
              <p:tags r:id="rId103"/>
            </p:custDataLst>
          </p:nvPr>
        </p:nvSpPr>
        <p:spPr bwMode="auto">
          <a:xfrm>
            <a:off x="7621588" y="4168775"/>
            <a:ext cx="68262" cy="138113"/>
          </a:xfrm>
          <a:custGeom>
            <a:avLst/>
            <a:gdLst/>
            <a:ahLst/>
            <a:cxnLst>
              <a:cxn ang="0">
                <a:pos x="159" y="259"/>
              </a:cxn>
              <a:cxn ang="0">
                <a:pos x="159" y="251"/>
              </a:cxn>
              <a:cxn ang="0">
                <a:pos x="159" y="244"/>
              </a:cxn>
              <a:cxn ang="0">
                <a:pos x="159" y="236"/>
              </a:cxn>
              <a:cxn ang="0">
                <a:pos x="159" y="228"/>
              </a:cxn>
              <a:cxn ang="0">
                <a:pos x="159" y="224"/>
              </a:cxn>
              <a:cxn ang="0">
                <a:pos x="158" y="219"/>
              </a:cxn>
              <a:cxn ang="0">
                <a:pos x="156" y="215"/>
              </a:cxn>
              <a:cxn ang="0">
                <a:pos x="153" y="210"/>
              </a:cxn>
              <a:cxn ang="0">
                <a:pos x="145" y="202"/>
              </a:cxn>
              <a:cxn ang="0">
                <a:pos x="135" y="195"/>
              </a:cxn>
              <a:cxn ang="0">
                <a:pos x="124" y="189"/>
              </a:cxn>
              <a:cxn ang="0">
                <a:pos x="112" y="184"/>
              </a:cxn>
              <a:cxn ang="0">
                <a:pos x="99" y="180"/>
              </a:cxn>
              <a:cxn ang="0">
                <a:pos x="87" y="179"/>
              </a:cxn>
              <a:cxn ang="0">
                <a:pos x="85" y="178"/>
              </a:cxn>
              <a:cxn ang="0">
                <a:pos x="82" y="177"/>
              </a:cxn>
              <a:cxn ang="0">
                <a:pos x="81" y="175"/>
              </a:cxn>
              <a:cxn ang="0">
                <a:pos x="80" y="173"/>
              </a:cxn>
              <a:cxn ang="0">
                <a:pos x="80" y="167"/>
              </a:cxn>
              <a:cxn ang="0">
                <a:pos x="81" y="161"/>
              </a:cxn>
              <a:cxn ang="0">
                <a:pos x="85" y="148"/>
              </a:cxn>
              <a:cxn ang="0">
                <a:pos x="87" y="142"/>
              </a:cxn>
              <a:cxn ang="0">
                <a:pos x="73" y="141"/>
              </a:cxn>
              <a:cxn ang="0">
                <a:pos x="59" y="139"/>
              </a:cxn>
              <a:cxn ang="0">
                <a:pos x="48" y="135"/>
              </a:cxn>
              <a:cxn ang="0">
                <a:pos x="40" y="129"/>
              </a:cxn>
              <a:cxn ang="0">
                <a:pos x="31" y="121"/>
              </a:cxn>
              <a:cxn ang="0">
                <a:pos x="24" y="113"/>
              </a:cxn>
              <a:cxn ang="0">
                <a:pos x="18" y="104"/>
              </a:cxn>
              <a:cxn ang="0">
                <a:pos x="13" y="94"/>
              </a:cxn>
              <a:cxn ang="0">
                <a:pos x="9" y="84"/>
              </a:cxn>
              <a:cxn ang="0">
                <a:pos x="7" y="73"/>
              </a:cxn>
              <a:cxn ang="0">
                <a:pos x="5" y="60"/>
              </a:cxn>
              <a:cxn ang="0">
                <a:pos x="2" y="48"/>
              </a:cxn>
              <a:cxn ang="0">
                <a:pos x="0" y="25"/>
              </a:cxn>
              <a:cxn ang="0">
                <a:pos x="0" y="0"/>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5" name="Line 177"/>
          <p:cNvSpPr>
            <a:spLocks noChangeShapeType="1"/>
          </p:cNvSpPr>
          <p:nvPr>
            <p:custDataLst>
              <p:tags r:id="rId104"/>
            </p:custDataLst>
          </p:nvPr>
        </p:nvSpPr>
        <p:spPr bwMode="auto">
          <a:xfrm flipH="1" flipV="1">
            <a:off x="7615238" y="4135438"/>
            <a:ext cx="6350" cy="33337"/>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6" name="Freeform 178"/>
          <p:cNvSpPr>
            <a:spLocks/>
          </p:cNvSpPr>
          <p:nvPr>
            <p:custDataLst>
              <p:tags r:id="rId105"/>
            </p:custDataLst>
          </p:nvPr>
        </p:nvSpPr>
        <p:spPr bwMode="auto">
          <a:xfrm>
            <a:off x="7615238" y="4119563"/>
            <a:ext cx="6350" cy="15875"/>
          </a:xfrm>
          <a:custGeom>
            <a:avLst/>
            <a:gdLst/>
            <a:ahLst/>
            <a:cxnLst>
              <a:cxn ang="0">
                <a:pos x="0" y="25"/>
              </a:cxn>
              <a:cxn ang="0">
                <a:pos x="1" y="19"/>
              </a:cxn>
              <a:cxn ang="0">
                <a:pos x="4" y="13"/>
              </a:cxn>
              <a:cxn ang="0">
                <a:pos x="8" y="6"/>
              </a:cxn>
              <a:cxn ang="0">
                <a:pos x="13" y="0"/>
              </a:cxn>
            </a:cxnLst>
            <a:rect l="0" t="0" r="r" b="b"/>
            <a:pathLst>
              <a:path w="13" h="25">
                <a:moveTo>
                  <a:pt x="0" y="25"/>
                </a:moveTo>
                <a:lnTo>
                  <a:pt x="1" y="19"/>
                </a:lnTo>
                <a:lnTo>
                  <a:pt x="4" y="13"/>
                </a:lnTo>
                <a:lnTo>
                  <a:pt x="8" y="6"/>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7" name="Line 179"/>
          <p:cNvSpPr>
            <a:spLocks noChangeShapeType="1"/>
          </p:cNvSpPr>
          <p:nvPr>
            <p:custDataLst>
              <p:tags r:id="rId106"/>
            </p:custDataLst>
          </p:nvPr>
        </p:nvSpPr>
        <p:spPr bwMode="auto">
          <a:xfrm flipV="1">
            <a:off x="7621588" y="4106863"/>
            <a:ext cx="0" cy="12700"/>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8" name="Freeform 180"/>
          <p:cNvSpPr>
            <a:spLocks/>
          </p:cNvSpPr>
          <p:nvPr>
            <p:custDataLst>
              <p:tags r:id="rId107"/>
            </p:custDataLst>
          </p:nvPr>
        </p:nvSpPr>
        <p:spPr bwMode="auto">
          <a:xfrm>
            <a:off x="7575550" y="4040188"/>
            <a:ext cx="46038" cy="66675"/>
          </a:xfrm>
          <a:custGeom>
            <a:avLst/>
            <a:gdLst/>
            <a:ahLst/>
            <a:cxnLst>
              <a:cxn ang="0">
                <a:pos x="100" y="123"/>
              </a:cxn>
              <a:cxn ang="0">
                <a:pos x="90" y="122"/>
              </a:cxn>
              <a:cxn ang="0">
                <a:pos x="76" y="119"/>
              </a:cxn>
              <a:cxn ang="0">
                <a:pos x="60" y="114"/>
              </a:cxn>
              <a:cxn ang="0">
                <a:pos x="43" y="107"/>
              </a:cxn>
              <a:cxn ang="0">
                <a:pos x="34" y="103"/>
              </a:cxn>
              <a:cxn ang="0">
                <a:pos x="27" y="99"/>
              </a:cxn>
              <a:cxn ang="0">
                <a:pos x="20" y="94"/>
              </a:cxn>
              <a:cxn ang="0">
                <a:pos x="13" y="89"/>
              </a:cxn>
              <a:cxn ang="0">
                <a:pos x="8" y="84"/>
              </a:cxn>
              <a:cxn ang="0">
                <a:pos x="4" y="79"/>
              </a:cxn>
              <a:cxn ang="0">
                <a:pos x="1" y="73"/>
              </a:cxn>
              <a:cxn ang="0">
                <a:pos x="0" y="68"/>
              </a:cxn>
              <a:cxn ang="0">
                <a:pos x="2" y="55"/>
              </a:cxn>
              <a:cxn ang="0">
                <a:pos x="7" y="36"/>
              </a:cxn>
              <a:cxn ang="0">
                <a:pos x="11" y="17"/>
              </a:cxn>
              <a:cxn ang="0">
                <a:pos x="13" y="0"/>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9" name="Freeform 181"/>
          <p:cNvSpPr>
            <a:spLocks/>
          </p:cNvSpPr>
          <p:nvPr>
            <p:custDataLst>
              <p:tags r:id="rId108"/>
            </p:custDataLst>
          </p:nvPr>
        </p:nvSpPr>
        <p:spPr bwMode="auto">
          <a:xfrm>
            <a:off x="7589838" y="3983038"/>
            <a:ext cx="1587" cy="50800"/>
          </a:xfrm>
          <a:custGeom>
            <a:avLst/>
            <a:gdLst/>
            <a:ahLst/>
            <a:cxnLst>
              <a:cxn ang="0">
                <a:pos x="5" y="0"/>
              </a:cxn>
              <a:cxn ang="0">
                <a:pos x="4" y="34"/>
              </a:cxn>
              <a:cxn ang="0">
                <a:pos x="1" y="59"/>
              </a:cxn>
              <a:cxn ang="0">
                <a:pos x="0" y="69"/>
              </a:cxn>
              <a:cxn ang="0">
                <a:pos x="0" y="78"/>
              </a:cxn>
              <a:cxn ang="0">
                <a:pos x="2" y="87"/>
              </a:cxn>
              <a:cxn ang="0">
                <a:pos x="5" y="99"/>
              </a:cxn>
            </a:cxnLst>
            <a:rect l="0" t="0" r="r" b="b"/>
            <a:pathLst>
              <a:path w="5" h="99">
                <a:moveTo>
                  <a:pt x="5" y="0"/>
                </a:moveTo>
                <a:lnTo>
                  <a:pt x="4" y="34"/>
                </a:lnTo>
                <a:lnTo>
                  <a:pt x="1" y="59"/>
                </a:lnTo>
                <a:lnTo>
                  <a:pt x="0" y="69"/>
                </a:lnTo>
                <a:lnTo>
                  <a:pt x="0" y="78"/>
                </a:lnTo>
                <a:lnTo>
                  <a:pt x="2" y="87"/>
                </a:lnTo>
                <a:lnTo>
                  <a:pt x="5" y="9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0" name="Freeform 182"/>
          <p:cNvSpPr>
            <a:spLocks/>
          </p:cNvSpPr>
          <p:nvPr>
            <p:custDataLst>
              <p:tags r:id="rId109"/>
            </p:custDataLst>
          </p:nvPr>
        </p:nvSpPr>
        <p:spPr bwMode="auto">
          <a:xfrm>
            <a:off x="7596188" y="3976688"/>
            <a:ext cx="7937" cy="36512"/>
          </a:xfrm>
          <a:custGeom>
            <a:avLst/>
            <a:gdLst/>
            <a:ahLst/>
            <a:cxnLst>
              <a:cxn ang="0">
                <a:pos x="14" y="0"/>
              </a:cxn>
              <a:cxn ang="0">
                <a:pos x="8" y="16"/>
              </a:cxn>
              <a:cxn ang="0">
                <a:pos x="4" y="33"/>
              </a:cxn>
              <a:cxn ang="0">
                <a:pos x="2" y="52"/>
              </a:cxn>
              <a:cxn ang="0">
                <a:pos x="0" y="68"/>
              </a:cxn>
            </a:cxnLst>
            <a:rect l="0" t="0" r="r" b="b"/>
            <a:pathLst>
              <a:path w="14" h="68">
                <a:moveTo>
                  <a:pt x="14" y="0"/>
                </a:moveTo>
                <a:lnTo>
                  <a:pt x="8" y="16"/>
                </a:lnTo>
                <a:lnTo>
                  <a:pt x="4" y="33"/>
                </a:lnTo>
                <a:lnTo>
                  <a:pt x="2" y="52"/>
                </a:lnTo>
                <a:lnTo>
                  <a:pt x="0" y="6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1" name="Freeform 183"/>
          <p:cNvSpPr>
            <a:spLocks/>
          </p:cNvSpPr>
          <p:nvPr>
            <p:custDataLst>
              <p:tags r:id="rId110"/>
            </p:custDataLst>
          </p:nvPr>
        </p:nvSpPr>
        <p:spPr bwMode="auto">
          <a:xfrm>
            <a:off x="7612063" y="3957638"/>
            <a:ext cx="1587" cy="22225"/>
          </a:xfrm>
          <a:custGeom>
            <a:avLst/>
            <a:gdLst/>
            <a:ahLst/>
            <a:cxnLst>
              <a:cxn ang="0">
                <a:pos x="0" y="0"/>
              </a:cxn>
              <a:cxn ang="0">
                <a:pos x="0" y="13"/>
              </a:cxn>
              <a:cxn ang="0">
                <a:pos x="0" y="26"/>
              </a:cxn>
              <a:cxn ang="0">
                <a:pos x="0" y="37"/>
              </a:cxn>
              <a:cxn ang="0">
                <a:pos x="0" y="43"/>
              </a:cxn>
            </a:cxnLst>
            <a:rect l="0" t="0" r="r" b="b"/>
            <a:pathLst>
              <a:path h="43">
                <a:moveTo>
                  <a:pt x="0" y="0"/>
                </a:moveTo>
                <a:lnTo>
                  <a:pt x="0" y="13"/>
                </a:lnTo>
                <a:lnTo>
                  <a:pt x="0" y="26"/>
                </a:lnTo>
                <a:lnTo>
                  <a:pt x="0" y="37"/>
                </a:lnTo>
                <a:lnTo>
                  <a:pt x="0"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2" name="Line 184"/>
          <p:cNvSpPr>
            <a:spLocks noChangeShapeType="1"/>
          </p:cNvSpPr>
          <p:nvPr>
            <p:custDataLst>
              <p:tags r:id="rId111"/>
            </p:custDataLst>
          </p:nvPr>
        </p:nvSpPr>
        <p:spPr bwMode="auto">
          <a:xfrm flipV="1">
            <a:off x="7612063" y="3976688"/>
            <a:ext cx="1587" cy="3175"/>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3" name="Freeform 185"/>
          <p:cNvSpPr>
            <a:spLocks/>
          </p:cNvSpPr>
          <p:nvPr>
            <p:custDataLst>
              <p:tags r:id="rId112"/>
            </p:custDataLst>
          </p:nvPr>
        </p:nvSpPr>
        <p:spPr bwMode="auto">
          <a:xfrm>
            <a:off x="7596188" y="3960813"/>
            <a:ext cx="1587" cy="15875"/>
          </a:xfrm>
          <a:custGeom>
            <a:avLst/>
            <a:gdLst/>
            <a:ahLst/>
            <a:cxnLst>
              <a:cxn ang="0">
                <a:pos x="0" y="31"/>
              </a:cxn>
              <a:cxn ang="0">
                <a:pos x="0" y="22"/>
              </a:cxn>
              <a:cxn ang="0">
                <a:pos x="0" y="15"/>
              </a:cxn>
              <a:cxn ang="0">
                <a:pos x="0" y="8"/>
              </a:cxn>
              <a:cxn ang="0">
                <a:pos x="0" y="0"/>
              </a:cxn>
            </a:cxnLst>
            <a:rect l="0" t="0" r="r" b="b"/>
            <a:pathLst>
              <a:path h="31">
                <a:moveTo>
                  <a:pt x="0" y="31"/>
                </a:moveTo>
                <a:lnTo>
                  <a:pt x="0" y="22"/>
                </a:lnTo>
                <a:lnTo>
                  <a:pt x="0" y="15"/>
                </a:lnTo>
                <a:lnTo>
                  <a:pt x="0" y="8"/>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4" name="Freeform 186"/>
          <p:cNvSpPr>
            <a:spLocks/>
          </p:cNvSpPr>
          <p:nvPr>
            <p:custDataLst>
              <p:tags r:id="rId113"/>
            </p:custDataLst>
          </p:nvPr>
        </p:nvSpPr>
        <p:spPr bwMode="auto">
          <a:xfrm>
            <a:off x="7316788" y="4949825"/>
            <a:ext cx="96837" cy="87313"/>
          </a:xfrm>
          <a:custGeom>
            <a:avLst/>
            <a:gdLst/>
            <a:ahLst/>
            <a:cxnLst>
              <a:cxn ang="0">
                <a:pos x="19" y="158"/>
              </a:cxn>
              <a:cxn ang="0">
                <a:pos x="7" y="142"/>
              </a:cxn>
              <a:cxn ang="0">
                <a:pos x="0" y="130"/>
              </a:cxn>
              <a:cxn ang="0">
                <a:pos x="1" y="108"/>
              </a:cxn>
              <a:cxn ang="0">
                <a:pos x="11" y="68"/>
              </a:cxn>
              <a:cxn ang="0">
                <a:pos x="24" y="39"/>
              </a:cxn>
              <a:cxn ang="0">
                <a:pos x="34" y="21"/>
              </a:cxn>
              <a:cxn ang="0">
                <a:pos x="44" y="9"/>
              </a:cxn>
              <a:cxn ang="0">
                <a:pos x="54" y="1"/>
              </a:cxn>
              <a:cxn ang="0">
                <a:pos x="65" y="1"/>
              </a:cxn>
              <a:cxn ang="0">
                <a:pos x="76" y="3"/>
              </a:cxn>
              <a:cxn ang="0">
                <a:pos x="88" y="8"/>
              </a:cxn>
              <a:cxn ang="0">
                <a:pos x="100" y="17"/>
              </a:cxn>
              <a:cxn ang="0">
                <a:pos x="112" y="24"/>
              </a:cxn>
              <a:cxn ang="0">
                <a:pos x="128" y="24"/>
              </a:cxn>
              <a:cxn ang="0">
                <a:pos x="145" y="19"/>
              </a:cxn>
              <a:cxn ang="0">
                <a:pos x="165" y="7"/>
              </a:cxn>
              <a:cxn ang="0">
                <a:pos x="225" y="0"/>
              </a:cxn>
              <a:cxn ang="0">
                <a:pos x="215" y="22"/>
              </a:cxn>
              <a:cxn ang="0">
                <a:pos x="201" y="41"/>
              </a:cxn>
              <a:cxn ang="0">
                <a:pos x="168" y="72"/>
              </a:cxn>
              <a:cxn ang="0">
                <a:pos x="138" y="100"/>
              </a:cxn>
              <a:cxn ang="0">
                <a:pos x="129" y="114"/>
              </a:cxn>
              <a:cxn ang="0">
                <a:pos x="126" y="130"/>
              </a:cxn>
              <a:cxn ang="0">
                <a:pos x="123" y="126"/>
              </a:cxn>
              <a:cxn ang="0">
                <a:pos x="120" y="117"/>
              </a:cxn>
              <a:cxn ang="0">
                <a:pos x="106" y="121"/>
              </a:cxn>
              <a:cxn ang="0">
                <a:pos x="97" y="128"/>
              </a:cxn>
              <a:cxn ang="0">
                <a:pos x="80" y="145"/>
              </a:cxn>
              <a:cxn ang="0">
                <a:pos x="71" y="153"/>
              </a:cxn>
              <a:cxn ang="0">
                <a:pos x="60" y="160"/>
              </a:cxn>
              <a:cxn ang="0">
                <a:pos x="46" y="165"/>
              </a:cxn>
              <a:cxn ang="0">
                <a:pos x="26" y="167"/>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5" name="Freeform 187"/>
          <p:cNvSpPr>
            <a:spLocks/>
          </p:cNvSpPr>
          <p:nvPr>
            <p:custDataLst>
              <p:tags r:id="rId114"/>
            </p:custDataLst>
          </p:nvPr>
        </p:nvSpPr>
        <p:spPr bwMode="auto">
          <a:xfrm>
            <a:off x="7454900" y="4168775"/>
            <a:ext cx="3175" cy="17463"/>
          </a:xfrm>
          <a:custGeom>
            <a:avLst/>
            <a:gdLst/>
            <a:ahLst/>
            <a:cxnLst>
              <a:cxn ang="0">
                <a:pos x="0" y="31"/>
              </a:cxn>
              <a:cxn ang="0">
                <a:pos x="5" y="22"/>
              </a:cxn>
              <a:cxn ang="0">
                <a:pos x="6" y="13"/>
              </a:cxn>
              <a:cxn ang="0">
                <a:pos x="7" y="6"/>
              </a:cxn>
              <a:cxn ang="0">
                <a:pos x="7" y="0"/>
              </a:cxn>
              <a:cxn ang="0">
                <a:pos x="6" y="6"/>
              </a:cxn>
              <a:cxn ang="0">
                <a:pos x="4" y="13"/>
              </a:cxn>
              <a:cxn ang="0">
                <a:pos x="1" y="22"/>
              </a:cxn>
              <a:cxn ang="0">
                <a:pos x="0" y="31"/>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6" name="Freeform 188"/>
          <p:cNvSpPr>
            <a:spLocks/>
          </p:cNvSpPr>
          <p:nvPr>
            <p:custDataLst>
              <p:tags r:id="rId115"/>
            </p:custDataLst>
          </p:nvPr>
        </p:nvSpPr>
        <p:spPr bwMode="auto">
          <a:xfrm>
            <a:off x="7388225" y="4090988"/>
            <a:ext cx="15875" cy="15875"/>
          </a:xfrm>
          <a:custGeom>
            <a:avLst/>
            <a:gdLst/>
            <a:ahLst/>
            <a:cxnLst>
              <a:cxn ang="0">
                <a:pos x="33" y="31"/>
              </a:cxn>
              <a:cxn ang="0">
                <a:pos x="33" y="0"/>
              </a:cxn>
              <a:cxn ang="0">
                <a:pos x="27" y="0"/>
              </a:cxn>
              <a:cxn ang="0">
                <a:pos x="22" y="2"/>
              </a:cxn>
              <a:cxn ang="0">
                <a:pos x="16" y="5"/>
              </a:cxn>
              <a:cxn ang="0">
                <a:pos x="11" y="8"/>
              </a:cxn>
              <a:cxn ang="0">
                <a:pos x="6" y="12"/>
              </a:cxn>
              <a:cxn ang="0">
                <a:pos x="3" y="16"/>
              </a:cxn>
              <a:cxn ang="0">
                <a:pos x="1" y="21"/>
              </a:cxn>
              <a:cxn ang="0">
                <a:pos x="0" y="25"/>
              </a:cxn>
              <a:cxn ang="0">
                <a:pos x="1" y="27"/>
              </a:cxn>
              <a:cxn ang="0">
                <a:pos x="3" y="29"/>
              </a:cxn>
              <a:cxn ang="0">
                <a:pos x="6" y="30"/>
              </a:cxn>
              <a:cxn ang="0">
                <a:pos x="11" y="30"/>
              </a:cxn>
              <a:cxn ang="0">
                <a:pos x="22" y="31"/>
              </a:cxn>
              <a:cxn ang="0">
                <a:pos x="33" y="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7" name="Freeform 189"/>
          <p:cNvSpPr>
            <a:spLocks/>
          </p:cNvSpPr>
          <p:nvPr>
            <p:custDataLst>
              <p:tags r:id="rId116"/>
            </p:custDataLst>
          </p:nvPr>
        </p:nvSpPr>
        <p:spPr bwMode="auto">
          <a:xfrm>
            <a:off x="7404100" y="4003675"/>
            <a:ext cx="3175" cy="9525"/>
          </a:xfrm>
          <a:custGeom>
            <a:avLst/>
            <a:gdLst/>
            <a:ahLst/>
            <a:cxnLst>
              <a:cxn ang="0">
                <a:pos x="0" y="19"/>
              </a:cxn>
              <a:cxn ang="0">
                <a:pos x="2" y="18"/>
              </a:cxn>
              <a:cxn ang="0">
                <a:pos x="5" y="17"/>
              </a:cxn>
              <a:cxn ang="0">
                <a:pos x="7" y="15"/>
              </a:cxn>
              <a:cxn ang="0">
                <a:pos x="8" y="12"/>
              </a:cxn>
              <a:cxn ang="0">
                <a:pos x="12" y="6"/>
              </a:cxn>
              <a:cxn ang="0">
                <a:pos x="13" y="0"/>
              </a:cxn>
              <a:cxn ang="0">
                <a:pos x="0" y="19"/>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8" name="Freeform 190"/>
          <p:cNvSpPr>
            <a:spLocks/>
          </p:cNvSpPr>
          <p:nvPr>
            <p:custDataLst>
              <p:tags r:id="rId117"/>
            </p:custDataLst>
          </p:nvPr>
        </p:nvSpPr>
        <p:spPr bwMode="auto">
          <a:xfrm>
            <a:off x="7243763" y="4006850"/>
            <a:ext cx="36512" cy="22225"/>
          </a:xfrm>
          <a:custGeom>
            <a:avLst/>
            <a:gdLst/>
            <a:ahLst/>
            <a:cxnLst>
              <a:cxn ang="0">
                <a:pos x="54" y="42"/>
              </a:cxn>
              <a:cxn ang="0">
                <a:pos x="59" y="42"/>
              </a:cxn>
              <a:cxn ang="0">
                <a:pos x="64" y="41"/>
              </a:cxn>
              <a:cxn ang="0">
                <a:pos x="68" y="40"/>
              </a:cxn>
              <a:cxn ang="0">
                <a:pos x="71" y="38"/>
              </a:cxn>
              <a:cxn ang="0">
                <a:pos x="75" y="34"/>
              </a:cxn>
              <a:cxn ang="0">
                <a:pos x="78" y="28"/>
              </a:cxn>
              <a:cxn ang="0">
                <a:pos x="79" y="22"/>
              </a:cxn>
              <a:cxn ang="0">
                <a:pos x="80" y="16"/>
              </a:cxn>
              <a:cxn ang="0">
                <a:pos x="82" y="11"/>
              </a:cxn>
              <a:cxn ang="0">
                <a:pos x="87" y="6"/>
              </a:cxn>
              <a:cxn ang="0">
                <a:pos x="77" y="2"/>
              </a:cxn>
              <a:cxn ang="0">
                <a:pos x="67" y="0"/>
              </a:cxn>
              <a:cxn ang="0">
                <a:pos x="57" y="0"/>
              </a:cxn>
              <a:cxn ang="0">
                <a:pos x="47" y="0"/>
              </a:cxn>
              <a:cxn ang="0">
                <a:pos x="40" y="0"/>
              </a:cxn>
              <a:cxn ang="0">
                <a:pos x="32" y="2"/>
              </a:cxn>
              <a:cxn ang="0">
                <a:pos x="25" y="4"/>
              </a:cxn>
              <a:cxn ang="0">
                <a:pos x="19" y="6"/>
              </a:cxn>
              <a:cxn ang="0">
                <a:pos x="8" y="12"/>
              </a:cxn>
              <a:cxn ang="0">
                <a:pos x="0" y="18"/>
              </a:cxn>
              <a:cxn ang="0">
                <a:pos x="11" y="24"/>
              </a:cxn>
              <a:cxn ang="0">
                <a:pos x="27" y="32"/>
              </a:cxn>
              <a:cxn ang="0">
                <a:pos x="43" y="39"/>
              </a:cxn>
              <a:cxn ang="0">
                <a:pos x="54" y="42"/>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9" name="Freeform 191"/>
          <p:cNvSpPr>
            <a:spLocks/>
          </p:cNvSpPr>
          <p:nvPr>
            <p:custDataLst>
              <p:tags r:id="rId118"/>
            </p:custDataLst>
          </p:nvPr>
        </p:nvSpPr>
        <p:spPr bwMode="auto">
          <a:xfrm>
            <a:off x="7488238" y="4470400"/>
            <a:ext cx="1587" cy="14288"/>
          </a:xfrm>
          <a:custGeom>
            <a:avLst/>
            <a:gdLst/>
            <a:ahLst/>
            <a:cxnLst>
              <a:cxn ang="0">
                <a:pos x="0" y="0"/>
              </a:cxn>
              <a:cxn ang="0">
                <a:pos x="7" y="0"/>
              </a:cxn>
              <a:cxn ang="0">
                <a:pos x="7" y="18"/>
              </a:cxn>
              <a:cxn ang="0">
                <a:pos x="0" y="31"/>
              </a:cxn>
              <a:cxn ang="0">
                <a:pos x="0" y="0"/>
              </a:cxn>
            </a:cxnLst>
            <a:rect l="0" t="0" r="r" b="b"/>
            <a:pathLst>
              <a:path w="7" h="31">
                <a:moveTo>
                  <a:pt x="0" y="0"/>
                </a:moveTo>
                <a:lnTo>
                  <a:pt x="7" y="0"/>
                </a:lnTo>
                <a:lnTo>
                  <a:pt x="7" y="18"/>
                </a:lnTo>
                <a:lnTo>
                  <a:pt x="0" y="31"/>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0" name="Freeform 192"/>
          <p:cNvSpPr>
            <a:spLocks/>
          </p:cNvSpPr>
          <p:nvPr>
            <p:custDataLst>
              <p:tags r:id="rId119"/>
            </p:custDataLst>
          </p:nvPr>
        </p:nvSpPr>
        <p:spPr bwMode="auto">
          <a:xfrm>
            <a:off x="6724650" y="3976688"/>
            <a:ext cx="1019175" cy="908050"/>
          </a:xfrm>
          <a:custGeom>
            <a:avLst/>
            <a:gdLst/>
            <a:ahLst/>
            <a:cxnLst>
              <a:cxn ang="0">
                <a:pos x="214" y="707"/>
              </a:cxn>
              <a:cxn ang="0">
                <a:pos x="325" y="649"/>
              </a:cxn>
              <a:cxn ang="0">
                <a:pos x="435" y="606"/>
              </a:cxn>
              <a:cxn ang="0">
                <a:pos x="605" y="570"/>
              </a:cxn>
              <a:cxn ang="0">
                <a:pos x="677" y="437"/>
              </a:cxn>
              <a:cxn ang="0">
                <a:pos x="758" y="439"/>
              </a:cxn>
              <a:cxn ang="0">
                <a:pos x="784" y="363"/>
              </a:cxn>
              <a:cxn ang="0">
                <a:pos x="866" y="316"/>
              </a:cxn>
              <a:cxn ang="0">
                <a:pos x="939" y="246"/>
              </a:cxn>
              <a:cxn ang="0">
                <a:pos x="1027" y="223"/>
              </a:cxn>
              <a:cxn ang="0">
                <a:pos x="1078" y="284"/>
              </a:cxn>
              <a:cxn ang="0">
                <a:pos x="1135" y="270"/>
              </a:cxn>
              <a:cxn ang="0">
                <a:pos x="1176" y="172"/>
              </a:cxn>
              <a:cxn ang="0">
                <a:pos x="1320" y="117"/>
              </a:cxn>
              <a:cxn ang="0">
                <a:pos x="1336" y="41"/>
              </a:cxn>
              <a:cxn ang="0">
                <a:pos x="1432" y="107"/>
              </a:cxn>
              <a:cxn ang="0">
                <a:pos x="1544" y="117"/>
              </a:cxn>
              <a:cxn ang="0">
                <a:pos x="1465" y="262"/>
              </a:cxn>
              <a:cxn ang="0">
                <a:pos x="1509" y="333"/>
              </a:cxn>
              <a:cxn ang="0">
                <a:pos x="1582" y="354"/>
              </a:cxn>
              <a:cxn ang="0">
                <a:pos x="1668" y="423"/>
              </a:cxn>
              <a:cxn ang="0">
                <a:pos x="1764" y="413"/>
              </a:cxn>
              <a:cxn ang="0">
                <a:pos x="1830" y="205"/>
              </a:cxn>
              <a:cxn ang="0">
                <a:pos x="1904" y="10"/>
              </a:cxn>
              <a:cxn ang="0">
                <a:pos x="1933" y="80"/>
              </a:cxn>
              <a:cxn ang="0">
                <a:pos x="1944" y="176"/>
              </a:cxn>
              <a:cxn ang="0">
                <a:pos x="1986" y="240"/>
              </a:cxn>
              <a:cxn ang="0">
                <a:pos x="2040" y="429"/>
              </a:cxn>
              <a:cxn ang="0">
                <a:pos x="2089" y="540"/>
              </a:cxn>
              <a:cxn ang="0">
                <a:pos x="2163" y="686"/>
              </a:cxn>
              <a:cxn ang="0">
                <a:pos x="2219" y="769"/>
              </a:cxn>
              <a:cxn ang="0">
                <a:pos x="2332" y="892"/>
              </a:cxn>
              <a:cxn ang="0">
                <a:pos x="2276" y="1105"/>
              </a:cxn>
              <a:cxn ang="0">
                <a:pos x="2087" y="1362"/>
              </a:cxn>
              <a:cxn ang="0">
                <a:pos x="2005" y="1432"/>
              </a:cxn>
              <a:cxn ang="0">
                <a:pos x="1838" y="1591"/>
              </a:cxn>
              <a:cxn ang="0">
                <a:pos x="1749" y="1676"/>
              </a:cxn>
              <a:cxn ang="0">
                <a:pos x="1589" y="1726"/>
              </a:cxn>
              <a:cxn ang="0">
                <a:pos x="1517" y="1693"/>
              </a:cxn>
              <a:cxn ang="0">
                <a:pos x="1410" y="1729"/>
              </a:cxn>
              <a:cxn ang="0">
                <a:pos x="1297" y="1693"/>
              </a:cxn>
              <a:cxn ang="0">
                <a:pos x="1279" y="1614"/>
              </a:cxn>
              <a:cxn ang="0">
                <a:pos x="1263" y="1516"/>
              </a:cxn>
              <a:cxn ang="0">
                <a:pos x="1225" y="1500"/>
              </a:cxn>
              <a:cxn ang="0">
                <a:pos x="1280" y="1382"/>
              </a:cxn>
              <a:cxn ang="0">
                <a:pos x="1088" y="1362"/>
              </a:cxn>
              <a:cxn ang="0">
                <a:pos x="961" y="1282"/>
              </a:cxn>
              <a:cxn ang="0">
                <a:pos x="754" y="1323"/>
              </a:cxn>
              <a:cxn ang="0">
                <a:pos x="507" y="1419"/>
              </a:cxn>
              <a:cxn ang="0">
                <a:pos x="214" y="1473"/>
              </a:cxn>
              <a:cxn ang="0">
                <a:pos x="55" y="1490"/>
              </a:cxn>
              <a:cxn ang="0">
                <a:pos x="2" y="1423"/>
              </a:cxn>
              <a:cxn ang="0">
                <a:pos x="97" y="1344"/>
              </a:cxn>
              <a:cxn ang="0">
                <a:pos x="75" y="1241"/>
              </a:cxn>
              <a:cxn ang="0">
                <a:pos x="113" y="1170"/>
              </a:cxn>
              <a:cxn ang="0">
                <a:pos x="58" y="943"/>
              </a:cxn>
              <a:cxn ang="0">
                <a:pos x="113" y="964"/>
              </a:cxn>
              <a:cxn ang="0">
                <a:pos x="106" y="862"/>
              </a:cxn>
              <a:cxn ang="0">
                <a:pos x="147" y="765"/>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1" name="Freeform 193"/>
          <p:cNvSpPr>
            <a:spLocks/>
          </p:cNvSpPr>
          <p:nvPr>
            <p:custDataLst>
              <p:tags r:id="rId120"/>
            </p:custDataLst>
          </p:nvPr>
        </p:nvSpPr>
        <p:spPr bwMode="auto">
          <a:xfrm>
            <a:off x="1211263" y="2643188"/>
            <a:ext cx="668337" cy="581025"/>
          </a:xfrm>
          <a:custGeom>
            <a:avLst/>
            <a:gdLst/>
            <a:ahLst/>
            <a:cxnLst>
              <a:cxn ang="0">
                <a:pos x="1243" y="925"/>
              </a:cxn>
              <a:cxn ang="0">
                <a:pos x="1299" y="982"/>
              </a:cxn>
              <a:cxn ang="0">
                <a:pos x="1220" y="999"/>
              </a:cxn>
              <a:cxn ang="0">
                <a:pos x="1177" y="1095"/>
              </a:cxn>
              <a:cxn ang="0">
                <a:pos x="1065" y="1006"/>
              </a:cxn>
              <a:cxn ang="0">
                <a:pos x="994" y="1012"/>
              </a:cxn>
              <a:cxn ang="0">
                <a:pos x="913" y="1039"/>
              </a:cxn>
              <a:cxn ang="0">
                <a:pos x="786" y="971"/>
              </a:cxn>
              <a:cxn ang="0">
                <a:pos x="648" y="917"/>
              </a:cxn>
              <a:cxn ang="0">
                <a:pos x="588" y="883"/>
              </a:cxn>
              <a:cxn ang="0">
                <a:pos x="537" y="835"/>
              </a:cxn>
              <a:cxn ang="0">
                <a:pos x="485" y="826"/>
              </a:cxn>
              <a:cxn ang="0">
                <a:pos x="439" y="757"/>
              </a:cxn>
              <a:cxn ang="0">
                <a:pos x="467" y="705"/>
              </a:cxn>
              <a:cxn ang="0">
                <a:pos x="450" y="601"/>
              </a:cxn>
              <a:cxn ang="0">
                <a:pos x="352" y="468"/>
              </a:cxn>
              <a:cxn ang="0">
                <a:pos x="304" y="426"/>
              </a:cxn>
              <a:cxn ang="0">
                <a:pos x="293" y="369"/>
              </a:cxn>
              <a:cxn ang="0">
                <a:pos x="217" y="248"/>
              </a:cxn>
              <a:cxn ang="0">
                <a:pos x="167" y="74"/>
              </a:cxn>
              <a:cxn ang="0">
                <a:pos x="84" y="104"/>
              </a:cxn>
              <a:cxn ang="0">
                <a:pos x="113" y="222"/>
              </a:cxn>
              <a:cxn ang="0">
                <a:pos x="150" y="326"/>
              </a:cxn>
              <a:cxn ang="0">
                <a:pos x="196" y="402"/>
              </a:cxn>
              <a:cxn ang="0">
                <a:pos x="200" y="465"/>
              </a:cxn>
              <a:cxn ang="0">
                <a:pos x="213" y="524"/>
              </a:cxn>
              <a:cxn ang="0">
                <a:pos x="259" y="571"/>
              </a:cxn>
              <a:cxn ang="0">
                <a:pos x="214" y="596"/>
              </a:cxn>
              <a:cxn ang="0">
                <a:pos x="193" y="542"/>
              </a:cxn>
              <a:cxn ang="0">
                <a:pos x="120" y="474"/>
              </a:cxn>
              <a:cxn ang="0">
                <a:pos x="146" y="420"/>
              </a:cxn>
              <a:cxn ang="0">
                <a:pos x="89" y="366"/>
              </a:cxn>
              <a:cxn ang="0">
                <a:pos x="27" y="307"/>
              </a:cxn>
              <a:cxn ang="0">
                <a:pos x="65" y="289"/>
              </a:cxn>
              <a:cxn ang="0">
                <a:pos x="64" y="225"/>
              </a:cxn>
              <a:cxn ang="0">
                <a:pos x="6" y="117"/>
              </a:cxn>
              <a:cxn ang="0">
                <a:pos x="38" y="5"/>
              </a:cxn>
              <a:cxn ang="0">
                <a:pos x="211" y="18"/>
              </a:cxn>
              <a:cxn ang="0">
                <a:pos x="361" y="76"/>
              </a:cxn>
              <a:cxn ang="0">
                <a:pos x="498" y="55"/>
              </a:cxn>
              <a:cxn ang="0">
                <a:pos x="593" y="54"/>
              </a:cxn>
              <a:cxn ang="0">
                <a:pos x="633" y="110"/>
              </a:cxn>
              <a:cxn ang="0">
                <a:pos x="700" y="215"/>
              </a:cxn>
              <a:cxn ang="0">
                <a:pos x="750" y="192"/>
              </a:cxn>
              <a:cxn ang="0">
                <a:pos x="822" y="176"/>
              </a:cxn>
              <a:cxn ang="0">
                <a:pos x="879" y="244"/>
              </a:cxn>
              <a:cxn ang="0">
                <a:pos x="905" y="362"/>
              </a:cxn>
              <a:cxn ang="0">
                <a:pos x="964" y="405"/>
              </a:cxn>
              <a:cxn ang="0">
                <a:pos x="977" y="456"/>
              </a:cxn>
              <a:cxn ang="0">
                <a:pos x="931" y="492"/>
              </a:cxn>
              <a:cxn ang="0">
                <a:pos x="917" y="634"/>
              </a:cxn>
              <a:cxn ang="0">
                <a:pos x="956" y="791"/>
              </a:cxn>
              <a:cxn ang="0">
                <a:pos x="1054" y="877"/>
              </a:cxn>
              <a:cxn ang="0">
                <a:pos x="1166" y="849"/>
              </a:cxn>
              <a:cxn ang="0">
                <a:pos x="1249" y="850"/>
              </a:cxn>
              <a:cxn ang="0">
                <a:pos x="1296" y="742"/>
              </a:cxn>
              <a:cxn ang="0">
                <a:pos x="1336" y="693"/>
              </a:cxn>
              <a:cxn ang="0">
                <a:pos x="1506" y="678"/>
              </a:cxn>
              <a:cxn ang="0">
                <a:pos x="1503" y="729"/>
              </a:cxn>
              <a:cxn ang="0">
                <a:pos x="1468" y="821"/>
              </a:cxn>
              <a:cxn ang="0">
                <a:pos x="1369" y="888"/>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2" name="Freeform 194"/>
          <p:cNvSpPr>
            <a:spLocks/>
          </p:cNvSpPr>
          <p:nvPr>
            <p:custDataLst>
              <p:tags r:id="rId121"/>
            </p:custDataLst>
          </p:nvPr>
        </p:nvSpPr>
        <p:spPr bwMode="auto">
          <a:xfrm>
            <a:off x="2486025" y="4283075"/>
            <a:ext cx="211138" cy="265113"/>
          </a:xfrm>
          <a:custGeom>
            <a:avLst/>
            <a:gdLst/>
            <a:ahLst/>
            <a:cxnLst>
              <a:cxn ang="0">
                <a:pos x="14" y="176"/>
              </a:cxn>
              <a:cxn ang="0">
                <a:pos x="31" y="198"/>
              </a:cxn>
              <a:cxn ang="0">
                <a:pos x="51" y="232"/>
              </a:cxn>
              <a:cxn ang="0">
                <a:pos x="82" y="266"/>
              </a:cxn>
              <a:cxn ang="0">
                <a:pos x="126" y="293"/>
              </a:cxn>
              <a:cxn ang="0">
                <a:pos x="170" y="310"/>
              </a:cxn>
              <a:cxn ang="0">
                <a:pos x="246" y="328"/>
              </a:cxn>
              <a:cxn ang="0">
                <a:pos x="295" y="344"/>
              </a:cxn>
              <a:cxn ang="0">
                <a:pos x="299" y="381"/>
              </a:cxn>
              <a:cxn ang="0">
                <a:pos x="277" y="418"/>
              </a:cxn>
              <a:cxn ang="0">
                <a:pos x="267" y="443"/>
              </a:cxn>
              <a:cxn ang="0">
                <a:pos x="266" y="463"/>
              </a:cxn>
              <a:cxn ang="0">
                <a:pos x="278" y="482"/>
              </a:cxn>
              <a:cxn ang="0">
                <a:pos x="299" y="494"/>
              </a:cxn>
              <a:cxn ang="0">
                <a:pos x="344" y="504"/>
              </a:cxn>
              <a:cxn ang="0">
                <a:pos x="387" y="504"/>
              </a:cxn>
              <a:cxn ang="0">
                <a:pos x="415" y="494"/>
              </a:cxn>
              <a:cxn ang="0">
                <a:pos x="446" y="474"/>
              </a:cxn>
              <a:cxn ang="0">
                <a:pos x="473" y="447"/>
              </a:cxn>
              <a:cxn ang="0">
                <a:pos x="485" y="418"/>
              </a:cxn>
              <a:cxn ang="0">
                <a:pos x="484" y="397"/>
              </a:cxn>
              <a:cxn ang="0">
                <a:pos x="478" y="358"/>
              </a:cxn>
              <a:cxn ang="0">
                <a:pos x="471" y="316"/>
              </a:cxn>
              <a:cxn ang="0">
                <a:pos x="465" y="270"/>
              </a:cxn>
              <a:cxn ang="0">
                <a:pos x="456" y="252"/>
              </a:cxn>
              <a:cxn ang="0">
                <a:pos x="439" y="239"/>
              </a:cxn>
              <a:cxn ang="0">
                <a:pos x="413" y="232"/>
              </a:cxn>
              <a:cxn ang="0">
                <a:pos x="392" y="222"/>
              </a:cxn>
              <a:cxn ang="0">
                <a:pos x="370" y="207"/>
              </a:cxn>
              <a:cxn ang="0">
                <a:pos x="330" y="188"/>
              </a:cxn>
              <a:cxn ang="0">
                <a:pos x="290" y="172"/>
              </a:cxn>
              <a:cxn ang="0">
                <a:pos x="273" y="160"/>
              </a:cxn>
              <a:cxn ang="0">
                <a:pos x="264" y="151"/>
              </a:cxn>
              <a:cxn ang="0">
                <a:pos x="261" y="125"/>
              </a:cxn>
              <a:cxn ang="0">
                <a:pos x="261" y="90"/>
              </a:cxn>
              <a:cxn ang="0">
                <a:pos x="255" y="71"/>
              </a:cxn>
              <a:cxn ang="0">
                <a:pos x="241" y="55"/>
              </a:cxn>
              <a:cxn ang="0">
                <a:pos x="234" y="37"/>
              </a:cxn>
              <a:cxn ang="0">
                <a:pos x="199" y="12"/>
              </a:cxn>
              <a:cxn ang="0">
                <a:pos x="186" y="8"/>
              </a:cxn>
              <a:cxn ang="0">
                <a:pos x="173" y="2"/>
              </a:cxn>
              <a:cxn ang="0">
                <a:pos x="139" y="1"/>
              </a:cxn>
              <a:cxn ang="0">
                <a:pos x="70" y="11"/>
              </a:cxn>
              <a:cxn ang="0">
                <a:pos x="42" y="21"/>
              </a:cxn>
              <a:cxn ang="0">
                <a:pos x="24" y="37"/>
              </a:cxn>
              <a:cxn ang="0">
                <a:pos x="20" y="64"/>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3" name="Freeform 195"/>
          <p:cNvSpPr>
            <a:spLocks/>
          </p:cNvSpPr>
          <p:nvPr>
            <p:custDataLst>
              <p:tags r:id="rId122"/>
            </p:custDataLst>
          </p:nvPr>
        </p:nvSpPr>
        <p:spPr bwMode="auto">
          <a:xfrm>
            <a:off x="2655888" y="3487738"/>
            <a:ext cx="73025" cy="109537"/>
          </a:xfrm>
          <a:custGeom>
            <a:avLst/>
            <a:gdLst/>
            <a:ahLst/>
            <a:cxnLst>
              <a:cxn ang="0">
                <a:pos x="7" y="183"/>
              </a:cxn>
              <a:cxn ang="0">
                <a:pos x="79" y="208"/>
              </a:cxn>
              <a:cxn ang="0">
                <a:pos x="85" y="207"/>
              </a:cxn>
              <a:cxn ang="0">
                <a:pos x="90" y="204"/>
              </a:cxn>
              <a:cxn ang="0">
                <a:pos x="97" y="198"/>
              </a:cxn>
              <a:cxn ang="0">
                <a:pos x="104" y="192"/>
              </a:cxn>
              <a:cxn ang="0">
                <a:pos x="117" y="176"/>
              </a:cxn>
              <a:cxn ang="0">
                <a:pos x="130" y="158"/>
              </a:cxn>
              <a:cxn ang="0">
                <a:pos x="154" y="122"/>
              </a:cxn>
              <a:cxn ang="0">
                <a:pos x="166" y="103"/>
              </a:cxn>
              <a:cxn ang="0">
                <a:pos x="144" y="94"/>
              </a:cxn>
              <a:cxn ang="0">
                <a:pos x="126" y="84"/>
              </a:cxn>
              <a:cxn ang="0">
                <a:pos x="108" y="74"/>
              </a:cxn>
              <a:cxn ang="0">
                <a:pos x="93" y="64"/>
              </a:cxn>
              <a:cxn ang="0">
                <a:pos x="86" y="58"/>
              </a:cxn>
              <a:cxn ang="0">
                <a:pos x="81" y="53"/>
              </a:cxn>
              <a:cxn ang="0">
                <a:pos x="75" y="47"/>
              </a:cxn>
              <a:cxn ang="0">
                <a:pos x="71" y="40"/>
              </a:cxn>
              <a:cxn ang="0">
                <a:pos x="67" y="33"/>
              </a:cxn>
              <a:cxn ang="0">
                <a:pos x="64" y="26"/>
              </a:cxn>
              <a:cxn ang="0">
                <a:pos x="62" y="18"/>
              </a:cxn>
              <a:cxn ang="0">
                <a:pos x="60" y="11"/>
              </a:cxn>
              <a:cxn ang="0">
                <a:pos x="50" y="10"/>
              </a:cxn>
              <a:cxn ang="0">
                <a:pos x="43" y="8"/>
              </a:cxn>
              <a:cxn ang="0">
                <a:pos x="40" y="5"/>
              </a:cxn>
              <a:cxn ang="0">
                <a:pos x="39" y="3"/>
              </a:cxn>
              <a:cxn ang="0">
                <a:pos x="38" y="1"/>
              </a:cxn>
              <a:cxn ang="0">
                <a:pos x="36" y="0"/>
              </a:cxn>
              <a:cxn ang="0">
                <a:pos x="32" y="1"/>
              </a:cxn>
              <a:cxn ang="0">
                <a:pos x="27" y="5"/>
              </a:cxn>
              <a:cxn ang="0">
                <a:pos x="20" y="11"/>
              </a:cxn>
              <a:cxn ang="0">
                <a:pos x="11" y="22"/>
              </a:cxn>
              <a:cxn ang="0">
                <a:pos x="7" y="29"/>
              </a:cxn>
              <a:cxn ang="0">
                <a:pos x="4" y="37"/>
              </a:cxn>
              <a:cxn ang="0">
                <a:pos x="2" y="45"/>
              </a:cxn>
              <a:cxn ang="0">
                <a:pos x="0" y="54"/>
              </a:cxn>
              <a:cxn ang="0">
                <a:pos x="0" y="60"/>
              </a:cxn>
              <a:cxn ang="0">
                <a:pos x="2" y="65"/>
              </a:cxn>
              <a:cxn ang="0">
                <a:pos x="3" y="70"/>
              </a:cxn>
              <a:cxn ang="0">
                <a:pos x="5" y="76"/>
              </a:cxn>
              <a:cxn ang="0">
                <a:pos x="10" y="86"/>
              </a:cxn>
              <a:cxn ang="0">
                <a:pos x="17" y="98"/>
              </a:cxn>
              <a:cxn ang="0">
                <a:pos x="22" y="109"/>
              </a:cxn>
              <a:cxn ang="0">
                <a:pos x="28" y="120"/>
              </a:cxn>
              <a:cxn ang="0">
                <a:pos x="30" y="126"/>
              </a:cxn>
              <a:cxn ang="0">
                <a:pos x="32" y="133"/>
              </a:cxn>
              <a:cxn ang="0">
                <a:pos x="33" y="139"/>
              </a:cxn>
              <a:cxn ang="0">
                <a:pos x="33" y="147"/>
              </a:cxn>
              <a:cxn ang="0">
                <a:pos x="32" y="153"/>
              </a:cxn>
              <a:cxn ang="0">
                <a:pos x="31" y="159"/>
              </a:cxn>
              <a:cxn ang="0">
                <a:pos x="28" y="165"/>
              </a:cxn>
              <a:cxn ang="0">
                <a:pos x="25" y="169"/>
              </a:cxn>
              <a:cxn ang="0">
                <a:pos x="21" y="174"/>
              </a:cxn>
              <a:cxn ang="0">
                <a:pos x="17" y="177"/>
              </a:cxn>
              <a:cxn ang="0">
                <a:pos x="11" y="180"/>
              </a:cxn>
              <a:cxn ang="0">
                <a:pos x="7" y="183"/>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4" name="Freeform 196"/>
          <p:cNvSpPr>
            <a:spLocks/>
          </p:cNvSpPr>
          <p:nvPr>
            <p:custDataLst>
              <p:tags r:id="rId123"/>
            </p:custDataLst>
          </p:nvPr>
        </p:nvSpPr>
        <p:spPr bwMode="auto">
          <a:xfrm>
            <a:off x="2170113" y="3046413"/>
            <a:ext cx="69850" cy="58737"/>
          </a:xfrm>
          <a:custGeom>
            <a:avLst/>
            <a:gdLst/>
            <a:ahLst/>
            <a:cxnLst>
              <a:cxn ang="0">
                <a:pos x="153" y="104"/>
              </a:cxn>
              <a:cxn ang="0">
                <a:pos x="134" y="102"/>
              </a:cxn>
              <a:cxn ang="0">
                <a:pos x="110" y="97"/>
              </a:cxn>
              <a:cxn ang="0">
                <a:pos x="96" y="94"/>
              </a:cxn>
              <a:cxn ang="0">
                <a:pos x="80" y="93"/>
              </a:cxn>
              <a:cxn ang="0">
                <a:pos x="73" y="93"/>
              </a:cxn>
              <a:cxn ang="0">
                <a:pos x="64" y="94"/>
              </a:cxn>
              <a:cxn ang="0">
                <a:pos x="55" y="96"/>
              </a:cxn>
              <a:cxn ang="0">
                <a:pos x="47" y="98"/>
              </a:cxn>
              <a:cxn ang="0">
                <a:pos x="41" y="100"/>
              </a:cxn>
              <a:cxn ang="0">
                <a:pos x="34" y="100"/>
              </a:cxn>
              <a:cxn ang="0">
                <a:pos x="27" y="99"/>
              </a:cxn>
              <a:cxn ang="0">
                <a:pos x="19" y="96"/>
              </a:cxn>
              <a:cxn ang="0">
                <a:pos x="11" y="92"/>
              </a:cxn>
              <a:cxn ang="0">
                <a:pos x="6" y="88"/>
              </a:cxn>
              <a:cxn ang="0">
                <a:pos x="3" y="86"/>
              </a:cxn>
              <a:cxn ang="0">
                <a:pos x="1" y="84"/>
              </a:cxn>
              <a:cxn ang="0">
                <a:pos x="0" y="81"/>
              </a:cxn>
              <a:cxn ang="0">
                <a:pos x="0" y="79"/>
              </a:cxn>
              <a:cxn ang="0">
                <a:pos x="0" y="76"/>
              </a:cxn>
              <a:cxn ang="0">
                <a:pos x="1" y="74"/>
              </a:cxn>
              <a:cxn ang="0">
                <a:pos x="3" y="71"/>
              </a:cxn>
              <a:cxn ang="0">
                <a:pos x="6" y="70"/>
              </a:cxn>
              <a:cxn ang="0">
                <a:pos x="12" y="67"/>
              </a:cxn>
              <a:cxn ang="0">
                <a:pos x="20" y="66"/>
              </a:cxn>
              <a:cxn ang="0">
                <a:pos x="40" y="66"/>
              </a:cxn>
              <a:cxn ang="0">
                <a:pos x="61" y="67"/>
              </a:cxn>
              <a:cxn ang="0">
                <a:pos x="70" y="67"/>
              </a:cxn>
              <a:cxn ang="0">
                <a:pos x="79" y="67"/>
              </a:cxn>
              <a:cxn ang="0">
                <a:pos x="87" y="67"/>
              </a:cxn>
              <a:cxn ang="0">
                <a:pos x="94" y="67"/>
              </a:cxn>
              <a:cxn ang="0">
                <a:pos x="94" y="56"/>
              </a:cxn>
              <a:cxn ang="0">
                <a:pos x="94" y="43"/>
              </a:cxn>
              <a:cxn ang="0">
                <a:pos x="94" y="29"/>
              </a:cxn>
              <a:cxn ang="0">
                <a:pos x="94" y="18"/>
              </a:cxn>
              <a:cxn ang="0">
                <a:pos x="79" y="17"/>
              </a:cxn>
              <a:cxn ang="0">
                <a:pos x="67" y="15"/>
              </a:cxn>
              <a:cxn ang="0">
                <a:pos x="62" y="13"/>
              </a:cxn>
              <a:cxn ang="0">
                <a:pos x="57" y="10"/>
              </a:cxn>
              <a:cxn ang="0">
                <a:pos x="52" y="6"/>
              </a:cxn>
              <a:cxn ang="0">
                <a:pos x="47" y="0"/>
              </a:cxn>
              <a:cxn ang="0">
                <a:pos x="146" y="0"/>
              </a:cxn>
              <a:cxn ang="0">
                <a:pos x="147" y="6"/>
              </a:cxn>
              <a:cxn ang="0">
                <a:pos x="148" y="13"/>
              </a:cxn>
              <a:cxn ang="0">
                <a:pos x="150" y="19"/>
              </a:cxn>
              <a:cxn ang="0">
                <a:pos x="152" y="25"/>
              </a:cxn>
              <a:cxn ang="0">
                <a:pos x="156" y="35"/>
              </a:cxn>
              <a:cxn ang="0">
                <a:pos x="159" y="46"/>
              </a:cxn>
              <a:cxn ang="0">
                <a:pos x="163" y="54"/>
              </a:cxn>
              <a:cxn ang="0">
                <a:pos x="164" y="62"/>
              </a:cxn>
              <a:cxn ang="0">
                <a:pos x="163" y="65"/>
              </a:cxn>
              <a:cxn ang="0">
                <a:pos x="160" y="68"/>
              </a:cxn>
              <a:cxn ang="0">
                <a:pos x="157" y="71"/>
              </a:cxn>
              <a:cxn ang="0">
                <a:pos x="153" y="73"/>
              </a:cxn>
              <a:cxn ang="0">
                <a:pos x="153" y="104"/>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5" name="Freeform 197"/>
          <p:cNvSpPr>
            <a:spLocks/>
          </p:cNvSpPr>
          <p:nvPr>
            <p:custDataLst>
              <p:tags r:id="rId124"/>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6" name="Freeform 198"/>
          <p:cNvSpPr>
            <a:spLocks/>
          </p:cNvSpPr>
          <p:nvPr>
            <p:custDataLst>
              <p:tags r:id="rId125"/>
            </p:custDataLst>
          </p:nvPr>
        </p:nvSpPr>
        <p:spPr bwMode="auto">
          <a:xfrm>
            <a:off x="2501900" y="5380038"/>
            <a:ext cx="34925" cy="58737"/>
          </a:xfrm>
          <a:custGeom>
            <a:avLst/>
            <a:gdLst/>
            <a:ahLst/>
            <a:cxnLst>
              <a:cxn ang="0">
                <a:pos x="0" y="0"/>
              </a:cxn>
              <a:cxn ang="0">
                <a:pos x="1" y="6"/>
              </a:cxn>
              <a:cxn ang="0">
                <a:pos x="5" y="12"/>
              </a:cxn>
              <a:cxn ang="0">
                <a:pos x="8" y="14"/>
              </a:cxn>
              <a:cxn ang="0">
                <a:pos x="11" y="16"/>
              </a:cxn>
              <a:cxn ang="0">
                <a:pos x="15" y="18"/>
              </a:cxn>
              <a:cxn ang="0">
                <a:pos x="20" y="18"/>
              </a:cxn>
              <a:cxn ang="0">
                <a:pos x="22" y="15"/>
              </a:cxn>
              <a:cxn ang="0">
                <a:pos x="24" y="13"/>
              </a:cxn>
              <a:cxn ang="0">
                <a:pos x="26" y="11"/>
              </a:cxn>
              <a:cxn ang="0">
                <a:pos x="31" y="10"/>
              </a:cxn>
              <a:cxn ang="0">
                <a:pos x="38" y="8"/>
              </a:cxn>
              <a:cxn ang="0">
                <a:pos x="47" y="7"/>
              </a:cxn>
              <a:cxn ang="0">
                <a:pos x="57" y="7"/>
              </a:cxn>
              <a:cxn ang="0">
                <a:pos x="66" y="6"/>
              </a:cxn>
              <a:cxn ang="0">
                <a:pos x="70" y="5"/>
              </a:cxn>
              <a:cxn ang="0">
                <a:pos x="74" y="4"/>
              </a:cxn>
              <a:cxn ang="0">
                <a:pos x="77" y="2"/>
              </a:cxn>
              <a:cxn ang="0">
                <a:pos x="80" y="0"/>
              </a:cxn>
              <a:cxn ang="0">
                <a:pos x="0" y="0"/>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7" name="Freeform 199"/>
          <p:cNvSpPr>
            <a:spLocks/>
          </p:cNvSpPr>
          <p:nvPr>
            <p:custDataLst>
              <p:tags r:id="rId126"/>
            </p:custDataLst>
          </p:nvPr>
        </p:nvSpPr>
        <p:spPr bwMode="auto">
          <a:xfrm>
            <a:off x="2501900" y="5359400"/>
            <a:ext cx="22225" cy="60325"/>
          </a:xfrm>
          <a:custGeom>
            <a:avLst/>
            <a:gdLst/>
            <a:ahLst/>
            <a:cxnLst>
              <a:cxn ang="0">
                <a:pos x="20" y="0"/>
              </a:cxn>
              <a:cxn ang="0">
                <a:pos x="0" y="18"/>
              </a:cxn>
              <a:cxn ang="0">
                <a:pos x="9" y="22"/>
              </a:cxn>
              <a:cxn ang="0">
                <a:pos x="16" y="25"/>
              </a:cxn>
              <a:cxn ang="0">
                <a:pos x="23" y="27"/>
              </a:cxn>
              <a:cxn ang="0">
                <a:pos x="29" y="27"/>
              </a:cxn>
              <a:cxn ang="0">
                <a:pos x="33" y="27"/>
              </a:cxn>
              <a:cxn ang="0">
                <a:pos x="37" y="25"/>
              </a:cxn>
              <a:cxn ang="0">
                <a:pos x="42" y="22"/>
              </a:cxn>
              <a:cxn ang="0">
                <a:pos x="46" y="18"/>
              </a:cxn>
              <a:cxn ang="0">
                <a:pos x="41" y="16"/>
              </a:cxn>
              <a:cxn ang="0">
                <a:pos x="33" y="11"/>
              </a:cxn>
              <a:cxn ang="0">
                <a:pos x="26" y="5"/>
              </a:cxn>
              <a:cxn ang="0">
                <a:pos x="20" y="0"/>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8" name="Freeform 200"/>
          <p:cNvSpPr>
            <a:spLocks/>
          </p:cNvSpPr>
          <p:nvPr>
            <p:custDataLst>
              <p:tags r:id="rId127"/>
            </p:custDataLst>
          </p:nvPr>
        </p:nvSpPr>
        <p:spPr bwMode="auto">
          <a:xfrm>
            <a:off x="2471738" y="5353050"/>
            <a:ext cx="25400" cy="60325"/>
          </a:xfrm>
          <a:custGeom>
            <a:avLst/>
            <a:gdLst/>
            <a:ahLst/>
            <a:cxnLst>
              <a:cxn ang="0">
                <a:pos x="34" y="0"/>
              </a:cxn>
              <a:cxn ang="0">
                <a:pos x="20" y="4"/>
              </a:cxn>
              <a:cxn ang="0">
                <a:pos x="10" y="10"/>
              </a:cxn>
              <a:cxn ang="0">
                <a:pos x="6" y="13"/>
              </a:cxn>
              <a:cxn ang="0">
                <a:pos x="4" y="16"/>
              </a:cxn>
              <a:cxn ang="0">
                <a:pos x="2" y="20"/>
              </a:cxn>
              <a:cxn ang="0">
                <a:pos x="0" y="24"/>
              </a:cxn>
              <a:cxn ang="0">
                <a:pos x="2" y="28"/>
              </a:cxn>
              <a:cxn ang="0">
                <a:pos x="3" y="32"/>
              </a:cxn>
              <a:cxn ang="0">
                <a:pos x="5" y="35"/>
              </a:cxn>
              <a:cxn ang="0">
                <a:pos x="8" y="37"/>
              </a:cxn>
              <a:cxn ang="0">
                <a:pos x="11" y="38"/>
              </a:cxn>
              <a:cxn ang="0">
                <a:pos x="16" y="39"/>
              </a:cxn>
              <a:cxn ang="0">
                <a:pos x="20" y="39"/>
              </a:cxn>
              <a:cxn ang="0">
                <a:pos x="25" y="39"/>
              </a:cxn>
              <a:cxn ang="0">
                <a:pos x="30" y="38"/>
              </a:cxn>
              <a:cxn ang="0">
                <a:pos x="34" y="37"/>
              </a:cxn>
              <a:cxn ang="0">
                <a:pos x="39" y="35"/>
              </a:cxn>
              <a:cxn ang="0">
                <a:pos x="43" y="33"/>
              </a:cxn>
              <a:cxn ang="0">
                <a:pos x="47" y="30"/>
              </a:cxn>
              <a:cxn ang="0">
                <a:pos x="50" y="26"/>
              </a:cxn>
              <a:cxn ang="0">
                <a:pos x="52" y="22"/>
              </a:cxn>
              <a:cxn ang="0">
                <a:pos x="54" y="18"/>
              </a:cxn>
              <a:cxn ang="0">
                <a:pos x="51" y="17"/>
              </a:cxn>
              <a:cxn ang="0">
                <a:pos x="48" y="16"/>
              </a:cxn>
              <a:cxn ang="0">
                <a:pos x="44" y="14"/>
              </a:cxn>
              <a:cxn ang="0">
                <a:pos x="42" y="11"/>
              </a:cxn>
              <a:cxn ang="0">
                <a:pos x="39" y="8"/>
              </a:cxn>
              <a:cxn ang="0">
                <a:pos x="37" y="5"/>
              </a:cxn>
              <a:cxn ang="0">
                <a:pos x="34" y="2"/>
              </a:cxn>
              <a:cxn ang="0">
                <a:pos x="34" y="0"/>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9" name="Freeform 201"/>
          <p:cNvSpPr>
            <a:spLocks/>
          </p:cNvSpPr>
          <p:nvPr>
            <p:custDataLst>
              <p:tags r:id="rId128"/>
            </p:custDataLst>
          </p:nvPr>
        </p:nvSpPr>
        <p:spPr bwMode="auto">
          <a:xfrm>
            <a:off x="2446338" y="5343525"/>
            <a:ext cx="28575" cy="58738"/>
          </a:xfrm>
          <a:custGeom>
            <a:avLst/>
            <a:gdLst/>
            <a:ahLst/>
            <a:cxnLst>
              <a:cxn ang="0">
                <a:pos x="0" y="11"/>
              </a:cxn>
              <a:cxn ang="0">
                <a:pos x="10" y="13"/>
              </a:cxn>
              <a:cxn ang="0">
                <a:pos x="18" y="14"/>
              </a:cxn>
              <a:cxn ang="0">
                <a:pos x="27" y="15"/>
              </a:cxn>
              <a:cxn ang="0">
                <a:pos x="35" y="15"/>
              </a:cxn>
              <a:cxn ang="0">
                <a:pos x="41" y="14"/>
              </a:cxn>
              <a:cxn ang="0">
                <a:pos x="48" y="12"/>
              </a:cxn>
              <a:cxn ang="0">
                <a:pos x="55" y="9"/>
              </a:cxn>
              <a:cxn ang="0">
                <a:pos x="60" y="5"/>
              </a:cxn>
              <a:cxn ang="0">
                <a:pos x="57" y="3"/>
              </a:cxn>
              <a:cxn ang="0">
                <a:pos x="54" y="0"/>
              </a:cxn>
              <a:cxn ang="0">
                <a:pos x="51" y="0"/>
              </a:cxn>
              <a:cxn ang="0">
                <a:pos x="47" y="0"/>
              </a:cxn>
              <a:cxn ang="0">
                <a:pos x="40" y="0"/>
              </a:cxn>
              <a:cxn ang="0">
                <a:pos x="33" y="3"/>
              </a:cxn>
              <a:cxn ang="0">
                <a:pos x="24" y="6"/>
              </a:cxn>
              <a:cxn ang="0">
                <a:pos x="16" y="8"/>
              </a:cxn>
              <a:cxn ang="0">
                <a:pos x="7" y="10"/>
              </a:cxn>
              <a:cxn ang="0">
                <a:pos x="0" y="11"/>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0" name="Freeform 202"/>
          <p:cNvSpPr>
            <a:spLocks/>
          </p:cNvSpPr>
          <p:nvPr>
            <p:custDataLst>
              <p:tags r:id="rId129"/>
            </p:custDataLst>
          </p:nvPr>
        </p:nvSpPr>
        <p:spPr bwMode="auto">
          <a:xfrm>
            <a:off x="2422525" y="5330825"/>
            <a:ext cx="33338" cy="57150"/>
          </a:xfrm>
          <a:custGeom>
            <a:avLst/>
            <a:gdLst/>
            <a:ahLst/>
            <a:cxnLst>
              <a:cxn ang="0">
                <a:pos x="40" y="0"/>
              </a:cxn>
              <a:cxn ang="0">
                <a:pos x="34" y="1"/>
              </a:cxn>
              <a:cxn ang="0">
                <a:pos x="30" y="2"/>
              </a:cxn>
              <a:cxn ang="0">
                <a:pos x="25" y="4"/>
              </a:cxn>
              <a:cxn ang="0">
                <a:pos x="20" y="6"/>
              </a:cxn>
              <a:cxn ang="0">
                <a:pos x="15" y="9"/>
              </a:cxn>
              <a:cxn ang="0">
                <a:pos x="10" y="11"/>
              </a:cxn>
              <a:cxn ang="0">
                <a:pos x="5" y="12"/>
              </a:cxn>
              <a:cxn ang="0">
                <a:pos x="0" y="13"/>
              </a:cxn>
              <a:cxn ang="0">
                <a:pos x="5" y="21"/>
              </a:cxn>
              <a:cxn ang="0">
                <a:pos x="10" y="26"/>
              </a:cxn>
              <a:cxn ang="0">
                <a:pos x="12" y="29"/>
              </a:cxn>
              <a:cxn ang="0">
                <a:pos x="15" y="31"/>
              </a:cxn>
              <a:cxn ang="0">
                <a:pos x="18" y="31"/>
              </a:cxn>
              <a:cxn ang="0">
                <a:pos x="20" y="32"/>
              </a:cxn>
              <a:cxn ang="0">
                <a:pos x="27" y="31"/>
              </a:cxn>
              <a:cxn ang="0">
                <a:pos x="34" y="30"/>
              </a:cxn>
              <a:cxn ang="0">
                <a:pos x="41" y="27"/>
              </a:cxn>
              <a:cxn ang="0">
                <a:pos x="48" y="24"/>
              </a:cxn>
              <a:cxn ang="0">
                <a:pos x="62" y="18"/>
              </a:cxn>
              <a:cxn ang="0">
                <a:pos x="79" y="13"/>
              </a:cxn>
              <a:cxn ang="0">
                <a:pos x="67" y="6"/>
              </a:cxn>
              <a:cxn ang="0">
                <a:pos x="58" y="2"/>
              </a:cxn>
              <a:cxn ang="0">
                <a:pos x="49" y="1"/>
              </a:cxn>
              <a:cxn ang="0">
                <a:pos x="40" y="0"/>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1" name="Freeform 203"/>
          <p:cNvSpPr>
            <a:spLocks/>
          </p:cNvSpPr>
          <p:nvPr>
            <p:custDataLst>
              <p:tags r:id="rId130"/>
            </p:custDataLst>
          </p:nvPr>
        </p:nvSpPr>
        <p:spPr bwMode="auto">
          <a:xfrm>
            <a:off x="2416175" y="5311775"/>
            <a:ext cx="30163" cy="57150"/>
          </a:xfrm>
          <a:custGeom>
            <a:avLst/>
            <a:gdLst/>
            <a:ahLst/>
            <a:cxnLst>
              <a:cxn ang="0">
                <a:pos x="33" y="0"/>
              </a:cxn>
              <a:cxn ang="0">
                <a:pos x="25" y="1"/>
              </a:cxn>
              <a:cxn ang="0">
                <a:pos x="19" y="2"/>
              </a:cxn>
              <a:cxn ang="0">
                <a:pos x="13" y="4"/>
              </a:cxn>
              <a:cxn ang="0">
                <a:pos x="9" y="7"/>
              </a:cxn>
              <a:cxn ang="0">
                <a:pos x="5" y="11"/>
              </a:cxn>
              <a:cxn ang="0">
                <a:pos x="2" y="14"/>
              </a:cxn>
              <a:cxn ang="0">
                <a:pos x="0" y="17"/>
              </a:cxn>
              <a:cxn ang="0">
                <a:pos x="0" y="19"/>
              </a:cxn>
              <a:cxn ang="0">
                <a:pos x="19" y="19"/>
              </a:cxn>
              <a:cxn ang="0">
                <a:pos x="38" y="19"/>
              </a:cxn>
              <a:cxn ang="0">
                <a:pos x="46" y="18"/>
              </a:cxn>
              <a:cxn ang="0">
                <a:pos x="54" y="17"/>
              </a:cxn>
              <a:cxn ang="0">
                <a:pos x="61" y="15"/>
              </a:cxn>
              <a:cxn ang="0">
                <a:pos x="66" y="13"/>
              </a:cxn>
              <a:cxn ang="0">
                <a:pos x="57" y="8"/>
              </a:cxn>
              <a:cxn ang="0">
                <a:pos x="50" y="4"/>
              </a:cxn>
              <a:cxn ang="0">
                <a:pos x="42" y="1"/>
              </a:cxn>
              <a:cxn ang="0">
                <a:pos x="33" y="0"/>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2" name="Freeform 204"/>
          <p:cNvSpPr>
            <a:spLocks/>
          </p:cNvSpPr>
          <p:nvPr>
            <p:custDataLst>
              <p:tags r:id="rId131"/>
            </p:custDataLst>
          </p:nvPr>
        </p:nvSpPr>
        <p:spPr bwMode="auto">
          <a:xfrm>
            <a:off x="2316163" y="5002213"/>
            <a:ext cx="25400" cy="60325"/>
          </a:xfrm>
          <a:custGeom>
            <a:avLst/>
            <a:gdLst/>
            <a:ahLst/>
            <a:cxnLst>
              <a:cxn ang="0">
                <a:pos x="13" y="0"/>
              </a:cxn>
              <a:cxn ang="0">
                <a:pos x="8" y="5"/>
              </a:cxn>
              <a:cxn ang="0">
                <a:pos x="4" y="10"/>
              </a:cxn>
              <a:cxn ang="0">
                <a:pos x="2" y="13"/>
              </a:cxn>
              <a:cxn ang="0">
                <a:pos x="1" y="16"/>
              </a:cxn>
              <a:cxn ang="0">
                <a:pos x="0" y="20"/>
              </a:cxn>
              <a:cxn ang="0">
                <a:pos x="0" y="25"/>
              </a:cxn>
              <a:cxn ang="0">
                <a:pos x="0" y="30"/>
              </a:cxn>
              <a:cxn ang="0">
                <a:pos x="2" y="39"/>
              </a:cxn>
              <a:cxn ang="0">
                <a:pos x="6" y="48"/>
              </a:cxn>
              <a:cxn ang="0">
                <a:pos x="9" y="57"/>
              </a:cxn>
              <a:cxn ang="0">
                <a:pos x="13" y="66"/>
              </a:cxn>
              <a:cxn ang="0">
                <a:pos x="20" y="73"/>
              </a:cxn>
              <a:cxn ang="0">
                <a:pos x="22" y="76"/>
              </a:cxn>
              <a:cxn ang="0">
                <a:pos x="26" y="78"/>
              </a:cxn>
              <a:cxn ang="0">
                <a:pos x="30" y="80"/>
              </a:cxn>
              <a:cxn ang="0">
                <a:pos x="33" y="80"/>
              </a:cxn>
              <a:cxn ang="0">
                <a:pos x="36" y="79"/>
              </a:cxn>
              <a:cxn ang="0">
                <a:pos x="38" y="78"/>
              </a:cxn>
              <a:cxn ang="0">
                <a:pos x="42" y="76"/>
              </a:cxn>
              <a:cxn ang="0">
                <a:pos x="45" y="73"/>
              </a:cxn>
              <a:cxn ang="0">
                <a:pos x="48" y="70"/>
              </a:cxn>
              <a:cxn ang="0">
                <a:pos x="51" y="67"/>
              </a:cxn>
              <a:cxn ang="0">
                <a:pos x="53" y="64"/>
              </a:cxn>
              <a:cxn ang="0">
                <a:pos x="53" y="62"/>
              </a:cxn>
              <a:cxn ang="0">
                <a:pos x="52" y="54"/>
              </a:cxn>
              <a:cxn ang="0">
                <a:pos x="49" y="47"/>
              </a:cxn>
              <a:cxn ang="0">
                <a:pos x="46" y="42"/>
              </a:cxn>
              <a:cxn ang="0">
                <a:pos x="43" y="37"/>
              </a:cxn>
              <a:cxn ang="0">
                <a:pos x="40" y="32"/>
              </a:cxn>
              <a:cxn ang="0">
                <a:pos x="36" y="27"/>
              </a:cxn>
              <a:cxn ang="0">
                <a:pos x="34" y="20"/>
              </a:cxn>
              <a:cxn ang="0">
                <a:pos x="33" y="12"/>
              </a:cxn>
              <a:cxn ang="0">
                <a:pos x="33" y="10"/>
              </a:cxn>
              <a:cxn ang="0">
                <a:pos x="31" y="8"/>
              </a:cxn>
              <a:cxn ang="0">
                <a:pos x="29" y="6"/>
              </a:cxn>
              <a:cxn ang="0">
                <a:pos x="25" y="4"/>
              </a:cxn>
              <a:cxn ang="0">
                <a:pos x="19" y="1"/>
              </a:cxn>
              <a:cxn ang="0">
                <a:pos x="13" y="0"/>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3" name="Freeform 205"/>
          <p:cNvSpPr>
            <a:spLocks/>
          </p:cNvSpPr>
          <p:nvPr>
            <p:custDataLst>
              <p:tags r:id="rId132"/>
            </p:custDataLst>
          </p:nvPr>
        </p:nvSpPr>
        <p:spPr bwMode="auto">
          <a:xfrm>
            <a:off x="2346325" y="5097463"/>
            <a:ext cx="17463" cy="53975"/>
          </a:xfrm>
          <a:custGeom>
            <a:avLst/>
            <a:gdLst/>
            <a:ahLst/>
            <a:cxnLst>
              <a:cxn ang="0">
                <a:pos x="0" y="43"/>
              </a:cxn>
              <a:cxn ang="0">
                <a:pos x="27" y="43"/>
              </a:cxn>
              <a:cxn ang="0">
                <a:pos x="41" y="24"/>
              </a:cxn>
              <a:cxn ang="0">
                <a:pos x="38" y="12"/>
              </a:cxn>
              <a:cxn ang="0">
                <a:pos x="34" y="0"/>
              </a:cxn>
              <a:cxn ang="0">
                <a:pos x="27" y="4"/>
              </a:cxn>
              <a:cxn ang="0">
                <a:pos x="20" y="9"/>
              </a:cxn>
              <a:cxn ang="0">
                <a:pos x="15" y="14"/>
              </a:cxn>
              <a:cxn ang="0">
                <a:pos x="10" y="19"/>
              </a:cxn>
              <a:cxn ang="0">
                <a:pos x="6" y="24"/>
              </a:cxn>
              <a:cxn ang="0">
                <a:pos x="3" y="30"/>
              </a:cxn>
              <a:cxn ang="0">
                <a:pos x="1" y="37"/>
              </a:cxn>
              <a:cxn ang="0">
                <a:pos x="0" y="43"/>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4" name="Freeform 206"/>
          <p:cNvSpPr>
            <a:spLocks/>
          </p:cNvSpPr>
          <p:nvPr>
            <p:custDataLst>
              <p:tags r:id="rId133"/>
            </p:custDataLst>
          </p:nvPr>
        </p:nvSpPr>
        <p:spPr bwMode="auto">
          <a:xfrm>
            <a:off x="2351088" y="5119688"/>
            <a:ext cx="7937" cy="58737"/>
          </a:xfrm>
          <a:custGeom>
            <a:avLst/>
            <a:gdLst/>
            <a:ahLst/>
            <a:cxnLst>
              <a:cxn ang="0">
                <a:pos x="20" y="0"/>
              </a:cxn>
              <a:cxn ang="0">
                <a:pos x="0" y="0"/>
              </a:cxn>
              <a:cxn ang="0">
                <a:pos x="1" y="5"/>
              </a:cxn>
              <a:cxn ang="0">
                <a:pos x="2" y="9"/>
              </a:cxn>
              <a:cxn ang="0">
                <a:pos x="4" y="13"/>
              </a:cxn>
              <a:cxn ang="0">
                <a:pos x="7" y="17"/>
              </a:cxn>
              <a:cxn ang="0">
                <a:pos x="10" y="20"/>
              </a:cxn>
              <a:cxn ang="0">
                <a:pos x="14" y="22"/>
              </a:cxn>
              <a:cxn ang="0">
                <a:pos x="17" y="24"/>
              </a:cxn>
              <a:cxn ang="0">
                <a:pos x="20" y="24"/>
              </a:cxn>
              <a:cxn ang="0">
                <a:pos x="20" y="0"/>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5" name="Freeform 207"/>
          <p:cNvSpPr>
            <a:spLocks/>
          </p:cNvSpPr>
          <p:nvPr>
            <p:custDataLst>
              <p:tags r:id="rId134"/>
            </p:custDataLst>
          </p:nvPr>
        </p:nvSpPr>
        <p:spPr bwMode="auto">
          <a:xfrm>
            <a:off x="2365375" y="5181600"/>
            <a:ext cx="17463" cy="60325"/>
          </a:xfrm>
          <a:custGeom>
            <a:avLst/>
            <a:gdLst/>
            <a:ahLst/>
            <a:cxnLst>
              <a:cxn ang="0">
                <a:pos x="0" y="12"/>
              </a:cxn>
              <a:cxn ang="0">
                <a:pos x="2" y="17"/>
              </a:cxn>
              <a:cxn ang="0">
                <a:pos x="6" y="22"/>
              </a:cxn>
              <a:cxn ang="0">
                <a:pos x="12" y="27"/>
              </a:cxn>
              <a:cxn ang="0">
                <a:pos x="16" y="32"/>
              </a:cxn>
              <a:cxn ang="0">
                <a:pos x="23" y="37"/>
              </a:cxn>
              <a:cxn ang="0">
                <a:pos x="28" y="40"/>
              </a:cxn>
              <a:cxn ang="0">
                <a:pos x="34" y="43"/>
              </a:cxn>
              <a:cxn ang="0">
                <a:pos x="39" y="43"/>
              </a:cxn>
              <a:cxn ang="0">
                <a:pos x="38" y="32"/>
              </a:cxn>
              <a:cxn ang="0">
                <a:pos x="36" y="19"/>
              </a:cxn>
              <a:cxn ang="0">
                <a:pos x="34" y="8"/>
              </a:cxn>
              <a:cxn ang="0">
                <a:pos x="32" y="0"/>
              </a:cxn>
              <a:cxn ang="0">
                <a:pos x="19" y="3"/>
              </a:cxn>
              <a:cxn ang="0">
                <a:pos x="6" y="6"/>
              </a:cxn>
              <a:cxn ang="0">
                <a:pos x="0" y="12"/>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6" name="Freeform 208"/>
          <p:cNvSpPr>
            <a:spLocks/>
          </p:cNvSpPr>
          <p:nvPr>
            <p:custDataLst>
              <p:tags r:id="rId135"/>
            </p:custDataLst>
          </p:nvPr>
        </p:nvSpPr>
        <p:spPr bwMode="auto">
          <a:xfrm>
            <a:off x="2352675" y="5194300"/>
            <a:ext cx="26988" cy="58738"/>
          </a:xfrm>
          <a:custGeom>
            <a:avLst/>
            <a:gdLst/>
            <a:ahLst/>
            <a:cxnLst>
              <a:cxn ang="0">
                <a:pos x="29" y="26"/>
              </a:cxn>
              <a:cxn ang="0">
                <a:pos x="8" y="0"/>
              </a:cxn>
              <a:cxn ang="0">
                <a:pos x="4" y="5"/>
              </a:cxn>
              <a:cxn ang="0">
                <a:pos x="1" y="11"/>
              </a:cxn>
              <a:cxn ang="0">
                <a:pos x="0" y="16"/>
              </a:cxn>
              <a:cxn ang="0">
                <a:pos x="0" y="21"/>
              </a:cxn>
              <a:cxn ang="0">
                <a:pos x="2" y="26"/>
              </a:cxn>
              <a:cxn ang="0">
                <a:pos x="4" y="31"/>
              </a:cxn>
              <a:cxn ang="0">
                <a:pos x="8" y="36"/>
              </a:cxn>
              <a:cxn ang="0">
                <a:pos x="11" y="41"/>
              </a:cxn>
              <a:cxn ang="0">
                <a:pos x="16" y="45"/>
              </a:cxn>
              <a:cxn ang="0">
                <a:pos x="21" y="49"/>
              </a:cxn>
              <a:cxn ang="0">
                <a:pos x="26" y="53"/>
              </a:cxn>
              <a:cxn ang="0">
                <a:pos x="33" y="56"/>
              </a:cxn>
              <a:cxn ang="0">
                <a:pos x="38" y="58"/>
              </a:cxn>
              <a:cxn ang="0">
                <a:pos x="44" y="60"/>
              </a:cxn>
              <a:cxn ang="0">
                <a:pos x="49" y="61"/>
              </a:cxn>
              <a:cxn ang="0">
                <a:pos x="55" y="62"/>
              </a:cxn>
              <a:cxn ang="0">
                <a:pos x="54" y="53"/>
              </a:cxn>
              <a:cxn ang="0">
                <a:pos x="53" y="46"/>
              </a:cxn>
              <a:cxn ang="0">
                <a:pos x="49" y="40"/>
              </a:cxn>
              <a:cxn ang="0">
                <a:pos x="46" y="35"/>
              </a:cxn>
              <a:cxn ang="0">
                <a:pos x="43" y="31"/>
              </a:cxn>
              <a:cxn ang="0">
                <a:pos x="38" y="28"/>
              </a:cxn>
              <a:cxn ang="0">
                <a:pos x="33" y="26"/>
              </a:cxn>
              <a:cxn ang="0">
                <a:pos x="29" y="26"/>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7" name="Freeform 209"/>
          <p:cNvSpPr>
            <a:spLocks/>
          </p:cNvSpPr>
          <p:nvPr>
            <p:custDataLst>
              <p:tags r:id="rId136"/>
            </p:custDataLst>
          </p:nvPr>
        </p:nvSpPr>
        <p:spPr bwMode="auto">
          <a:xfrm>
            <a:off x="2382838" y="5227638"/>
            <a:ext cx="11112" cy="58737"/>
          </a:xfrm>
          <a:custGeom>
            <a:avLst/>
            <a:gdLst/>
            <a:ahLst/>
            <a:cxnLst>
              <a:cxn ang="0">
                <a:pos x="33" y="13"/>
              </a:cxn>
              <a:cxn ang="0">
                <a:pos x="7" y="0"/>
              </a:cxn>
              <a:cxn ang="0">
                <a:pos x="4" y="8"/>
              </a:cxn>
              <a:cxn ang="0">
                <a:pos x="0" y="19"/>
              </a:cxn>
              <a:cxn ang="0">
                <a:pos x="2" y="28"/>
              </a:cxn>
              <a:cxn ang="0">
                <a:pos x="5" y="36"/>
              </a:cxn>
              <a:cxn ang="0">
                <a:pos x="6" y="39"/>
              </a:cxn>
              <a:cxn ang="0">
                <a:pos x="8" y="41"/>
              </a:cxn>
              <a:cxn ang="0">
                <a:pos x="11" y="43"/>
              </a:cxn>
              <a:cxn ang="0">
                <a:pos x="14" y="43"/>
              </a:cxn>
              <a:cxn ang="0">
                <a:pos x="18" y="43"/>
              </a:cxn>
              <a:cxn ang="0">
                <a:pos x="22" y="42"/>
              </a:cxn>
              <a:cxn ang="0">
                <a:pos x="26" y="41"/>
              </a:cxn>
              <a:cxn ang="0">
                <a:pos x="28" y="39"/>
              </a:cxn>
              <a:cxn ang="0">
                <a:pos x="31" y="35"/>
              </a:cxn>
              <a:cxn ang="0">
                <a:pos x="33" y="30"/>
              </a:cxn>
              <a:cxn ang="0">
                <a:pos x="35" y="20"/>
              </a:cxn>
              <a:cxn ang="0">
                <a:pos x="33" y="13"/>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8" name="Freeform 210"/>
          <p:cNvSpPr>
            <a:spLocks/>
          </p:cNvSpPr>
          <p:nvPr>
            <p:custDataLst>
              <p:tags r:id="rId137"/>
            </p:custDataLst>
          </p:nvPr>
        </p:nvSpPr>
        <p:spPr bwMode="auto">
          <a:xfrm>
            <a:off x="2379663" y="5260975"/>
            <a:ext cx="20637" cy="55563"/>
          </a:xfrm>
          <a:custGeom>
            <a:avLst/>
            <a:gdLst/>
            <a:ahLst/>
            <a:cxnLst>
              <a:cxn ang="0">
                <a:pos x="53" y="0"/>
              </a:cxn>
              <a:cxn ang="0">
                <a:pos x="41" y="1"/>
              </a:cxn>
              <a:cxn ang="0">
                <a:pos x="32" y="2"/>
              </a:cxn>
              <a:cxn ang="0">
                <a:pos x="25" y="5"/>
              </a:cxn>
              <a:cxn ang="0">
                <a:pos x="21" y="7"/>
              </a:cxn>
              <a:cxn ang="0">
                <a:pos x="17" y="10"/>
              </a:cxn>
              <a:cxn ang="0">
                <a:pos x="13" y="13"/>
              </a:cxn>
              <a:cxn ang="0">
                <a:pos x="8" y="16"/>
              </a:cxn>
              <a:cxn ang="0">
                <a:pos x="0" y="18"/>
              </a:cxn>
              <a:cxn ang="0">
                <a:pos x="5" y="20"/>
              </a:cxn>
              <a:cxn ang="0">
                <a:pos x="11" y="21"/>
              </a:cxn>
              <a:cxn ang="0">
                <a:pos x="17" y="21"/>
              </a:cxn>
              <a:cxn ang="0">
                <a:pos x="24" y="21"/>
              </a:cxn>
              <a:cxn ang="0">
                <a:pos x="38" y="19"/>
              </a:cxn>
              <a:cxn ang="0">
                <a:pos x="53" y="18"/>
              </a:cxn>
              <a:cxn ang="0">
                <a:pos x="53" y="0"/>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9" name="Freeform 211"/>
          <p:cNvSpPr>
            <a:spLocks/>
          </p:cNvSpPr>
          <p:nvPr>
            <p:custDataLst>
              <p:tags r:id="rId138"/>
            </p:custDataLst>
          </p:nvPr>
        </p:nvSpPr>
        <p:spPr bwMode="auto">
          <a:xfrm>
            <a:off x="2403475" y="5275263"/>
            <a:ext cx="17463" cy="57150"/>
          </a:xfrm>
          <a:custGeom>
            <a:avLst/>
            <a:gdLst/>
            <a:ahLst/>
            <a:cxnLst>
              <a:cxn ang="0">
                <a:pos x="22" y="0"/>
              </a:cxn>
              <a:cxn ang="0">
                <a:pos x="12" y="0"/>
              </a:cxn>
              <a:cxn ang="0">
                <a:pos x="2" y="0"/>
              </a:cxn>
              <a:cxn ang="0">
                <a:pos x="1" y="0"/>
              </a:cxn>
              <a:cxn ang="0">
                <a:pos x="0" y="1"/>
              </a:cxn>
              <a:cxn ang="0">
                <a:pos x="0" y="3"/>
              </a:cxn>
              <a:cxn ang="0">
                <a:pos x="0" y="6"/>
              </a:cxn>
              <a:cxn ang="0">
                <a:pos x="1" y="10"/>
              </a:cxn>
              <a:cxn ang="0">
                <a:pos x="2" y="12"/>
              </a:cxn>
              <a:cxn ang="0">
                <a:pos x="3" y="18"/>
              </a:cxn>
              <a:cxn ang="0">
                <a:pos x="5" y="25"/>
              </a:cxn>
              <a:cxn ang="0">
                <a:pos x="10" y="30"/>
              </a:cxn>
              <a:cxn ang="0">
                <a:pos x="15" y="34"/>
              </a:cxn>
              <a:cxn ang="0">
                <a:pos x="21" y="37"/>
              </a:cxn>
              <a:cxn ang="0">
                <a:pos x="27" y="38"/>
              </a:cxn>
              <a:cxn ang="0">
                <a:pos x="35" y="38"/>
              </a:cxn>
              <a:cxn ang="0">
                <a:pos x="43" y="37"/>
              </a:cxn>
              <a:cxn ang="0">
                <a:pos x="40" y="29"/>
              </a:cxn>
              <a:cxn ang="0">
                <a:pos x="36" y="23"/>
              </a:cxn>
              <a:cxn ang="0">
                <a:pos x="33" y="17"/>
              </a:cxn>
              <a:cxn ang="0">
                <a:pos x="30" y="13"/>
              </a:cxn>
              <a:cxn ang="0">
                <a:pos x="27" y="10"/>
              </a:cxn>
              <a:cxn ang="0">
                <a:pos x="24" y="7"/>
              </a:cxn>
              <a:cxn ang="0">
                <a:pos x="23" y="4"/>
              </a:cxn>
              <a:cxn ang="0">
                <a:pos x="22" y="0"/>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0" name="Freeform 212"/>
          <p:cNvSpPr>
            <a:spLocks/>
          </p:cNvSpPr>
          <p:nvPr>
            <p:custDataLst>
              <p:tags r:id="rId139"/>
            </p:custDataLst>
          </p:nvPr>
        </p:nvSpPr>
        <p:spPr bwMode="auto">
          <a:xfrm>
            <a:off x="2405063" y="5303838"/>
            <a:ext cx="6350" cy="57150"/>
          </a:xfrm>
          <a:custGeom>
            <a:avLst/>
            <a:gdLst/>
            <a:ahLst/>
            <a:cxnLst>
              <a:cxn ang="0">
                <a:pos x="0" y="0"/>
              </a:cxn>
              <a:cxn ang="0">
                <a:pos x="1" y="2"/>
              </a:cxn>
              <a:cxn ang="0">
                <a:pos x="2" y="3"/>
              </a:cxn>
              <a:cxn ang="0">
                <a:pos x="4" y="4"/>
              </a:cxn>
              <a:cxn ang="0">
                <a:pos x="7" y="5"/>
              </a:cxn>
              <a:cxn ang="0">
                <a:pos x="11" y="4"/>
              </a:cxn>
              <a:cxn ang="0">
                <a:pos x="14" y="3"/>
              </a:cxn>
              <a:cxn ang="0">
                <a:pos x="17" y="2"/>
              </a:cxn>
              <a:cxn ang="0">
                <a:pos x="20" y="0"/>
              </a:cxn>
              <a:cxn ang="0">
                <a:pos x="0" y="0"/>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1" name="Freeform 213"/>
          <p:cNvSpPr>
            <a:spLocks/>
          </p:cNvSpPr>
          <p:nvPr>
            <p:custDataLst>
              <p:tags r:id="rId140"/>
            </p:custDataLst>
          </p:nvPr>
        </p:nvSpPr>
        <p:spPr bwMode="auto">
          <a:xfrm>
            <a:off x="2479675" y="5373688"/>
            <a:ext cx="34925" cy="57150"/>
          </a:xfrm>
          <a:custGeom>
            <a:avLst/>
            <a:gdLst/>
            <a:ahLst/>
            <a:cxnLst>
              <a:cxn ang="0">
                <a:pos x="40" y="0"/>
              </a:cxn>
              <a:cxn ang="0">
                <a:pos x="32" y="1"/>
              </a:cxn>
              <a:cxn ang="0">
                <a:pos x="26" y="2"/>
              </a:cxn>
              <a:cxn ang="0">
                <a:pos x="20" y="5"/>
              </a:cxn>
              <a:cxn ang="0">
                <a:pos x="15" y="8"/>
              </a:cxn>
              <a:cxn ang="0">
                <a:pos x="6" y="14"/>
              </a:cxn>
              <a:cxn ang="0">
                <a:pos x="0" y="19"/>
              </a:cxn>
              <a:cxn ang="0">
                <a:pos x="20" y="20"/>
              </a:cxn>
              <a:cxn ang="0">
                <a:pos x="39" y="22"/>
              </a:cxn>
              <a:cxn ang="0">
                <a:pos x="49" y="22"/>
              </a:cxn>
              <a:cxn ang="0">
                <a:pos x="57" y="22"/>
              </a:cxn>
              <a:cxn ang="0">
                <a:pos x="65" y="21"/>
              </a:cxn>
              <a:cxn ang="0">
                <a:pos x="73" y="19"/>
              </a:cxn>
              <a:cxn ang="0">
                <a:pos x="64" y="14"/>
              </a:cxn>
              <a:cxn ang="0">
                <a:pos x="56" y="8"/>
              </a:cxn>
              <a:cxn ang="0">
                <a:pos x="53" y="5"/>
              </a:cxn>
              <a:cxn ang="0">
                <a:pos x="49" y="2"/>
              </a:cxn>
              <a:cxn ang="0">
                <a:pos x="44" y="1"/>
              </a:cxn>
              <a:cxn ang="0">
                <a:pos x="40" y="0"/>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2" name="Freeform 214"/>
          <p:cNvSpPr>
            <a:spLocks/>
          </p:cNvSpPr>
          <p:nvPr>
            <p:custDataLst>
              <p:tags r:id="rId141"/>
            </p:custDataLst>
          </p:nvPr>
        </p:nvSpPr>
        <p:spPr bwMode="auto">
          <a:xfrm>
            <a:off x="2517775" y="5314950"/>
            <a:ext cx="123825" cy="100013"/>
          </a:xfrm>
          <a:custGeom>
            <a:avLst/>
            <a:gdLst/>
            <a:ahLst/>
            <a:cxnLst>
              <a:cxn ang="0">
                <a:pos x="235" y="168"/>
              </a:cxn>
              <a:cxn ang="0">
                <a:pos x="188" y="171"/>
              </a:cxn>
              <a:cxn ang="0">
                <a:pos x="168" y="168"/>
              </a:cxn>
              <a:cxn ang="0">
                <a:pos x="155" y="164"/>
              </a:cxn>
              <a:cxn ang="0">
                <a:pos x="130" y="135"/>
              </a:cxn>
              <a:cxn ang="0">
                <a:pos x="104" y="94"/>
              </a:cxn>
              <a:cxn ang="0">
                <a:pos x="94" y="74"/>
              </a:cxn>
              <a:cxn ang="0">
                <a:pos x="87" y="51"/>
              </a:cxn>
              <a:cxn ang="0">
                <a:pos x="83" y="27"/>
              </a:cxn>
              <a:cxn ang="0">
                <a:pos x="43" y="0"/>
              </a:cxn>
              <a:cxn ang="0">
                <a:pos x="28" y="52"/>
              </a:cxn>
              <a:cxn ang="0">
                <a:pos x="18" y="61"/>
              </a:cxn>
              <a:cxn ang="0">
                <a:pos x="6" y="69"/>
              </a:cxn>
              <a:cxn ang="0">
                <a:pos x="0" y="73"/>
              </a:cxn>
              <a:cxn ang="0">
                <a:pos x="1" y="75"/>
              </a:cxn>
              <a:cxn ang="0">
                <a:pos x="9" y="81"/>
              </a:cxn>
              <a:cxn ang="0">
                <a:pos x="37" y="111"/>
              </a:cxn>
              <a:cxn ang="0">
                <a:pos x="45" y="122"/>
              </a:cxn>
              <a:cxn ang="0">
                <a:pos x="53" y="129"/>
              </a:cxn>
              <a:cxn ang="0">
                <a:pos x="62" y="134"/>
              </a:cxn>
              <a:cxn ang="0">
                <a:pos x="71" y="136"/>
              </a:cxn>
              <a:cxn ang="0">
                <a:pos x="76" y="141"/>
              </a:cxn>
              <a:cxn ang="0">
                <a:pos x="79" y="148"/>
              </a:cxn>
              <a:cxn ang="0">
                <a:pos x="86" y="153"/>
              </a:cxn>
              <a:cxn ang="0">
                <a:pos x="99" y="154"/>
              </a:cxn>
              <a:cxn ang="0">
                <a:pos x="106" y="157"/>
              </a:cxn>
              <a:cxn ang="0">
                <a:pos x="109" y="163"/>
              </a:cxn>
              <a:cxn ang="0">
                <a:pos x="109" y="179"/>
              </a:cxn>
              <a:cxn ang="0">
                <a:pos x="111" y="189"/>
              </a:cxn>
              <a:cxn ang="0">
                <a:pos x="115" y="193"/>
              </a:cxn>
              <a:cxn ang="0">
                <a:pos x="129" y="193"/>
              </a:cxn>
              <a:cxn ang="0">
                <a:pos x="164" y="191"/>
              </a:cxn>
              <a:cxn ang="0">
                <a:pos x="180" y="189"/>
              </a:cxn>
              <a:cxn ang="0">
                <a:pos x="192" y="186"/>
              </a:cxn>
              <a:cxn ang="0">
                <a:pos x="212" y="188"/>
              </a:cxn>
              <a:cxn ang="0">
                <a:pos x="281" y="167"/>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3" name="Freeform 215"/>
          <p:cNvSpPr>
            <a:spLocks/>
          </p:cNvSpPr>
          <p:nvPr>
            <p:custDataLst>
              <p:tags r:id="rId142"/>
            </p:custDataLst>
          </p:nvPr>
        </p:nvSpPr>
        <p:spPr bwMode="auto">
          <a:xfrm>
            <a:off x="2070100" y="3081338"/>
            <a:ext cx="52388" cy="58737"/>
          </a:xfrm>
          <a:custGeom>
            <a:avLst/>
            <a:gdLst/>
            <a:ahLst/>
            <a:cxnLst>
              <a:cxn ang="0">
                <a:pos x="0" y="18"/>
              </a:cxn>
              <a:cxn ang="0">
                <a:pos x="4" y="26"/>
              </a:cxn>
              <a:cxn ang="0">
                <a:pos x="10" y="33"/>
              </a:cxn>
              <a:cxn ang="0">
                <a:pos x="15" y="37"/>
              </a:cxn>
              <a:cxn ang="0">
                <a:pos x="21" y="41"/>
              </a:cxn>
              <a:cxn ang="0">
                <a:pos x="27" y="44"/>
              </a:cxn>
              <a:cxn ang="0">
                <a:pos x="35" y="46"/>
              </a:cxn>
              <a:cxn ang="0">
                <a:pos x="43" y="48"/>
              </a:cxn>
              <a:cxn ang="0">
                <a:pos x="51" y="49"/>
              </a:cxn>
              <a:cxn ang="0">
                <a:pos x="67" y="50"/>
              </a:cxn>
              <a:cxn ang="0">
                <a:pos x="85" y="51"/>
              </a:cxn>
              <a:cxn ang="0">
                <a:pos x="102" y="52"/>
              </a:cxn>
              <a:cxn ang="0">
                <a:pos x="120" y="56"/>
              </a:cxn>
              <a:cxn ang="0">
                <a:pos x="120" y="37"/>
              </a:cxn>
              <a:cxn ang="0">
                <a:pos x="111" y="34"/>
              </a:cxn>
              <a:cxn ang="0">
                <a:pos x="102" y="30"/>
              </a:cxn>
              <a:cxn ang="0">
                <a:pos x="94" y="24"/>
              </a:cxn>
              <a:cxn ang="0">
                <a:pos x="88" y="18"/>
              </a:cxn>
              <a:cxn ang="0">
                <a:pos x="81" y="13"/>
              </a:cxn>
              <a:cxn ang="0">
                <a:pos x="75" y="7"/>
              </a:cxn>
              <a:cxn ang="0">
                <a:pos x="67" y="3"/>
              </a:cxn>
              <a:cxn ang="0">
                <a:pos x="60" y="0"/>
              </a:cxn>
              <a:cxn ang="0">
                <a:pos x="55" y="1"/>
              </a:cxn>
              <a:cxn ang="0">
                <a:pos x="48" y="3"/>
              </a:cxn>
              <a:cxn ang="0">
                <a:pos x="41" y="6"/>
              </a:cxn>
              <a:cxn ang="0">
                <a:pos x="33" y="9"/>
              </a:cxn>
              <a:cxn ang="0">
                <a:pos x="24" y="13"/>
              </a:cxn>
              <a:cxn ang="0">
                <a:pos x="16" y="15"/>
              </a:cxn>
              <a:cxn ang="0">
                <a:pos x="8" y="18"/>
              </a:cxn>
              <a:cxn ang="0">
                <a:pos x="0" y="18"/>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4" name="Freeform 216"/>
          <p:cNvSpPr>
            <a:spLocks/>
          </p:cNvSpPr>
          <p:nvPr>
            <p:custDataLst>
              <p:tags r:id="rId143"/>
            </p:custDataLst>
          </p:nvPr>
        </p:nvSpPr>
        <p:spPr bwMode="auto">
          <a:xfrm>
            <a:off x="1927225" y="2943225"/>
            <a:ext cx="250825" cy="109538"/>
          </a:xfrm>
          <a:custGeom>
            <a:avLst/>
            <a:gdLst/>
            <a:ahLst/>
            <a:cxnLst>
              <a:cxn ang="0">
                <a:pos x="127" y="1"/>
              </a:cxn>
              <a:cxn ang="0">
                <a:pos x="95" y="6"/>
              </a:cxn>
              <a:cxn ang="0">
                <a:pos x="66" y="16"/>
              </a:cxn>
              <a:cxn ang="0">
                <a:pos x="43" y="26"/>
              </a:cxn>
              <a:cxn ang="0">
                <a:pos x="30" y="35"/>
              </a:cxn>
              <a:cxn ang="0">
                <a:pos x="16" y="51"/>
              </a:cxn>
              <a:cxn ang="0">
                <a:pos x="4" y="71"/>
              </a:cxn>
              <a:cxn ang="0">
                <a:pos x="0" y="82"/>
              </a:cxn>
              <a:cxn ang="0">
                <a:pos x="1" y="86"/>
              </a:cxn>
              <a:cxn ang="0">
                <a:pos x="13" y="86"/>
              </a:cxn>
              <a:cxn ang="0">
                <a:pos x="29" y="83"/>
              </a:cxn>
              <a:cxn ang="0">
                <a:pos x="52" y="75"/>
              </a:cxn>
              <a:cxn ang="0">
                <a:pos x="80" y="58"/>
              </a:cxn>
              <a:cxn ang="0">
                <a:pos x="102" y="46"/>
              </a:cxn>
              <a:cxn ang="0">
                <a:pos x="119" y="40"/>
              </a:cxn>
              <a:cxn ang="0">
                <a:pos x="175" y="37"/>
              </a:cxn>
              <a:cxn ang="0">
                <a:pos x="176" y="48"/>
              </a:cxn>
              <a:cxn ang="0">
                <a:pos x="180" y="55"/>
              </a:cxn>
              <a:cxn ang="0">
                <a:pos x="184" y="59"/>
              </a:cxn>
              <a:cxn ang="0">
                <a:pos x="190" y="61"/>
              </a:cxn>
              <a:cxn ang="0">
                <a:pos x="229" y="61"/>
              </a:cxn>
              <a:cxn ang="0">
                <a:pos x="269" y="78"/>
              </a:cxn>
              <a:cxn ang="0">
                <a:pos x="302" y="95"/>
              </a:cxn>
              <a:cxn ang="0">
                <a:pos x="336" y="111"/>
              </a:cxn>
              <a:cxn ang="0">
                <a:pos x="375" y="123"/>
              </a:cxn>
              <a:cxn ang="0">
                <a:pos x="376" y="134"/>
              </a:cxn>
              <a:cxn ang="0">
                <a:pos x="382" y="142"/>
              </a:cxn>
              <a:cxn ang="0">
                <a:pos x="396" y="152"/>
              </a:cxn>
              <a:cxn ang="0">
                <a:pos x="428" y="166"/>
              </a:cxn>
              <a:cxn ang="0">
                <a:pos x="402" y="191"/>
              </a:cxn>
              <a:cxn ang="0">
                <a:pos x="407" y="197"/>
              </a:cxn>
              <a:cxn ang="0">
                <a:pos x="414" y="201"/>
              </a:cxn>
              <a:cxn ang="0">
                <a:pos x="429" y="204"/>
              </a:cxn>
              <a:cxn ang="0">
                <a:pos x="461" y="204"/>
              </a:cxn>
              <a:cxn ang="0">
                <a:pos x="555" y="189"/>
              </a:cxn>
              <a:cxn ang="0">
                <a:pos x="559" y="183"/>
              </a:cxn>
              <a:cxn ang="0">
                <a:pos x="565" y="177"/>
              </a:cxn>
              <a:cxn ang="0">
                <a:pos x="572" y="173"/>
              </a:cxn>
              <a:cxn ang="0">
                <a:pos x="574" y="161"/>
              </a:cxn>
              <a:cxn ang="0">
                <a:pos x="561" y="153"/>
              </a:cxn>
              <a:cxn ang="0">
                <a:pos x="532" y="148"/>
              </a:cxn>
              <a:cxn ang="0">
                <a:pos x="504" y="138"/>
              </a:cxn>
              <a:cxn ang="0">
                <a:pos x="475" y="124"/>
              </a:cxn>
              <a:cxn ang="0">
                <a:pos x="433" y="100"/>
              </a:cxn>
              <a:cxn ang="0">
                <a:pos x="383" y="68"/>
              </a:cxn>
              <a:cxn ang="0">
                <a:pos x="358" y="54"/>
              </a:cxn>
              <a:cxn ang="0">
                <a:pos x="348" y="52"/>
              </a:cxn>
              <a:cxn ang="0">
                <a:pos x="330" y="52"/>
              </a:cxn>
              <a:cxn ang="0">
                <a:pos x="312" y="51"/>
              </a:cxn>
              <a:cxn ang="0">
                <a:pos x="302" y="49"/>
              </a:cxn>
              <a:cxn ang="0">
                <a:pos x="294" y="43"/>
              </a:cxn>
              <a:cxn ang="0">
                <a:pos x="290" y="32"/>
              </a:cxn>
              <a:cxn ang="0">
                <a:pos x="142" y="0"/>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5" name="Freeform 217"/>
          <p:cNvSpPr>
            <a:spLocks/>
          </p:cNvSpPr>
          <p:nvPr>
            <p:custDataLst>
              <p:tags r:id="rId144"/>
            </p:custDataLst>
          </p:nvPr>
        </p:nvSpPr>
        <p:spPr bwMode="auto">
          <a:xfrm>
            <a:off x="2232025" y="3046413"/>
            <a:ext cx="88900" cy="69850"/>
          </a:xfrm>
          <a:custGeom>
            <a:avLst/>
            <a:gdLst/>
            <a:ahLst/>
            <a:cxnLst>
              <a:cxn ang="0">
                <a:pos x="41" y="129"/>
              </a:cxn>
              <a:cxn ang="0">
                <a:pos x="50" y="121"/>
              </a:cxn>
              <a:cxn ang="0">
                <a:pos x="60" y="115"/>
              </a:cxn>
              <a:cxn ang="0">
                <a:pos x="70" y="110"/>
              </a:cxn>
              <a:cxn ang="0">
                <a:pos x="81" y="105"/>
              </a:cxn>
              <a:cxn ang="0">
                <a:pos x="105" y="99"/>
              </a:cxn>
              <a:cxn ang="0">
                <a:pos x="129" y="92"/>
              </a:cxn>
              <a:cxn ang="0">
                <a:pos x="152" y="87"/>
              </a:cxn>
              <a:cxn ang="0">
                <a:pos x="173" y="81"/>
              </a:cxn>
              <a:cxn ang="0">
                <a:pos x="182" y="77"/>
              </a:cxn>
              <a:cxn ang="0">
                <a:pos x="191" y="73"/>
              </a:cxn>
              <a:cxn ang="0">
                <a:pos x="200" y="67"/>
              </a:cxn>
              <a:cxn ang="0">
                <a:pos x="207" y="61"/>
              </a:cxn>
              <a:cxn ang="0">
                <a:pos x="198" y="54"/>
              </a:cxn>
              <a:cxn ang="0">
                <a:pos x="188" y="47"/>
              </a:cxn>
              <a:cxn ang="0">
                <a:pos x="179" y="42"/>
              </a:cxn>
              <a:cxn ang="0">
                <a:pos x="169" y="36"/>
              </a:cxn>
              <a:cxn ang="0">
                <a:pos x="150" y="29"/>
              </a:cxn>
              <a:cxn ang="0">
                <a:pos x="129" y="23"/>
              </a:cxn>
              <a:cxn ang="0">
                <a:pos x="107" y="18"/>
              </a:cxn>
              <a:cxn ang="0">
                <a:pos x="85" y="13"/>
              </a:cxn>
              <a:cxn ang="0">
                <a:pos x="63" y="7"/>
              </a:cxn>
              <a:cxn ang="0">
                <a:pos x="41" y="0"/>
              </a:cxn>
              <a:cxn ang="0">
                <a:pos x="0" y="0"/>
              </a:cxn>
              <a:cxn ang="0">
                <a:pos x="1" y="6"/>
              </a:cxn>
              <a:cxn ang="0">
                <a:pos x="2" y="13"/>
              </a:cxn>
              <a:cxn ang="0">
                <a:pos x="4" y="19"/>
              </a:cxn>
              <a:cxn ang="0">
                <a:pos x="6" y="25"/>
              </a:cxn>
              <a:cxn ang="0">
                <a:pos x="10" y="35"/>
              </a:cxn>
              <a:cxn ang="0">
                <a:pos x="13" y="46"/>
              </a:cxn>
              <a:cxn ang="0">
                <a:pos x="17" y="54"/>
              </a:cxn>
              <a:cxn ang="0">
                <a:pos x="18" y="62"/>
              </a:cxn>
              <a:cxn ang="0">
                <a:pos x="17" y="65"/>
              </a:cxn>
              <a:cxn ang="0">
                <a:pos x="14" y="68"/>
              </a:cxn>
              <a:cxn ang="0">
                <a:pos x="11" y="71"/>
              </a:cxn>
              <a:cxn ang="0">
                <a:pos x="7" y="73"/>
              </a:cxn>
              <a:cxn ang="0">
                <a:pos x="0" y="104"/>
              </a:cxn>
              <a:cxn ang="0">
                <a:pos x="4" y="106"/>
              </a:cxn>
              <a:cxn ang="0">
                <a:pos x="13" y="110"/>
              </a:cxn>
              <a:cxn ang="0">
                <a:pos x="19" y="113"/>
              </a:cxn>
              <a:cxn ang="0">
                <a:pos x="25" y="117"/>
              </a:cxn>
              <a:cxn ang="0">
                <a:pos x="33" y="122"/>
              </a:cxn>
              <a:cxn ang="0">
                <a:pos x="41" y="129"/>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6" name="Freeform 218"/>
          <p:cNvSpPr>
            <a:spLocks/>
          </p:cNvSpPr>
          <p:nvPr>
            <p:custDataLst>
              <p:tags r:id="rId145"/>
            </p:custDataLst>
          </p:nvPr>
        </p:nvSpPr>
        <p:spPr bwMode="auto">
          <a:xfrm>
            <a:off x="1800225" y="3106738"/>
            <a:ext cx="33338" cy="84137"/>
          </a:xfrm>
          <a:custGeom>
            <a:avLst/>
            <a:gdLst/>
            <a:ahLst/>
            <a:cxnLst>
              <a:cxn ang="0">
                <a:pos x="72" y="0"/>
              </a:cxn>
              <a:cxn ang="0">
                <a:pos x="69" y="4"/>
              </a:cxn>
              <a:cxn ang="0">
                <a:pos x="67" y="9"/>
              </a:cxn>
              <a:cxn ang="0">
                <a:pos x="66" y="13"/>
              </a:cxn>
              <a:cxn ang="0">
                <a:pos x="66" y="18"/>
              </a:cxn>
              <a:cxn ang="0">
                <a:pos x="66" y="27"/>
              </a:cxn>
              <a:cxn ang="0">
                <a:pos x="66" y="37"/>
              </a:cxn>
              <a:cxn ang="0">
                <a:pos x="69" y="43"/>
              </a:cxn>
              <a:cxn ang="0">
                <a:pos x="71" y="50"/>
              </a:cxn>
              <a:cxn ang="0">
                <a:pos x="71" y="57"/>
              </a:cxn>
              <a:cxn ang="0">
                <a:pos x="71" y="65"/>
              </a:cxn>
              <a:cxn ang="0">
                <a:pos x="69" y="73"/>
              </a:cxn>
              <a:cxn ang="0">
                <a:pos x="67" y="82"/>
              </a:cxn>
              <a:cxn ang="0">
                <a:pos x="65" y="91"/>
              </a:cxn>
              <a:cxn ang="0">
                <a:pos x="61" y="100"/>
              </a:cxn>
              <a:cxn ang="0">
                <a:pos x="53" y="116"/>
              </a:cxn>
              <a:cxn ang="0">
                <a:pos x="44" y="131"/>
              </a:cxn>
              <a:cxn ang="0">
                <a:pos x="34" y="144"/>
              </a:cxn>
              <a:cxn ang="0">
                <a:pos x="26" y="154"/>
              </a:cxn>
              <a:cxn ang="0">
                <a:pos x="26" y="141"/>
              </a:cxn>
              <a:cxn ang="0">
                <a:pos x="15" y="144"/>
              </a:cxn>
              <a:cxn ang="0">
                <a:pos x="0" y="148"/>
              </a:cxn>
              <a:cxn ang="0">
                <a:pos x="3" y="129"/>
              </a:cxn>
              <a:cxn ang="0">
                <a:pos x="8" y="105"/>
              </a:cxn>
              <a:cxn ang="0">
                <a:pos x="9" y="92"/>
              </a:cxn>
              <a:cxn ang="0">
                <a:pos x="12" y="77"/>
              </a:cxn>
              <a:cxn ang="0">
                <a:pos x="15" y="63"/>
              </a:cxn>
              <a:cxn ang="0">
                <a:pos x="20" y="49"/>
              </a:cxn>
              <a:cxn ang="0">
                <a:pos x="20" y="0"/>
              </a:cxn>
              <a:cxn ang="0">
                <a:pos x="25" y="0"/>
              </a:cxn>
              <a:cxn ang="0">
                <a:pos x="38" y="0"/>
              </a:cxn>
              <a:cxn ang="0">
                <a:pos x="56" y="0"/>
              </a:cxn>
              <a:cxn ang="0">
                <a:pos x="72" y="0"/>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7" name="Freeform 219"/>
          <p:cNvSpPr>
            <a:spLocks/>
          </p:cNvSpPr>
          <p:nvPr>
            <p:custDataLst>
              <p:tags r:id="rId146"/>
            </p:custDataLst>
          </p:nvPr>
        </p:nvSpPr>
        <p:spPr bwMode="auto">
          <a:xfrm>
            <a:off x="1720850" y="3106738"/>
            <a:ext cx="93663" cy="146050"/>
          </a:xfrm>
          <a:custGeom>
            <a:avLst/>
            <a:gdLst/>
            <a:ahLst/>
            <a:cxnLst>
              <a:cxn ang="0">
                <a:pos x="8" y="207"/>
              </a:cxn>
              <a:cxn ang="0">
                <a:pos x="12" y="181"/>
              </a:cxn>
              <a:cxn ang="0">
                <a:pos x="24" y="148"/>
              </a:cxn>
              <a:cxn ang="0">
                <a:pos x="35" y="118"/>
              </a:cxn>
              <a:cxn ang="0">
                <a:pos x="44" y="112"/>
              </a:cxn>
              <a:cxn ang="0">
                <a:pos x="65" y="111"/>
              </a:cxn>
              <a:cxn ang="0">
                <a:pos x="89" y="111"/>
              </a:cxn>
              <a:cxn ang="0">
                <a:pos x="106" y="110"/>
              </a:cxn>
              <a:cxn ang="0">
                <a:pos x="120" y="105"/>
              </a:cxn>
              <a:cxn ang="0">
                <a:pos x="130" y="94"/>
              </a:cxn>
              <a:cxn ang="0">
                <a:pos x="113" y="73"/>
              </a:cxn>
              <a:cxn ang="0">
                <a:pos x="86" y="58"/>
              </a:cxn>
              <a:cxn ang="0">
                <a:pos x="77" y="49"/>
              </a:cxn>
              <a:cxn ang="0">
                <a:pos x="74" y="41"/>
              </a:cxn>
              <a:cxn ang="0">
                <a:pos x="75" y="34"/>
              </a:cxn>
              <a:cxn ang="0">
                <a:pos x="82" y="28"/>
              </a:cxn>
              <a:cxn ang="0">
                <a:pos x="101" y="19"/>
              </a:cxn>
              <a:cxn ang="0">
                <a:pos x="150" y="3"/>
              </a:cxn>
              <a:cxn ang="0">
                <a:pos x="180" y="0"/>
              </a:cxn>
              <a:cxn ang="0">
                <a:pos x="198" y="0"/>
              </a:cxn>
              <a:cxn ang="0">
                <a:pos x="207" y="49"/>
              </a:cxn>
              <a:cxn ang="0">
                <a:pos x="199" y="77"/>
              </a:cxn>
              <a:cxn ang="0">
                <a:pos x="195" y="105"/>
              </a:cxn>
              <a:cxn ang="0">
                <a:pos x="187" y="148"/>
              </a:cxn>
              <a:cxn ang="0">
                <a:pos x="213" y="154"/>
              </a:cxn>
              <a:cxn ang="0">
                <a:pos x="214" y="166"/>
              </a:cxn>
              <a:cxn ang="0">
                <a:pos x="210" y="174"/>
              </a:cxn>
              <a:cxn ang="0">
                <a:pos x="207" y="177"/>
              </a:cxn>
              <a:cxn ang="0">
                <a:pos x="200" y="178"/>
              </a:cxn>
              <a:cxn ang="0">
                <a:pos x="192" y="196"/>
              </a:cxn>
              <a:cxn ang="0">
                <a:pos x="181" y="214"/>
              </a:cxn>
              <a:cxn ang="0">
                <a:pos x="155" y="243"/>
              </a:cxn>
              <a:cxn ang="0">
                <a:pos x="120" y="271"/>
              </a:cxn>
              <a:cxn ang="0">
                <a:pos x="87" y="261"/>
              </a:cxn>
              <a:cxn ang="0">
                <a:pos x="55" y="248"/>
              </a:cxn>
              <a:cxn ang="0">
                <a:pos x="0" y="22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8" name="Freeform 220"/>
          <p:cNvSpPr>
            <a:spLocks/>
          </p:cNvSpPr>
          <p:nvPr>
            <p:custDataLst>
              <p:tags r:id="rId147"/>
            </p:custDataLst>
          </p:nvPr>
        </p:nvSpPr>
        <p:spPr bwMode="auto">
          <a:xfrm>
            <a:off x="1768475" y="3217863"/>
            <a:ext cx="71438" cy="57150"/>
          </a:xfrm>
          <a:custGeom>
            <a:avLst/>
            <a:gdLst/>
            <a:ahLst/>
            <a:cxnLst>
              <a:cxn ang="0">
                <a:pos x="60" y="0"/>
              </a:cxn>
              <a:cxn ang="0">
                <a:pos x="83" y="14"/>
              </a:cxn>
              <a:cxn ang="0">
                <a:pos x="104" y="24"/>
              </a:cxn>
              <a:cxn ang="0">
                <a:pos x="115" y="28"/>
              </a:cxn>
              <a:cxn ang="0">
                <a:pos x="126" y="31"/>
              </a:cxn>
              <a:cxn ang="0">
                <a:pos x="133" y="32"/>
              </a:cxn>
              <a:cxn ang="0">
                <a:pos x="139" y="32"/>
              </a:cxn>
              <a:cxn ang="0">
                <a:pos x="146" y="31"/>
              </a:cxn>
              <a:cxn ang="0">
                <a:pos x="153" y="30"/>
              </a:cxn>
              <a:cxn ang="0">
                <a:pos x="153" y="56"/>
              </a:cxn>
              <a:cxn ang="0">
                <a:pos x="149" y="60"/>
              </a:cxn>
              <a:cxn ang="0">
                <a:pos x="145" y="65"/>
              </a:cxn>
              <a:cxn ang="0">
                <a:pos x="138" y="69"/>
              </a:cxn>
              <a:cxn ang="0">
                <a:pos x="132" y="72"/>
              </a:cxn>
              <a:cxn ang="0">
                <a:pos x="125" y="75"/>
              </a:cxn>
              <a:cxn ang="0">
                <a:pos x="119" y="78"/>
              </a:cxn>
              <a:cxn ang="0">
                <a:pos x="112" y="79"/>
              </a:cxn>
              <a:cxn ang="0">
                <a:pos x="106" y="80"/>
              </a:cxn>
              <a:cxn ang="0">
                <a:pos x="90" y="74"/>
              </a:cxn>
              <a:cxn ang="0">
                <a:pos x="76" y="71"/>
              </a:cxn>
              <a:cxn ang="0">
                <a:pos x="63" y="69"/>
              </a:cxn>
              <a:cxn ang="0">
                <a:pos x="50" y="69"/>
              </a:cxn>
              <a:cxn ang="0">
                <a:pos x="39" y="68"/>
              </a:cxn>
              <a:cxn ang="0">
                <a:pos x="27" y="67"/>
              </a:cxn>
              <a:cxn ang="0">
                <a:pos x="14" y="65"/>
              </a:cxn>
              <a:cxn ang="0">
                <a:pos x="0" y="62"/>
              </a:cxn>
              <a:cxn ang="0">
                <a:pos x="7" y="58"/>
              </a:cxn>
              <a:cxn ang="0">
                <a:pos x="23" y="45"/>
              </a:cxn>
              <a:cxn ang="0">
                <a:pos x="34" y="37"/>
              </a:cxn>
              <a:cxn ang="0">
                <a:pos x="45" y="28"/>
              </a:cxn>
              <a:cxn ang="0">
                <a:pos x="56" y="17"/>
              </a:cxn>
              <a:cxn ang="0">
                <a:pos x="67" y="6"/>
              </a:cxn>
              <a:cxn ang="0">
                <a:pos x="60" y="0"/>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9" name="Freeform 221"/>
          <p:cNvSpPr>
            <a:spLocks/>
          </p:cNvSpPr>
          <p:nvPr>
            <p:custDataLst>
              <p:tags r:id="rId148"/>
            </p:custDataLst>
          </p:nvPr>
        </p:nvSpPr>
        <p:spPr bwMode="auto">
          <a:xfrm>
            <a:off x="1800225" y="3179763"/>
            <a:ext cx="142875" cy="87312"/>
          </a:xfrm>
          <a:custGeom>
            <a:avLst/>
            <a:gdLst/>
            <a:ahLst/>
            <a:cxnLst>
              <a:cxn ang="0">
                <a:pos x="0" y="77"/>
              </a:cxn>
              <a:cxn ang="0">
                <a:pos x="44" y="101"/>
              </a:cxn>
              <a:cxn ang="0">
                <a:pos x="66" y="108"/>
              </a:cxn>
              <a:cxn ang="0">
                <a:pos x="79" y="109"/>
              </a:cxn>
              <a:cxn ang="0">
                <a:pos x="93" y="107"/>
              </a:cxn>
              <a:cxn ang="0">
                <a:pos x="90" y="144"/>
              </a:cxn>
              <a:cxn ang="0">
                <a:pos x="95" y="154"/>
              </a:cxn>
              <a:cxn ang="0">
                <a:pos x="99" y="163"/>
              </a:cxn>
              <a:cxn ang="0">
                <a:pos x="107" y="168"/>
              </a:cxn>
              <a:cxn ang="0">
                <a:pos x="117" y="169"/>
              </a:cxn>
              <a:cxn ang="0">
                <a:pos x="123" y="166"/>
              </a:cxn>
              <a:cxn ang="0">
                <a:pos x="132" y="157"/>
              </a:cxn>
              <a:cxn ang="0">
                <a:pos x="146" y="136"/>
              </a:cxn>
              <a:cxn ang="0">
                <a:pos x="174" y="115"/>
              </a:cxn>
              <a:cxn ang="0">
                <a:pos x="214" y="96"/>
              </a:cxn>
              <a:cxn ang="0">
                <a:pos x="256" y="80"/>
              </a:cxn>
              <a:cxn ang="0">
                <a:pos x="304" y="65"/>
              </a:cxn>
              <a:cxn ang="0">
                <a:pos x="332" y="46"/>
              </a:cxn>
              <a:cxn ang="0">
                <a:pos x="332" y="22"/>
              </a:cxn>
              <a:cxn ang="0">
                <a:pos x="320" y="2"/>
              </a:cxn>
              <a:cxn ang="0">
                <a:pos x="283" y="1"/>
              </a:cxn>
              <a:cxn ang="0">
                <a:pos x="234" y="0"/>
              </a:cxn>
              <a:cxn ang="0">
                <a:pos x="180" y="1"/>
              </a:cxn>
              <a:cxn ang="0">
                <a:pos x="131" y="4"/>
              </a:cxn>
              <a:cxn ang="0">
                <a:pos x="90" y="10"/>
              </a:cxn>
              <a:cxn ang="0">
                <a:pos x="59" y="19"/>
              </a:cxn>
              <a:cxn ang="0">
                <a:pos x="42" y="22"/>
              </a:cxn>
              <a:cxn ang="0">
                <a:pos x="35" y="23"/>
              </a:cxn>
              <a:cxn ang="0">
                <a:pos x="34" y="26"/>
              </a:cxn>
              <a:cxn ang="0">
                <a:pos x="33" y="38"/>
              </a:cxn>
              <a:cxn ang="0">
                <a:pos x="29" y="44"/>
              </a:cxn>
              <a:cxn ang="0">
                <a:pos x="23" y="46"/>
              </a:cxn>
              <a:cxn ang="0">
                <a:pos x="19" y="55"/>
              </a:cxn>
              <a:cxn ang="0">
                <a:pos x="11" y="72"/>
              </a:cxn>
              <a:cxn ang="0">
                <a:pos x="7" y="83"/>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rgbClr val="00B05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0" name="Freeform 222"/>
          <p:cNvSpPr>
            <a:spLocks/>
          </p:cNvSpPr>
          <p:nvPr>
            <p:custDataLst>
              <p:tags r:id="rId149"/>
            </p:custDataLst>
          </p:nvPr>
        </p:nvSpPr>
        <p:spPr bwMode="auto">
          <a:xfrm>
            <a:off x="1817688" y="3209925"/>
            <a:ext cx="125412" cy="122238"/>
          </a:xfrm>
          <a:custGeom>
            <a:avLst/>
            <a:gdLst/>
            <a:ahLst/>
            <a:cxnLst>
              <a:cxn ang="0">
                <a:pos x="44" y="86"/>
              </a:cxn>
              <a:cxn ang="0">
                <a:pos x="49" y="96"/>
              </a:cxn>
              <a:cxn ang="0">
                <a:pos x="53" y="105"/>
              </a:cxn>
              <a:cxn ang="0">
                <a:pos x="61" y="110"/>
              </a:cxn>
              <a:cxn ang="0">
                <a:pos x="71" y="111"/>
              </a:cxn>
              <a:cxn ang="0">
                <a:pos x="77" y="108"/>
              </a:cxn>
              <a:cxn ang="0">
                <a:pos x="86" y="99"/>
              </a:cxn>
              <a:cxn ang="0">
                <a:pos x="100" y="78"/>
              </a:cxn>
              <a:cxn ang="0">
                <a:pos x="128" y="57"/>
              </a:cxn>
              <a:cxn ang="0">
                <a:pos x="168" y="38"/>
              </a:cxn>
              <a:cxn ang="0">
                <a:pos x="210" y="22"/>
              </a:cxn>
              <a:cxn ang="0">
                <a:pos x="258" y="7"/>
              </a:cxn>
              <a:cxn ang="0">
                <a:pos x="286" y="11"/>
              </a:cxn>
              <a:cxn ang="0">
                <a:pos x="282" y="32"/>
              </a:cxn>
              <a:cxn ang="0">
                <a:pos x="272" y="70"/>
              </a:cxn>
              <a:cxn ang="0">
                <a:pos x="254" y="128"/>
              </a:cxn>
              <a:cxn ang="0">
                <a:pos x="244" y="174"/>
              </a:cxn>
              <a:cxn ang="0">
                <a:pos x="240" y="206"/>
              </a:cxn>
              <a:cxn ang="0">
                <a:pos x="146" y="216"/>
              </a:cxn>
              <a:cxn ang="0">
                <a:pos x="138" y="218"/>
              </a:cxn>
              <a:cxn ang="0">
                <a:pos x="132" y="223"/>
              </a:cxn>
              <a:cxn ang="0">
                <a:pos x="127" y="235"/>
              </a:cxn>
              <a:cxn ang="0">
                <a:pos x="109" y="217"/>
              </a:cxn>
              <a:cxn ang="0">
                <a:pos x="94" y="199"/>
              </a:cxn>
              <a:cxn ang="0">
                <a:pos x="69" y="160"/>
              </a:cxn>
              <a:cxn ang="0">
                <a:pos x="55" y="142"/>
              </a:cxn>
              <a:cxn ang="0">
                <a:pos x="41" y="125"/>
              </a:cxn>
              <a:cxn ang="0">
                <a:pos x="22" y="110"/>
              </a:cxn>
              <a:cxn ang="0">
                <a:pos x="0" y="99"/>
              </a:cxn>
              <a:cxn ang="0">
                <a:pos x="13" y="97"/>
              </a:cxn>
              <a:cxn ang="0">
                <a:pos x="26" y="91"/>
              </a:cxn>
              <a:cxn ang="0">
                <a:pos x="39" y="84"/>
              </a:cxn>
              <a:cxn ang="0">
                <a:pos x="47" y="7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1" name="Freeform 223"/>
          <p:cNvSpPr>
            <a:spLocks/>
          </p:cNvSpPr>
          <p:nvPr>
            <p:custDataLst>
              <p:tags r:id="rId150"/>
            </p:custDataLst>
          </p:nvPr>
        </p:nvSpPr>
        <p:spPr bwMode="auto">
          <a:xfrm>
            <a:off x="1868488" y="3322638"/>
            <a:ext cx="84137" cy="100012"/>
          </a:xfrm>
          <a:custGeom>
            <a:avLst/>
            <a:gdLst/>
            <a:ahLst/>
            <a:cxnLst>
              <a:cxn ang="0">
                <a:pos x="188" y="185"/>
              </a:cxn>
              <a:cxn ang="0">
                <a:pos x="175" y="185"/>
              </a:cxn>
              <a:cxn ang="0">
                <a:pos x="158" y="185"/>
              </a:cxn>
              <a:cxn ang="0">
                <a:pos x="144" y="180"/>
              </a:cxn>
              <a:cxn ang="0">
                <a:pos x="136" y="173"/>
              </a:cxn>
              <a:cxn ang="0">
                <a:pos x="129" y="163"/>
              </a:cxn>
              <a:cxn ang="0">
                <a:pos x="120" y="147"/>
              </a:cxn>
              <a:cxn ang="0">
                <a:pos x="110" y="131"/>
              </a:cxn>
              <a:cxn ang="0">
                <a:pos x="99" y="121"/>
              </a:cxn>
              <a:cxn ang="0">
                <a:pos x="93" y="126"/>
              </a:cxn>
              <a:cxn ang="0">
                <a:pos x="90" y="135"/>
              </a:cxn>
              <a:cxn ang="0">
                <a:pos x="84" y="130"/>
              </a:cxn>
              <a:cxn ang="0">
                <a:pos x="72" y="113"/>
              </a:cxn>
              <a:cxn ang="0">
                <a:pos x="56" y="87"/>
              </a:cxn>
              <a:cxn ang="0">
                <a:pos x="41" y="67"/>
              </a:cxn>
              <a:cxn ang="0">
                <a:pos x="31" y="58"/>
              </a:cxn>
              <a:cxn ang="0">
                <a:pos x="26" y="60"/>
              </a:cxn>
              <a:cxn ang="0">
                <a:pos x="29" y="69"/>
              </a:cxn>
              <a:cxn ang="0">
                <a:pos x="34" y="78"/>
              </a:cxn>
              <a:cxn ang="0">
                <a:pos x="41" y="84"/>
              </a:cxn>
              <a:cxn ang="0">
                <a:pos x="46" y="105"/>
              </a:cxn>
              <a:cxn ang="0">
                <a:pos x="13" y="98"/>
              </a:cxn>
              <a:cxn ang="0">
                <a:pos x="4" y="84"/>
              </a:cxn>
              <a:cxn ang="0">
                <a:pos x="0" y="60"/>
              </a:cxn>
              <a:cxn ang="0">
                <a:pos x="0" y="38"/>
              </a:cxn>
              <a:cxn ang="0">
                <a:pos x="3" y="28"/>
              </a:cxn>
              <a:cxn ang="0">
                <a:pos x="8" y="22"/>
              </a:cxn>
              <a:cxn ang="0">
                <a:pos x="14" y="13"/>
              </a:cxn>
              <a:cxn ang="0">
                <a:pos x="20" y="4"/>
              </a:cxn>
              <a:cxn ang="0">
                <a:pos x="28" y="0"/>
              </a:cxn>
              <a:cxn ang="0">
                <a:pos x="126" y="6"/>
              </a:cxn>
              <a:cxn ang="0">
                <a:pos x="127" y="21"/>
              </a:cxn>
              <a:cxn ang="0">
                <a:pos x="130" y="37"/>
              </a:cxn>
              <a:cxn ang="0">
                <a:pos x="143" y="70"/>
              </a:cxn>
              <a:cxn ang="0">
                <a:pos x="165" y="102"/>
              </a:cxn>
              <a:cxn ang="0">
                <a:pos x="177" y="117"/>
              </a:cxn>
              <a:cxn ang="0">
                <a:pos x="192" y="130"/>
              </a:cxn>
              <a:cxn ang="0">
                <a:pos x="189" y="143"/>
              </a:cxn>
              <a:cxn ang="0">
                <a:pos x="189" y="156"/>
              </a:cxn>
              <a:cxn ang="0">
                <a:pos x="192" y="191"/>
              </a:cxn>
              <a:cxn ang="0">
                <a:pos x="205" y="185"/>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2" name="Freeform 224"/>
          <p:cNvSpPr>
            <a:spLocks/>
          </p:cNvSpPr>
          <p:nvPr>
            <p:custDataLst>
              <p:tags r:id="rId151"/>
            </p:custDataLst>
          </p:nvPr>
        </p:nvSpPr>
        <p:spPr bwMode="auto">
          <a:xfrm>
            <a:off x="1949450" y="3376613"/>
            <a:ext cx="142875" cy="79375"/>
          </a:xfrm>
          <a:custGeom>
            <a:avLst/>
            <a:gdLst/>
            <a:ahLst/>
            <a:cxnLst>
              <a:cxn ang="0">
                <a:pos x="3" y="58"/>
              </a:cxn>
              <a:cxn ang="0">
                <a:pos x="0" y="42"/>
              </a:cxn>
              <a:cxn ang="0">
                <a:pos x="2" y="31"/>
              </a:cxn>
              <a:cxn ang="0">
                <a:pos x="17" y="33"/>
              </a:cxn>
              <a:cxn ang="0">
                <a:pos x="36" y="41"/>
              </a:cxn>
              <a:cxn ang="0">
                <a:pos x="49" y="43"/>
              </a:cxn>
              <a:cxn ang="0">
                <a:pos x="67" y="43"/>
              </a:cxn>
              <a:cxn ang="0">
                <a:pos x="86" y="39"/>
              </a:cxn>
              <a:cxn ang="0">
                <a:pos x="110" y="30"/>
              </a:cxn>
              <a:cxn ang="0">
                <a:pos x="140" y="13"/>
              </a:cxn>
              <a:cxn ang="0">
                <a:pos x="162" y="4"/>
              </a:cxn>
              <a:cxn ang="0">
                <a:pos x="179" y="0"/>
              </a:cxn>
              <a:cxn ang="0">
                <a:pos x="203" y="0"/>
              </a:cxn>
              <a:cxn ang="0">
                <a:pos x="224" y="6"/>
              </a:cxn>
              <a:cxn ang="0">
                <a:pos x="243" y="15"/>
              </a:cxn>
              <a:cxn ang="0">
                <a:pos x="259" y="28"/>
              </a:cxn>
              <a:cxn ang="0">
                <a:pos x="280" y="46"/>
              </a:cxn>
              <a:cxn ang="0">
                <a:pos x="302" y="61"/>
              </a:cxn>
              <a:cxn ang="0">
                <a:pos x="319" y="67"/>
              </a:cxn>
              <a:cxn ang="0">
                <a:pos x="313" y="82"/>
              </a:cxn>
              <a:cxn ang="0">
                <a:pos x="293" y="106"/>
              </a:cxn>
              <a:cxn ang="0">
                <a:pos x="277" y="138"/>
              </a:cxn>
              <a:cxn ang="0">
                <a:pos x="265" y="153"/>
              </a:cxn>
              <a:cxn ang="0">
                <a:pos x="253" y="146"/>
              </a:cxn>
              <a:cxn ang="0">
                <a:pos x="240" y="136"/>
              </a:cxn>
              <a:cxn ang="0">
                <a:pos x="230" y="126"/>
              </a:cxn>
              <a:cxn ang="0">
                <a:pos x="230" y="114"/>
              </a:cxn>
              <a:cxn ang="0">
                <a:pos x="235" y="100"/>
              </a:cxn>
              <a:cxn ang="0">
                <a:pos x="249" y="86"/>
              </a:cxn>
              <a:cxn ang="0">
                <a:pos x="233" y="68"/>
              </a:cxn>
              <a:cxn ang="0">
                <a:pos x="207" y="55"/>
              </a:cxn>
              <a:cxn ang="0">
                <a:pos x="195" y="41"/>
              </a:cxn>
              <a:cxn ang="0">
                <a:pos x="179" y="34"/>
              </a:cxn>
              <a:cxn ang="0">
                <a:pos x="163" y="41"/>
              </a:cxn>
              <a:cxn ang="0">
                <a:pos x="150" y="50"/>
              </a:cxn>
              <a:cxn ang="0">
                <a:pos x="140" y="61"/>
              </a:cxn>
              <a:cxn ang="0">
                <a:pos x="132" y="74"/>
              </a:cxn>
              <a:cxn ang="0">
                <a:pos x="128" y="88"/>
              </a:cxn>
              <a:cxn ang="0">
                <a:pos x="123" y="109"/>
              </a:cxn>
              <a:cxn ang="0">
                <a:pos x="122" y="125"/>
              </a:cxn>
              <a:cxn ang="0">
                <a:pos x="118" y="129"/>
              </a:cxn>
              <a:cxn ang="0">
                <a:pos x="108" y="135"/>
              </a:cxn>
              <a:cxn ang="0">
                <a:pos x="96" y="135"/>
              </a:cxn>
              <a:cxn ang="0">
                <a:pos x="83" y="129"/>
              </a:cxn>
              <a:cxn ang="0">
                <a:pos x="66" y="116"/>
              </a:cxn>
              <a:cxn ang="0">
                <a:pos x="48" y="94"/>
              </a:cxn>
              <a:cxn ang="0">
                <a:pos x="33" y="80"/>
              </a:cxn>
              <a:cxn ang="0">
                <a:pos x="22" y="74"/>
              </a:cxn>
              <a:cxn ang="0">
                <a:pos x="3" y="73"/>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3" name="Freeform 225"/>
          <p:cNvSpPr>
            <a:spLocks/>
          </p:cNvSpPr>
          <p:nvPr>
            <p:custDataLst>
              <p:tags r:id="rId152"/>
            </p:custDataLst>
          </p:nvPr>
        </p:nvSpPr>
        <p:spPr bwMode="auto">
          <a:xfrm>
            <a:off x="2630488" y="4630738"/>
            <a:ext cx="133350" cy="155575"/>
          </a:xfrm>
          <a:custGeom>
            <a:avLst/>
            <a:gdLst/>
            <a:ahLst/>
            <a:cxnLst>
              <a:cxn ang="0">
                <a:pos x="297" y="181"/>
              </a:cxn>
              <a:cxn ang="0">
                <a:pos x="296" y="185"/>
              </a:cxn>
              <a:cxn ang="0">
                <a:pos x="291" y="194"/>
              </a:cxn>
              <a:cxn ang="0">
                <a:pos x="282" y="199"/>
              </a:cxn>
              <a:cxn ang="0">
                <a:pos x="272" y="201"/>
              </a:cxn>
              <a:cxn ang="0">
                <a:pos x="263" y="207"/>
              </a:cxn>
              <a:cxn ang="0">
                <a:pos x="253" y="229"/>
              </a:cxn>
              <a:cxn ang="0">
                <a:pos x="242" y="254"/>
              </a:cxn>
              <a:cxn ang="0">
                <a:pos x="231" y="267"/>
              </a:cxn>
              <a:cxn ang="0">
                <a:pos x="221" y="273"/>
              </a:cxn>
              <a:cxn ang="0">
                <a:pos x="200" y="281"/>
              </a:cxn>
              <a:cxn ang="0">
                <a:pos x="164" y="290"/>
              </a:cxn>
              <a:cxn ang="0">
                <a:pos x="139" y="293"/>
              </a:cxn>
              <a:cxn ang="0">
                <a:pos x="123" y="293"/>
              </a:cxn>
              <a:cxn ang="0">
                <a:pos x="106" y="290"/>
              </a:cxn>
              <a:cxn ang="0">
                <a:pos x="92" y="286"/>
              </a:cxn>
              <a:cxn ang="0">
                <a:pos x="80" y="278"/>
              </a:cxn>
              <a:cxn ang="0">
                <a:pos x="71" y="268"/>
              </a:cxn>
              <a:cxn ang="0">
                <a:pos x="1" y="236"/>
              </a:cxn>
              <a:cxn ang="0">
                <a:pos x="0" y="88"/>
              </a:cxn>
              <a:cxn ang="0">
                <a:pos x="1" y="49"/>
              </a:cxn>
              <a:cxn ang="0">
                <a:pos x="4" y="35"/>
              </a:cxn>
              <a:cxn ang="0">
                <a:pos x="11" y="21"/>
              </a:cxn>
              <a:cxn ang="0">
                <a:pos x="20" y="8"/>
              </a:cxn>
              <a:cxn ang="0">
                <a:pos x="41" y="2"/>
              </a:cxn>
              <a:cxn ang="0">
                <a:pos x="53" y="0"/>
              </a:cxn>
              <a:cxn ang="0">
                <a:pos x="72" y="6"/>
              </a:cxn>
              <a:cxn ang="0">
                <a:pos x="80" y="7"/>
              </a:cxn>
              <a:cxn ang="0">
                <a:pos x="84" y="4"/>
              </a:cxn>
              <a:cxn ang="0">
                <a:pos x="87" y="5"/>
              </a:cxn>
              <a:cxn ang="0">
                <a:pos x="90" y="11"/>
              </a:cxn>
              <a:cxn ang="0">
                <a:pos x="99" y="19"/>
              </a:cxn>
              <a:cxn ang="0">
                <a:pos x="121" y="31"/>
              </a:cxn>
              <a:cxn ang="0">
                <a:pos x="148" y="41"/>
              </a:cxn>
              <a:cxn ang="0">
                <a:pos x="182" y="59"/>
              </a:cxn>
              <a:cxn ang="0">
                <a:pos x="210" y="79"/>
              </a:cxn>
              <a:cxn ang="0">
                <a:pos x="241" y="102"/>
              </a:cxn>
              <a:cxn ang="0">
                <a:pos x="261" y="117"/>
              </a:cxn>
              <a:cxn ang="0">
                <a:pos x="266" y="124"/>
              </a:cxn>
              <a:cxn ang="0">
                <a:pos x="280" y="135"/>
              </a:cxn>
              <a:cxn ang="0">
                <a:pos x="299" y="151"/>
              </a:cxn>
              <a:cxn ang="0">
                <a:pos x="306" y="161"/>
              </a:cxn>
              <a:cxn ang="0">
                <a:pos x="304" y="166"/>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4" name="Freeform 226"/>
          <p:cNvSpPr>
            <a:spLocks/>
          </p:cNvSpPr>
          <p:nvPr>
            <p:custDataLst>
              <p:tags r:id="rId153"/>
            </p:custDataLst>
          </p:nvPr>
        </p:nvSpPr>
        <p:spPr bwMode="auto">
          <a:xfrm>
            <a:off x="4176713" y="12477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5" name="Freeform 227"/>
          <p:cNvSpPr>
            <a:spLocks/>
          </p:cNvSpPr>
          <p:nvPr>
            <p:custDataLst>
              <p:tags r:id="rId154"/>
            </p:custDataLst>
          </p:nvPr>
        </p:nvSpPr>
        <p:spPr bwMode="auto">
          <a:xfrm>
            <a:off x="4103688" y="1477963"/>
            <a:ext cx="449262" cy="361950"/>
          </a:xfrm>
          <a:custGeom>
            <a:avLst/>
            <a:gdLst/>
            <a:ahLst/>
            <a:cxnLst>
              <a:cxn ang="0">
                <a:pos x="240" y="622"/>
              </a:cxn>
              <a:cxn ang="0">
                <a:pos x="155" y="683"/>
              </a:cxn>
              <a:cxn ang="0">
                <a:pos x="32" y="654"/>
              </a:cxn>
              <a:cxn ang="0">
                <a:pos x="67" y="634"/>
              </a:cxn>
              <a:cxn ang="0">
                <a:pos x="18" y="596"/>
              </a:cxn>
              <a:cxn ang="0">
                <a:pos x="44" y="595"/>
              </a:cxn>
              <a:cxn ang="0">
                <a:pos x="67" y="567"/>
              </a:cxn>
              <a:cxn ang="0">
                <a:pos x="8" y="546"/>
              </a:cxn>
              <a:cxn ang="0">
                <a:pos x="74" y="523"/>
              </a:cxn>
              <a:cxn ang="0">
                <a:pos x="0" y="499"/>
              </a:cxn>
              <a:cxn ang="0">
                <a:pos x="20" y="456"/>
              </a:cxn>
              <a:cxn ang="0">
                <a:pos x="37" y="461"/>
              </a:cxn>
              <a:cxn ang="0">
                <a:pos x="77" y="449"/>
              </a:cxn>
              <a:cxn ang="0">
                <a:pos x="92" y="424"/>
              </a:cxn>
              <a:cxn ang="0">
                <a:pos x="130" y="409"/>
              </a:cxn>
              <a:cxn ang="0">
                <a:pos x="220" y="382"/>
              </a:cxn>
              <a:cxn ang="0">
                <a:pos x="227" y="339"/>
              </a:cxn>
              <a:cxn ang="0">
                <a:pos x="283" y="325"/>
              </a:cxn>
              <a:cxn ang="0">
                <a:pos x="282" y="310"/>
              </a:cxn>
              <a:cxn ang="0">
                <a:pos x="298" y="285"/>
              </a:cxn>
              <a:cxn ang="0">
                <a:pos x="335" y="243"/>
              </a:cxn>
              <a:cxn ang="0">
                <a:pos x="343" y="226"/>
              </a:cxn>
              <a:cxn ang="0">
                <a:pos x="390" y="200"/>
              </a:cxn>
              <a:cxn ang="0">
                <a:pos x="387" y="157"/>
              </a:cxn>
              <a:cxn ang="0">
                <a:pos x="373" y="142"/>
              </a:cxn>
              <a:cxn ang="0">
                <a:pos x="334" y="154"/>
              </a:cxn>
              <a:cxn ang="0">
                <a:pos x="390" y="103"/>
              </a:cxn>
              <a:cxn ang="0">
                <a:pos x="411" y="96"/>
              </a:cxn>
              <a:cxn ang="0">
                <a:pos x="463" y="114"/>
              </a:cxn>
              <a:cxn ang="0">
                <a:pos x="466" y="91"/>
              </a:cxn>
              <a:cxn ang="0">
                <a:pos x="558" y="61"/>
              </a:cxn>
              <a:cxn ang="0">
                <a:pos x="591" y="63"/>
              </a:cxn>
              <a:cxn ang="0">
                <a:pos x="645" y="55"/>
              </a:cxn>
              <a:cxn ang="0">
                <a:pos x="645" y="33"/>
              </a:cxn>
              <a:cxn ang="0">
                <a:pos x="699" y="13"/>
              </a:cxn>
              <a:cxn ang="0">
                <a:pos x="705" y="29"/>
              </a:cxn>
              <a:cxn ang="0">
                <a:pos x="712" y="40"/>
              </a:cxn>
              <a:cxn ang="0">
                <a:pos x="758" y="12"/>
              </a:cxn>
              <a:cxn ang="0">
                <a:pos x="817" y="6"/>
              </a:cxn>
              <a:cxn ang="0">
                <a:pos x="844" y="8"/>
              </a:cxn>
              <a:cxn ang="0">
                <a:pos x="862" y="11"/>
              </a:cxn>
              <a:cxn ang="0">
                <a:pos x="924" y="6"/>
              </a:cxn>
              <a:cxn ang="0">
                <a:pos x="1037" y="43"/>
              </a:cxn>
              <a:cxn ang="0">
                <a:pos x="1005" y="79"/>
              </a:cxn>
              <a:cxn ang="0">
                <a:pos x="930" y="55"/>
              </a:cxn>
              <a:cxn ang="0">
                <a:pos x="873" y="74"/>
              </a:cxn>
              <a:cxn ang="0">
                <a:pos x="848" y="116"/>
              </a:cxn>
              <a:cxn ang="0">
                <a:pos x="811" y="111"/>
              </a:cxn>
              <a:cxn ang="0">
                <a:pos x="745" y="128"/>
              </a:cxn>
              <a:cxn ang="0">
                <a:pos x="694" y="92"/>
              </a:cxn>
              <a:cxn ang="0">
                <a:pos x="620" y="112"/>
              </a:cxn>
              <a:cxn ang="0">
                <a:pos x="534" y="134"/>
              </a:cxn>
              <a:cxn ang="0">
                <a:pos x="486" y="210"/>
              </a:cxn>
              <a:cxn ang="0">
                <a:pos x="430" y="279"/>
              </a:cxn>
              <a:cxn ang="0">
                <a:pos x="399" y="364"/>
              </a:cxn>
              <a:cxn ang="0">
                <a:pos x="333" y="425"/>
              </a:cxn>
              <a:cxn ang="0">
                <a:pos x="355" y="497"/>
              </a:cxn>
              <a:cxn ang="0">
                <a:pos x="354" y="558"/>
              </a:cxn>
              <a:cxn ang="0">
                <a:pos x="331" y="615"/>
              </a:cxn>
              <a:cxn ang="0">
                <a:pos x="295" y="645"/>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6" name="Freeform 228"/>
          <p:cNvSpPr>
            <a:spLocks/>
          </p:cNvSpPr>
          <p:nvPr>
            <p:custDataLst>
              <p:tags r:id="rId155"/>
            </p:custDataLst>
          </p:nvPr>
        </p:nvSpPr>
        <p:spPr bwMode="auto">
          <a:xfrm>
            <a:off x="4443413" y="2319338"/>
            <a:ext cx="49212" cy="90487"/>
          </a:xfrm>
          <a:custGeom>
            <a:avLst/>
            <a:gdLst/>
            <a:ahLst/>
            <a:cxnLst>
              <a:cxn ang="0">
                <a:pos x="120" y="99"/>
              </a:cxn>
              <a:cxn ang="0">
                <a:pos x="92" y="60"/>
              </a:cxn>
              <a:cxn ang="0">
                <a:pos x="70" y="28"/>
              </a:cxn>
              <a:cxn ang="0">
                <a:pos x="60" y="16"/>
              </a:cxn>
              <a:cxn ang="0">
                <a:pos x="53" y="8"/>
              </a:cxn>
              <a:cxn ang="0">
                <a:pos x="48" y="4"/>
              </a:cxn>
              <a:cxn ang="0">
                <a:pos x="45" y="2"/>
              </a:cxn>
              <a:cxn ang="0">
                <a:pos x="43" y="1"/>
              </a:cxn>
              <a:cxn ang="0">
                <a:pos x="39" y="0"/>
              </a:cxn>
              <a:cxn ang="0">
                <a:pos x="33" y="0"/>
              </a:cxn>
              <a:cxn ang="0">
                <a:pos x="27" y="1"/>
              </a:cxn>
              <a:cxn ang="0">
                <a:pos x="24" y="3"/>
              </a:cxn>
              <a:cxn ang="0">
                <a:pos x="21" y="5"/>
              </a:cxn>
              <a:cxn ang="0">
                <a:pos x="19" y="8"/>
              </a:cxn>
              <a:cxn ang="0">
                <a:pos x="16" y="12"/>
              </a:cxn>
              <a:cxn ang="0">
                <a:pos x="15" y="15"/>
              </a:cxn>
              <a:cxn ang="0">
                <a:pos x="15" y="20"/>
              </a:cxn>
              <a:cxn ang="0">
                <a:pos x="14" y="30"/>
              </a:cxn>
              <a:cxn ang="0">
                <a:pos x="12" y="42"/>
              </a:cxn>
              <a:cxn ang="0">
                <a:pos x="10" y="48"/>
              </a:cxn>
              <a:cxn ang="0">
                <a:pos x="8" y="54"/>
              </a:cxn>
              <a:cxn ang="0">
                <a:pos x="4" y="61"/>
              </a:cxn>
              <a:cxn ang="0">
                <a:pos x="0" y="68"/>
              </a:cxn>
              <a:cxn ang="0">
                <a:pos x="5" y="82"/>
              </a:cxn>
              <a:cxn ang="0">
                <a:pos x="10" y="99"/>
              </a:cxn>
              <a:cxn ang="0">
                <a:pos x="15" y="115"/>
              </a:cxn>
              <a:cxn ang="0">
                <a:pos x="20" y="129"/>
              </a:cxn>
              <a:cxn ang="0">
                <a:pos x="24" y="134"/>
              </a:cxn>
              <a:cxn ang="0">
                <a:pos x="30" y="139"/>
              </a:cxn>
              <a:cxn ang="0">
                <a:pos x="37" y="145"/>
              </a:cxn>
              <a:cxn ang="0">
                <a:pos x="46" y="151"/>
              </a:cxn>
              <a:cxn ang="0">
                <a:pos x="54" y="157"/>
              </a:cxn>
              <a:cxn ang="0">
                <a:pos x="60" y="163"/>
              </a:cxn>
              <a:cxn ang="0">
                <a:pos x="62" y="165"/>
              </a:cxn>
              <a:cxn ang="0">
                <a:pos x="65" y="168"/>
              </a:cxn>
              <a:cxn ang="0">
                <a:pos x="66" y="170"/>
              </a:cxn>
              <a:cxn ang="0">
                <a:pos x="67" y="173"/>
              </a:cxn>
              <a:cxn ang="0">
                <a:pos x="76" y="167"/>
              </a:cxn>
              <a:cxn ang="0">
                <a:pos x="86" y="160"/>
              </a:cxn>
              <a:cxn ang="0">
                <a:pos x="93" y="152"/>
              </a:cxn>
              <a:cxn ang="0">
                <a:pos x="101" y="142"/>
              </a:cxn>
              <a:cxn ang="0">
                <a:pos x="106" y="132"/>
              </a:cxn>
              <a:cxn ang="0">
                <a:pos x="112" y="121"/>
              </a:cxn>
              <a:cxn ang="0">
                <a:pos x="116" y="110"/>
              </a:cxn>
              <a:cxn ang="0">
                <a:pos x="120" y="9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7" name="Freeform 229"/>
          <p:cNvSpPr>
            <a:spLocks/>
          </p:cNvSpPr>
          <p:nvPr>
            <p:custDataLst>
              <p:tags r:id="rId156"/>
            </p:custDataLst>
          </p:nvPr>
        </p:nvSpPr>
        <p:spPr bwMode="auto">
          <a:xfrm>
            <a:off x="4151313" y="2159000"/>
            <a:ext cx="84137" cy="58738"/>
          </a:xfrm>
          <a:custGeom>
            <a:avLst/>
            <a:gdLst/>
            <a:ahLst/>
            <a:cxnLst>
              <a:cxn ang="0">
                <a:pos x="200" y="55"/>
              </a:cxn>
              <a:cxn ang="0">
                <a:pos x="195" y="56"/>
              </a:cxn>
              <a:cxn ang="0">
                <a:pos x="186" y="60"/>
              </a:cxn>
              <a:cxn ang="0">
                <a:pos x="177" y="65"/>
              </a:cxn>
              <a:cxn ang="0">
                <a:pos x="166" y="73"/>
              </a:cxn>
              <a:cxn ang="0">
                <a:pos x="155" y="80"/>
              </a:cxn>
              <a:cxn ang="0">
                <a:pos x="145" y="87"/>
              </a:cxn>
              <a:cxn ang="0">
                <a:pos x="137" y="93"/>
              </a:cxn>
              <a:cxn ang="0">
                <a:pos x="133" y="98"/>
              </a:cxn>
              <a:cxn ang="0">
                <a:pos x="127" y="98"/>
              </a:cxn>
              <a:cxn ang="0">
                <a:pos x="122" y="98"/>
              </a:cxn>
              <a:cxn ang="0">
                <a:pos x="116" y="97"/>
              </a:cxn>
              <a:cxn ang="0">
                <a:pos x="111" y="95"/>
              </a:cxn>
              <a:cxn ang="0">
                <a:pos x="106" y="93"/>
              </a:cxn>
              <a:cxn ang="0">
                <a:pos x="103" y="88"/>
              </a:cxn>
              <a:cxn ang="0">
                <a:pos x="101" y="82"/>
              </a:cxn>
              <a:cxn ang="0">
                <a:pos x="100" y="74"/>
              </a:cxn>
              <a:cxn ang="0">
                <a:pos x="91" y="80"/>
              </a:cxn>
              <a:cxn ang="0">
                <a:pos x="82" y="86"/>
              </a:cxn>
              <a:cxn ang="0">
                <a:pos x="78" y="90"/>
              </a:cxn>
              <a:cxn ang="0">
                <a:pos x="72" y="93"/>
              </a:cxn>
              <a:cxn ang="0">
                <a:pos x="67" y="96"/>
              </a:cxn>
              <a:cxn ang="0">
                <a:pos x="60" y="98"/>
              </a:cxn>
              <a:cxn ang="0">
                <a:pos x="39" y="98"/>
              </a:cxn>
              <a:cxn ang="0">
                <a:pos x="34" y="98"/>
              </a:cxn>
              <a:cxn ang="0">
                <a:pos x="28" y="95"/>
              </a:cxn>
              <a:cxn ang="0">
                <a:pos x="22" y="92"/>
              </a:cxn>
              <a:cxn ang="0">
                <a:pos x="15" y="89"/>
              </a:cxn>
              <a:cxn ang="0">
                <a:pos x="9" y="85"/>
              </a:cxn>
              <a:cxn ang="0">
                <a:pos x="4" y="81"/>
              </a:cxn>
              <a:cxn ang="0">
                <a:pos x="1" y="77"/>
              </a:cxn>
              <a:cxn ang="0">
                <a:pos x="0" y="74"/>
              </a:cxn>
              <a:cxn ang="0">
                <a:pos x="5" y="71"/>
              </a:cxn>
              <a:cxn ang="0">
                <a:pos x="10" y="67"/>
              </a:cxn>
              <a:cxn ang="0">
                <a:pos x="14" y="60"/>
              </a:cxn>
              <a:cxn ang="0">
                <a:pos x="20" y="53"/>
              </a:cxn>
              <a:cxn ang="0">
                <a:pos x="23" y="45"/>
              </a:cxn>
              <a:cxn ang="0">
                <a:pos x="27" y="37"/>
              </a:cxn>
              <a:cxn ang="0">
                <a:pos x="30" y="28"/>
              </a:cxn>
              <a:cxn ang="0">
                <a:pos x="33" y="19"/>
              </a:cxn>
              <a:cxn ang="0">
                <a:pos x="66" y="14"/>
              </a:cxn>
              <a:cxn ang="0">
                <a:pos x="103" y="9"/>
              </a:cxn>
              <a:cxn ang="0">
                <a:pos x="145" y="4"/>
              </a:cxn>
              <a:cxn ang="0">
                <a:pos x="193" y="0"/>
              </a:cxn>
              <a:cxn ang="0">
                <a:pos x="166" y="31"/>
              </a:cxn>
              <a:cxn ang="0">
                <a:pos x="166" y="34"/>
              </a:cxn>
              <a:cxn ang="0">
                <a:pos x="164" y="37"/>
              </a:cxn>
              <a:cxn ang="0">
                <a:pos x="162" y="39"/>
              </a:cxn>
              <a:cxn ang="0">
                <a:pos x="161" y="41"/>
              </a:cxn>
              <a:cxn ang="0">
                <a:pos x="157" y="45"/>
              </a:cxn>
              <a:cxn ang="0">
                <a:pos x="156" y="47"/>
              </a:cxn>
              <a:cxn ang="0">
                <a:pos x="156" y="49"/>
              </a:cxn>
              <a:cxn ang="0">
                <a:pos x="157" y="50"/>
              </a:cxn>
              <a:cxn ang="0">
                <a:pos x="159" y="50"/>
              </a:cxn>
              <a:cxn ang="0">
                <a:pos x="163" y="51"/>
              </a:cxn>
              <a:cxn ang="0">
                <a:pos x="177" y="53"/>
              </a:cxn>
              <a:cxn ang="0">
                <a:pos x="200" y="55"/>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8" name="Freeform 230"/>
          <p:cNvSpPr>
            <a:spLocks/>
          </p:cNvSpPr>
          <p:nvPr>
            <p:custDataLst>
              <p:tags r:id="rId157"/>
            </p:custDataLst>
          </p:nvPr>
        </p:nvSpPr>
        <p:spPr bwMode="auto">
          <a:xfrm>
            <a:off x="4089400" y="1978025"/>
            <a:ext cx="84138" cy="73025"/>
          </a:xfrm>
          <a:custGeom>
            <a:avLst/>
            <a:gdLst/>
            <a:ahLst/>
            <a:cxnLst>
              <a:cxn ang="0">
                <a:pos x="0" y="112"/>
              </a:cxn>
              <a:cxn ang="0">
                <a:pos x="2" y="116"/>
              </a:cxn>
              <a:cxn ang="0">
                <a:pos x="3" y="107"/>
              </a:cxn>
              <a:cxn ang="0">
                <a:pos x="3" y="93"/>
              </a:cxn>
              <a:cxn ang="0">
                <a:pos x="9" y="82"/>
              </a:cxn>
              <a:cxn ang="0">
                <a:pos x="17" y="69"/>
              </a:cxn>
              <a:cxn ang="0">
                <a:pos x="20" y="56"/>
              </a:cxn>
              <a:cxn ang="0">
                <a:pos x="23" y="46"/>
              </a:cxn>
              <a:cxn ang="0">
                <a:pos x="28" y="37"/>
              </a:cxn>
              <a:cxn ang="0">
                <a:pos x="35" y="32"/>
              </a:cxn>
              <a:cxn ang="0">
                <a:pos x="41" y="38"/>
              </a:cxn>
              <a:cxn ang="0">
                <a:pos x="43" y="49"/>
              </a:cxn>
              <a:cxn ang="0">
                <a:pos x="47" y="58"/>
              </a:cxn>
              <a:cxn ang="0">
                <a:pos x="55" y="65"/>
              </a:cxn>
              <a:cxn ang="0">
                <a:pos x="87" y="67"/>
              </a:cxn>
              <a:cxn ang="0">
                <a:pos x="79" y="41"/>
              </a:cxn>
              <a:cxn ang="0">
                <a:pos x="69" y="36"/>
              </a:cxn>
              <a:cxn ang="0">
                <a:pos x="63" y="30"/>
              </a:cxn>
              <a:cxn ang="0">
                <a:pos x="61" y="23"/>
              </a:cxn>
              <a:cxn ang="0">
                <a:pos x="70" y="17"/>
              </a:cxn>
              <a:cxn ang="0">
                <a:pos x="87" y="14"/>
              </a:cxn>
              <a:cxn ang="0">
                <a:pos x="98" y="10"/>
              </a:cxn>
              <a:cxn ang="0">
                <a:pos x="111" y="6"/>
              </a:cxn>
              <a:cxn ang="0">
                <a:pos x="130" y="3"/>
              </a:cxn>
              <a:cxn ang="0">
                <a:pos x="147" y="1"/>
              </a:cxn>
              <a:cxn ang="0">
                <a:pos x="159" y="2"/>
              </a:cxn>
              <a:cxn ang="0">
                <a:pos x="176" y="1"/>
              </a:cxn>
              <a:cxn ang="0">
                <a:pos x="183" y="10"/>
              </a:cxn>
              <a:cxn ang="0">
                <a:pos x="178" y="26"/>
              </a:cxn>
              <a:cxn ang="0">
                <a:pos x="169" y="40"/>
              </a:cxn>
              <a:cxn ang="0">
                <a:pos x="159" y="51"/>
              </a:cxn>
              <a:cxn ang="0">
                <a:pos x="155" y="63"/>
              </a:cxn>
              <a:cxn ang="0">
                <a:pos x="153" y="76"/>
              </a:cxn>
              <a:cxn ang="0">
                <a:pos x="120" y="142"/>
              </a:cxn>
              <a:cxn ang="0">
                <a:pos x="80" y="122"/>
              </a:cxn>
              <a:cxn ang="0">
                <a:pos x="35" y="117"/>
              </a:cxn>
              <a:cxn ang="0">
                <a:pos x="8" y="11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9" name="Freeform 231"/>
          <p:cNvSpPr>
            <a:spLocks/>
          </p:cNvSpPr>
          <p:nvPr>
            <p:custDataLst>
              <p:tags r:id="rId158"/>
            </p:custDataLst>
          </p:nvPr>
        </p:nvSpPr>
        <p:spPr bwMode="auto">
          <a:xfrm>
            <a:off x="4070350" y="2041525"/>
            <a:ext cx="84138" cy="57150"/>
          </a:xfrm>
          <a:custGeom>
            <a:avLst/>
            <a:gdLst/>
            <a:ahLst/>
            <a:cxnLst>
              <a:cxn ang="0">
                <a:pos x="192" y="61"/>
              </a:cxn>
              <a:cxn ang="0">
                <a:pos x="189" y="62"/>
              </a:cxn>
              <a:cxn ang="0">
                <a:pos x="184" y="63"/>
              </a:cxn>
              <a:cxn ang="0">
                <a:pos x="180" y="64"/>
              </a:cxn>
              <a:cxn ang="0">
                <a:pos x="177" y="67"/>
              </a:cxn>
              <a:cxn ang="0">
                <a:pos x="168" y="72"/>
              </a:cxn>
              <a:cxn ang="0">
                <a:pos x="160" y="79"/>
              </a:cxn>
              <a:cxn ang="0">
                <a:pos x="154" y="86"/>
              </a:cxn>
              <a:cxn ang="0">
                <a:pos x="147" y="93"/>
              </a:cxn>
              <a:cxn ang="0">
                <a:pos x="143" y="99"/>
              </a:cxn>
              <a:cxn ang="0">
                <a:pos x="139" y="105"/>
              </a:cxn>
              <a:cxn ang="0">
                <a:pos x="120" y="97"/>
              </a:cxn>
              <a:cxn ang="0">
                <a:pos x="102" y="89"/>
              </a:cxn>
              <a:cxn ang="0">
                <a:pos x="86" y="80"/>
              </a:cxn>
              <a:cxn ang="0">
                <a:pos x="69" y="71"/>
              </a:cxn>
              <a:cxn ang="0">
                <a:pos x="53" y="61"/>
              </a:cxn>
              <a:cxn ang="0">
                <a:pos x="36" y="53"/>
              </a:cxn>
              <a:cxn ang="0">
                <a:pos x="19" y="44"/>
              </a:cxn>
              <a:cxn ang="0">
                <a:pos x="0" y="37"/>
              </a:cxn>
              <a:cxn ang="0">
                <a:pos x="0" y="13"/>
              </a:cxn>
              <a:cxn ang="0">
                <a:pos x="7" y="7"/>
              </a:cxn>
              <a:cxn ang="0">
                <a:pos x="16" y="4"/>
              </a:cxn>
              <a:cxn ang="0">
                <a:pos x="29" y="1"/>
              </a:cxn>
              <a:cxn ang="0">
                <a:pos x="40" y="0"/>
              </a:cxn>
              <a:cxn ang="0">
                <a:pos x="60" y="2"/>
              </a:cxn>
              <a:cxn ang="0">
                <a:pos x="93" y="5"/>
              </a:cxn>
              <a:cxn ang="0">
                <a:pos x="111" y="7"/>
              </a:cxn>
              <a:cxn ang="0">
                <a:pos x="128" y="7"/>
              </a:cxn>
              <a:cxn ang="0">
                <a:pos x="143" y="7"/>
              </a:cxn>
              <a:cxn ang="0">
                <a:pos x="153" y="6"/>
              </a:cxn>
              <a:cxn ang="0">
                <a:pos x="155" y="11"/>
              </a:cxn>
              <a:cxn ang="0">
                <a:pos x="159" y="17"/>
              </a:cxn>
              <a:cxn ang="0">
                <a:pos x="161" y="20"/>
              </a:cxn>
              <a:cxn ang="0">
                <a:pos x="164" y="23"/>
              </a:cxn>
              <a:cxn ang="0">
                <a:pos x="165" y="27"/>
              </a:cxn>
              <a:cxn ang="0">
                <a:pos x="166" y="31"/>
              </a:cxn>
              <a:cxn ang="0">
                <a:pos x="170" y="32"/>
              </a:cxn>
              <a:cxn ang="0">
                <a:pos x="177" y="33"/>
              </a:cxn>
              <a:cxn ang="0">
                <a:pos x="180" y="34"/>
              </a:cxn>
              <a:cxn ang="0">
                <a:pos x="183" y="34"/>
              </a:cxn>
              <a:cxn ang="0">
                <a:pos x="188" y="33"/>
              </a:cxn>
              <a:cxn ang="0">
                <a:pos x="192" y="31"/>
              </a:cxn>
              <a:cxn ang="0">
                <a:pos x="192" y="61"/>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0" name="Freeform 232"/>
          <p:cNvSpPr>
            <a:spLocks/>
          </p:cNvSpPr>
          <p:nvPr>
            <p:custDataLst>
              <p:tags r:id="rId159"/>
            </p:custDataLst>
          </p:nvPr>
        </p:nvSpPr>
        <p:spPr bwMode="auto">
          <a:xfrm>
            <a:off x="4830763" y="2595563"/>
            <a:ext cx="33337" cy="131762"/>
          </a:xfrm>
          <a:custGeom>
            <a:avLst/>
            <a:gdLst/>
            <a:ahLst/>
            <a:cxnLst>
              <a:cxn ang="0">
                <a:pos x="33" y="0"/>
              </a:cxn>
              <a:cxn ang="0">
                <a:pos x="37" y="2"/>
              </a:cxn>
              <a:cxn ang="0">
                <a:pos x="40" y="4"/>
              </a:cxn>
              <a:cxn ang="0">
                <a:pos x="43" y="7"/>
              </a:cxn>
              <a:cxn ang="0">
                <a:pos x="46" y="10"/>
              </a:cxn>
              <a:cxn ang="0">
                <a:pos x="52" y="18"/>
              </a:cxn>
              <a:cxn ang="0">
                <a:pos x="56" y="25"/>
              </a:cxn>
              <a:cxn ang="0">
                <a:pos x="62" y="32"/>
              </a:cxn>
              <a:cxn ang="0">
                <a:pos x="67" y="38"/>
              </a:cxn>
              <a:cxn ang="0">
                <a:pos x="70" y="40"/>
              </a:cxn>
              <a:cxn ang="0">
                <a:pos x="73" y="42"/>
              </a:cxn>
              <a:cxn ang="0">
                <a:pos x="76" y="43"/>
              </a:cxn>
              <a:cxn ang="0">
                <a:pos x="80" y="44"/>
              </a:cxn>
              <a:cxn ang="0">
                <a:pos x="80" y="53"/>
              </a:cxn>
              <a:cxn ang="0">
                <a:pos x="80" y="62"/>
              </a:cxn>
              <a:cxn ang="0">
                <a:pos x="53" y="254"/>
              </a:cxn>
              <a:cxn ang="0">
                <a:pos x="0" y="93"/>
              </a:cxn>
              <a:cxn ang="0">
                <a:pos x="4" y="88"/>
              </a:cxn>
              <a:cxn ang="0">
                <a:pos x="11" y="71"/>
              </a:cxn>
              <a:cxn ang="0">
                <a:pos x="17" y="57"/>
              </a:cxn>
              <a:cxn ang="0">
                <a:pos x="22" y="41"/>
              </a:cxn>
              <a:cxn ang="0">
                <a:pos x="28" y="23"/>
              </a:cxn>
              <a:cxn ang="0">
                <a:pos x="33" y="0"/>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1" name="Freeform 233"/>
          <p:cNvSpPr>
            <a:spLocks/>
          </p:cNvSpPr>
          <p:nvPr>
            <p:custDataLst>
              <p:tags r:id="rId160"/>
            </p:custDataLst>
          </p:nvPr>
        </p:nvSpPr>
        <p:spPr bwMode="auto">
          <a:xfrm>
            <a:off x="4779963" y="2647950"/>
            <a:ext cx="69850" cy="130175"/>
          </a:xfrm>
          <a:custGeom>
            <a:avLst/>
            <a:gdLst/>
            <a:ahLst/>
            <a:cxnLst>
              <a:cxn ang="0">
                <a:pos x="114" y="0"/>
              </a:cxn>
              <a:cxn ang="0">
                <a:pos x="167" y="155"/>
              </a:cxn>
              <a:cxn ang="0">
                <a:pos x="121" y="259"/>
              </a:cxn>
              <a:cxn ang="0">
                <a:pos x="113" y="259"/>
              </a:cxn>
              <a:cxn ang="0">
                <a:pos x="107" y="257"/>
              </a:cxn>
              <a:cxn ang="0">
                <a:pos x="100" y="254"/>
              </a:cxn>
              <a:cxn ang="0">
                <a:pos x="95" y="251"/>
              </a:cxn>
              <a:cxn ang="0">
                <a:pos x="89" y="245"/>
              </a:cxn>
              <a:cxn ang="0">
                <a:pos x="85" y="240"/>
              </a:cxn>
              <a:cxn ang="0">
                <a:pos x="80" y="235"/>
              </a:cxn>
              <a:cxn ang="0">
                <a:pos x="76" y="229"/>
              </a:cxn>
              <a:cxn ang="0">
                <a:pos x="69" y="217"/>
              </a:cxn>
              <a:cxn ang="0">
                <a:pos x="65" y="205"/>
              </a:cxn>
              <a:cxn ang="0">
                <a:pos x="62" y="194"/>
              </a:cxn>
              <a:cxn ang="0">
                <a:pos x="62" y="185"/>
              </a:cxn>
              <a:cxn ang="0">
                <a:pos x="55" y="184"/>
              </a:cxn>
              <a:cxn ang="0">
                <a:pos x="51" y="183"/>
              </a:cxn>
              <a:cxn ang="0">
                <a:pos x="45" y="182"/>
              </a:cxn>
              <a:cxn ang="0">
                <a:pos x="42" y="180"/>
              </a:cxn>
              <a:cxn ang="0">
                <a:pos x="39" y="177"/>
              </a:cxn>
              <a:cxn ang="0">
                <a:pos x="36" y="174"/>
              </a:cxn>
              <a:cxn ang="0">
                <a:pos x="34" y="170"/>
              </a:cxn>
              <a:cxn ang="0">
                <a:pos x="32" y="167"/>
              </a:cxn>
              <a:cxn ang="0">
                <a:pos x="30" y="158"/>
              </a:cxn>
              <a:cxn ang="0">
                <a:pos x="29" y="149"/>
              </a:cxn>
              <a:cxn ang="0">
                <a:pos x="28" y="140"/>
              </a:cxn>
              <a:cxn ang="0">
                <a:pos x="28" y="129"/>
              </a:cxn>
              <a:cxn ang="0">
                <a:pos x="21" y="129"/>
              </a:cxn>
              <a:cxn ang="0">
                <a:pos x="16" y="127"/>
              </a:cxn>
              <a:cxn ang="0">
                <a:pos x="11" y="125"/>
              </a:cxn>
              <a:cxn ang="0">
                <a:pos x="7" y="121"/>
              </a:cxn>
              <a:cxn ang="0">
                <a:pos x="5" y="117"/>
              </a:cxn>
              <a:cxn ang="0">
                <a:pos x="2" y="112"/>
              </a:cxn>
              <a:cxn ang="0">
                <a:pos x="0" y="107"/>
              </a:cxn>
              <a:cxn ang="0">
                <a:pos x="0" y="101"/>
              </a:cxn>
              <a:cxn ang="0">
                <a:pos x="0" y="75"/>
              </a:cxn>
              <a:cxn ang="0">
                <a:pos x="1" y="50"/>
              </a:cxn>
              <a:cxn ang="0">
                <a:pos x="12" y="52"/>
              </a:cxn>
              <a:cxn ang="0">
                <a:pos x="22" y="53"/>
              </a:cxn>
              <a:cxn ang="0">
                <a:pos x="32" y="53"/>
              </a:cxn>
              <a:cxn ang="0">
                <a:pos x="42" y="52"/>
              </a:cxn>
              <a:cxn ang="0">
                <a:pos x="50" y="51"/>
              </a:cxn>
              <a:cxn ang="0">
                <a:pos x="58" y="49"/>
              </a:cxn>
              <a:cxn ang="0">
                <a:pos x="66" y="47"/>
              </a:cxn>
              <a:cxn ang="0">
                <a:pos x="73" y="44"/>
              </a:cxn>
              <a:cxn ang="0">
                <a:pos x="79" y="40"/>
              </a:cxn>
              <a:cxn ang="0">
                <a:pos x="86" y="36"/>
              </a:cxn>
              <a:cxn ang="0">
                <a:pos x="91" y="31"/>
              </a:cxn>
              <a:cxn ang="0">
                <a:pos x="97" y="26"/>
              </a:cxn>
              <a:cxn ang="0">
                <a:pos x="107" y="13"/>
              </a:cxn>
              <a:cxn ang="0">
                <a:pos x="114" y="0"/>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2" name="Freeform 234"/>
          <p:cNvSpPr>
            <a:spLocks/>
          </p:cNvSpPr>
          <p:nvPr>
            <p:custDataLst>
              <p:tags r:id="rId161"/>
            </p:custDataLst>
          </p:nvPr>
        </p:nvSpPr>
        <p:spPr bwMode="auto">
          <a:xfrm>
            <a:off x="3781425" y="1901825"/>
            <a:ext cx="96838" cy="144463"/>
          </a:xfrm>
          <a:custGeom>
            <a:avLst/>
            <a:gdLst/>
            <a:ahLst/>
            <a:cxnLst>
              <a:cxn ang="0">
                <a:pos x="185" y="67"/>
              </a:cxn>
              <a:cxn ang="0">
                <a:pos x="173" y="78"/>
              </a:cxn>
              <a:cxn ang="0">
                <a:pos x="159" y="82"/>
              </a:cxn>
              <a:cxn ang="0">
                <a:pos x="163" y="93"/>
              </a:cxn>
              <a:cxn ang="0">
                <a:pos x="174" y="101"/>
              </a:cxn>
              <a:cxn ang="0">
                <a:pos x="195" y="105"/>
              </a:cxn>
              <a:cxn ang="0">
                <a:pos x="225" y="106"/>
              </a:cxn>
              <a:cxn ang="0">
                <a:pos x="225" y="152"/>
              </a:cxn>
              <a:cxn ang="0">
                <a:pos x="224" y="176"/>
              </a:cxn>
              <a:cxn ang="0">
                <a:pos x="215" y="187"/>
              </a:cxn>
              <a:cxn ang="0">
                <a:pos x="197" y="205"/>
              </a:cxn>
              <a:cxn ang="0">
                <a:pos x="192" y="214"/>
              </a:cxn>
              <a:cxn ang="0">
                <a:pos x="179" y="218"/>
              </a:cxn>
              <a:cxn ang="0">
                <a:pos x="164" y="225"/>
              </a:cxn>
              <a:cxn ang="0">
                <a:pos x="159" y="236"/>
              </a:cxn>
              <a:cxn ang="0">
                <a:pos x="140" y="242"/>
              </a:cxn>
              <a:cxn ang="0">
                <a:pos x="128" y="252"/>
              </a:cxn>
              <a:cxn ang="0">
                <a:pos x="101" y="255"/>
              </a:cxn>
              <a:cxn ang="0">
                <a:pos x="60" y="261"/>
              </a:cxn>
              <a:cxn ang="0">
                <a:pos x="19" y="261"/>
              </a:cxn>
              <a:cxn ang="0">
                <a:pos x="0" y="217"/>
              </a:cxn>
              <a:cxn ang="0">
                <a:pos x="21" y="212"/>
              </a:cxn>
              <a:cxn ang="0">
                <a:pos x="26" y="205"/>
              </a:cxn>
              <a:cxn ang="0">
                <a:pos x="60" y="202"/>
              </a:cxn>
              <a:cxn ang="0">
                <a:pos x="72" y="193"/>
              </a:cxn>
              <a:cxn ang="0">
                <a:pos x="48" y="198"/>
              </a:cxn>
              <a:cxn ang="0">
                <a:pos x="40" y="197"/>
              </a:cxn>
              <a:cxn ang="0">
                <a:pos x="39" y="188"/>
              </a:cxn>
              <a:cxn ang="0">
                <a:pos x="46" y="173"/>
              </a:cxn>
              <a:cxn ang="0">
                <a:pos x="39" y="160"/>
              </a:cxn>
              <a:cxn ang="0">
                <a:pos x="14" y="150"/>
              </a:cxn>
              <a:cxn ang="0">
                <a:pos x="6" y="130"/>
              </a:cxn>
              <a:cxn ang="0">
                <a:pos x="22" y="115"/>
              </a:cxn>
              <a:cxn ang="0">
                <a:pos x="35" y="102"/>
              </a:cxn>
              <a:cxn ang="0">
                <a:pos x="68" y="94"/>
              </a:cxn>
              <a:cxn ang="0">
                <a:pos x="90" y="94"/>
              </a:cxn>
              <a:cxn ang="0">
                <a:pos x="100" y="88"/>
              </a:cxn>
              <a:cxn ang="0">
                <a:pos x="108" y="52"/>
              </a:cxn>
              <a:cxn ang="0">
                <a:pos x="120" y="31"/>
              </a:cxn>
              <a:cxn ang="0">
                <a:pos x="130" y="20"/>
              </a:cxn>
              <a:cxn ang="0">
                <a:pos x="141" y="7"/>
              </a:cxn>
              <a:cxn ang="0">
                <a:pos x="155" y="1"/>
              </a:cxn>
              <a:cxn ang="0">
                <a:pos x="179" y="3"/>
              </a:cxn>
              <a:cxn ang="0">
                <a:pos x="195" y="38"/>
              </a:cxn>
              <a:cxn ang="0">
                <a:pos x="196" y="47"/>
              </a:cxn>
              <a:cxn ang="0">
                <a:pos x="190" y="56"/>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3" name="Freeform 235"/>
          <p:cNvSpPr>
            <a:spLocks/>
          </p:cNvSpPr>
          <p:nvPr>
            <p:custDataLst>
              <p:tags r:id="rId162"/>
            </p:custDataLst>
          </p:nvPr>
        </p:nvSpPr>
        <p:spPr bwMode="auto">
          <a:xfrm>
            <a:off x="3594100" y="2813050"/>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4" name="Freeform 236"/>
          <p:cNvSpPr>
            <a:spLocks/>
          </p:cNvSpPr>
          <p:nvPr>
            <p:custDataLst>
              <p:tags r:id="rId163"/>
            </p:custDataLst>
          </p:nvPr>
        </p:nvSpPr>
        <p:spPr bwMode="auto">
          <a:xfrm>
            <a:off x="3709988" y="2873375"/>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5" name="Freeform 237"/>
          <p:cNvSpPr>
            <a:spLocks/>
          </p:cNvSpPr>
          <p:nvPr>
            <p:custDataLst>
              <p:tags r:id="rId164"/>
            </p:custDataLst>
          </p:nvPr>
        </p:nvSpPr>
        <p:spPr bwMode="auto">
          <a:xfrm>
            <a:off x="3808413" y="2479675"/>
            <a:ext cx="493712" cy="579438"/>
          </a:xfrm>
          <a:custGeom>
            <a:avLst/>
            <a:gdLst/>
            <a:ahLst/>
            <a:cxnLst>
              <a:cxn ang="0">
                <a:pos x="238" y="367"/>
              </a:cxn>
              <a:cxn ang="0">
                <a:pos x="244" y="365"/>
              </a:cxn>
              <a:cxn ang="0">
                <a:pos x="255" y="368"/>
              </a:cxn>
              <a:cxn ang="0">
                <a:pos x="372" y="277"/>
              </a:cxn>
              <a:cxn ang="0">
                <a:pos x="369" y="270"/>
              </a:cxn>
              <a:cxn ang="0">
                <a:pos x="361" y="264"/>
              </a:cxn>
              <a:cxn ang="0">
                <a:pos x="347" y="259"/>
              </a:cxn>
              <a:cxn ang="0">
                <a:pos x="339" y="254"/>
              </a:cxn>
              <a:cxn ang="0">
                <a:pos x="336" y="247"/>
              </a:cxn>
              <a:cxn ang="0">
                <a:pos x="337" y="228"/>
              </a:cxn>
              <a:cxn ang="0">
                <a:pos x="337" y="196"/>
              </a:cxn>
              <a:cxn ang="0">
                <a:pos x="334" y="168"/>
              </a:cxn>
              <a:cxn ang="0">
                <a:pos x="329" y="155"/>
              </a:cxn>
              <a:cxn ang="0">
                <a:pos x="323" y="142"/>
              </a:cxn>
              <a:cxn ang="0">
                <a:pos x="315" y="109"/>
              </a:cxn>
              <a:cxn ang="0">
                <a:pos x="306" y="90"/>
              </a:cxn>
              <a:cxn ang="0">
                <a:pos x="297" y="78"/>
              </a:cxn>
              <a:cxn ang="0">
                <a:pos x="300" y="63"/>
              </a:cxn>
              <a:cxn ang="0">
                <a:pos x="301" y="43"/>
              </a:cxn>
              <a:cxn ang="0">
                <a:pos x="302" y="23"/>
              </a:cxn>
              <a:cxn ang="0">
                <a:pos x="310" y="7"/>
              </a:cxn>
              <a:cxn ang="0">
                <a:pos x="302" y="6"/>
              </a:cxn>
              <a:cxn ang="0">
                <a:pos x="278" y="12"/>
              </a:cxn>
              <a:cxn ang="0">
                <a:pos x="245" y="12"/>
              </a:cxn>
              <a:cxn ang="0">
                <a:pos x="206" y="14"/>
              </a:cxn>
              <a:cxn ang="0">
                <a:pos x="168" y="24"/>
              </a:cxn>
              <a:cxn ang="0">
                <a:pos x="145" y="32"/>
              </a:cxn>
              <a:cxn ang="0">
                <a:pos x="124" y="44"/>
              </a:cxn>
              <a:cxn ang="0">
                <a:pos x="123" y="52"/>
              </a:cxn>
              <a:cxn ang="0">
                <a:pos x="131" y="89"/>
              </a:cxn>
              <a:cxn ang="0">
                <a:pos x="134" y="93"/>
              </a:cxn>
              <a:cxn ang="0">
                <a:pos x="141" y="98"/>
              </a:cxn>
              <a:cxn ang="0">
                <a:pos x="142" y="102"/>
              </a:cxn>
              <a:cxn ang="0">
                <a:pos x="139" y="107"/>
              </a:cxn>
              <a:cxn ang="0">
                <a:pos x="128" y="107"/>
              </a:cxn>
              <a:cxn ang="0">
                <a:pos x="106" y="113"/>
              </a:cxn>
              <a:cxn ang="0">
                <a:pos x="95" y="122"/>
              </a:cxn>
              <a:cxn ang="0">
                <a:pos x="90" y="131"/>
              </a:cxn>
              <a:cxn ang="0">
                <a:pos x="82" y="137"/>
              </a:cxn>
              <a:cxn ang="0">
                <a:pos x="66" y="150"/>
              </a:cxn>
              <a:cxn ang="0">
                <a:pos x="51" y="158"/>
              </a:cxn>
              <a:cxn ang="0">
                <a:pos x="31" y="160"/>
              </a:cxn>
              <a:cxn ang="0">
                <a:pos x="20" y="164"/>
              </a:cxn>
              <a:cxn ang="0">
                <a:pos x="8" y="174"/>
              </a:cxn>
              <a:cxn ang="0">
                <a:pos x="0" y="200"/>
              </a:cxn>
              <a:cxn ang="0">
                <a:pos x="179" y="331"/>
              </a:cxn>
              <a:cxn ang="0">
                <a:pos x="201" y="352"/>
              </a:cxn>
              <a:cxn ang="0">
                <a:pos x="229" y="368"/>
              </a:cxn>
            </a:cxnLst>
            <a:rect l="0" t="0" r="r" b="b"/>
            <a:pathLst>
              <a:path w="373" h="370">
                <a:moveTo>
                  <a:pt x="235" y="370"/>
                </a:moveTo>
                <a:lnTo>
                  <a:pt x="237" y="369"/>
                </a:lnTo>
                <a:lnTo>
                  <a:pt x="238" y="367"/>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6" name="Freeform 238"/>
          <p:cNvSpPr>
            <a:spLocks/>
          </p:cNvSpPr>
          <p:nvPr>
            <p:custDataLst>
              <p:tags r:id="rId165"/>
            </p:custDataLst>
          </p:nvPr>
        </p:nvSpPr>
        <p:spPr bwMode="auto">
          <a:xfrm>
            <a:off x="4244975" y="2614613"/>
            <a:ext cx="384175" cy="436562"/>
          </a:xfrm>
          <a:custGeom>
            <a:avLst/>
            <a:gdLst/>
            <a:ahLst/>
            <a:cxnLst>
              <a:cxn ang="0">
                <a:pos x="36" y="141"/>
              </a:cxn>
              <a:cxn ang="0">
                <a:pos x="46" y="109"/>
              </a:cxn>
              <a:cxn ang="0">
                <a:pos x="46" y="70"/>
              </a:cxn>
              <a:cxn ang="0">
                <a:pos x="61" y="64"/>
              </a:cxn>
              <a:cxn ang="0">
                <a:pos x="89" y="55"/>
              </a:cxn>
              <a:cxn ang="0">
                <a:pos x="99" y="20"/>
              </a:cxn>
              <a:cxn ang="0">
                <a:pos x="168" y="6"/>
              </a:cxn>
              <a:cxn ang="0">
                <a:pos x="242" y="24"/>
              </a:cxn>
              <a:cxn ang="0">
                <a:pos x="273" y="43"/>
              </a:cxn>
              <a:cxn ang="0">
                <a:pos x="285" y="78"/>
              </a:cxn>
              <a:cxn ang="0">
                <a:pos x="295" y="101"/>
              </a:cxn>
              <a:cxn ang="0">
                <a:pos x="325" y="110"/>
              </a:cxn>
              <a:cxn ang="0">
                <a:pos x="363" y="109"/>
              </a:cxn>
              <a:cxn ang="0">
                <a:pos x="421" y="133"/>
              </a:cxn>
              <a:cxn ang="0">
                <a:pos x="478" y="162"/>
              </a:cxn>
              <a:cxn ang="0">
                <a:pos x="513" y="166"/>
              </a:cxn>
              <a:cxn ang="0">
                <a:pos x="538" y="158"/>
              </a:cxn>
              <a:cxn ang="0">
                <a:pos x="549" y="126"/>
              </a:cxn>
              <a:cxn ang="0">
                <a:pos x="544" y="103"/>
              </a:cxn>
              <a:cxn ang="0">
                <a:pos x="531" y="81"/>
              </a:cxn>
              <a:cxn ang="0">
                <a:pos x="539" y="49"/>
              </a:cxn>
              <a:cxn ang="0">
                <a:pos x="574" y="34"/>
              </a:cxn>
              <a:cxn ang="0">
                <a:pos x="617" y="4"/>
              </a:cxn>
              <a:cxn ang="0">
                <a:pos x="650" y="0"/>
              </a:cxn>
              <a:cxn ang="0">
                <a:pos x="681" y="6"/>
              </a:cxn>
              <a:cxn ang="0">
                <a:pos x="695" y="24"/>
              </a:cxn>
              <a:cxn ang="0">
                <a:pos x="706" y="50"/>
              </a:cxn>
              <a:cxn ang="0">
                <a:pos x="728" y="63"/>
              </a:cxn>
              <a:cxn ang="0">
                <a:pos x="798" y="71"/>
              </a:cxn>
              <a:cxn ang="0">
                <a:pos x="830" y="97"/>
              </a:cxn>
              <a:cxn ang="0">
                <a:pos x="834" y="117"/>
              </a:cxn>
              <a:cxn ang="0">
                <a:pos x="843" y="140"/>
              </a:cxn>
              <a:cxn ang="0">
                <a:pos x="836" y="159"/>
              </a:cxn>
              <a:cxn ang="0">
                <a:pos x="824" y="170"/>
              </a:cxn>
              <a:cxn ang="0">
                <a:pos x="829" y="207"/>
              </a:cxn>
              <a:cxn ang="0">
                <a:pos x="858" y="245"/>
              </a:cxn>
              <a:cxn ang="0">
                <a:pos x="876" y="687"/>
              </a:cxn>
              <a:cxn ang="0">
                <a:pos x="877" y="741"/>
              </a:cxn>
              <a:cxn ang="0">
                <a:pos x="870" y="775"/>
              </a:cxn>
              <a:cxn ang="0">
                <a:pos x="848" y="783"/>
              </a:cxn>
              <a:cxn ang="0">
                <a:pos x="830" y="804"/>
              </a:cxn>
              <a:cxn ang="0">
                <a:pos x="366" y="593"/>
              </a:cxn>
              <a:cxn ang="0">
                <a:pos x="331" y="607"/>
              </a:cxn>
              <a:cxn ang="0">
                <a:pos x="292" y="626"/>
              </a:cxn>
              <a:cxn ang="0">
                <a:pos x="263" y="627"/>
              </a:cxn>
              <a:cxn ang="0">
                <a:pos x="230" y="609"/>
              </a:cxn>
              <a:cxn ang="0">
                <a:pos x="193" y="586"/>
              </a:cxn>
              <a:cxn ang="0">
                <a:pos x="152" y="578"/>
              </a:cxn>
              <a:cxn ang="0">
                <a:pos x="138" y="577"/>
              </a:cxn>
              <a:cxn ang="0">
                <a:pos x="130" y="553"/>
              </a:cxn>
              <a:cxn ang="0">
                <a:pos x="109" y="535"/>
              </a:cxn>
              <a:cxn ang="0">
                <a:pos x="63" y="517"/>
              </a:cxn>
              <a:cxn ang="0">
                <a:pos x="28" y="499"/>
              </a:cxn>
              <a:cxn ang="0">
                <a:pos x="16" y="482"/>
              </a:cxn>
              <a:cxn ang="0">
                <a:pos x="14" y="439"/>
              </a:cxn>
              <a:cxn ang="0">
                <a:pos x="19" y="352"/>
              </a:cxn>
              <a:cxn ang="0">
                <a:pos x="17" y="258"/>
              </a:cxn>
              <a:cxn ang="0">
                <a:pos x="4" y="202"/>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7" name="Freeform 239"/>
          <p:cNvSpPr>
            <a:spLocks/>
          </p:cNvSpPr>
          <p:nvPr>
            <p:custDataLst>
              <p:tags r:id="rId166"/>
            </p:custDataLst>
          </p:nvPr>
        </p:nvSpPr>
        <p:spPr bwMode="auto">
          <a:xfrm>
            <a:off x="4197350" y="2479675"/>
            <a:ext cx="93663" cy="236538"/>
          </a:xfrm>
          <a:custGeom>
            <a:avLst/>
            <a:gdLst/>
            <a:ahLst/>
            <a:cxnLst>
              <a:cxn ang="0">
                <a:pos x="103" y="441"/>
              </a:cxn>
              <a:cxn ang="0">
                <a:pos x="125" y="420"/>
              </a:cxn>
              <a:cxn ang="0">
                <a:pos x="140" y="404"/>
              </a:cxn>
              <a:cxn ang="0">
                <a:pos x="147" y="390"/>
              </a:cxn>
              <a:cxn ang="0">
                <a:pos x="152" y="373"/>
              </a:cxn>
              <a:cxn ang="0">
                <a:pos x="154" y="352"/>
              </a:cxn>
              <a:cxn ang="0">
                <a:pos x="153" y="335"/>
              </a:cxn>
              <a:cxn ang="0">
                <a:pos x="156" y="331"/>
              </a:cxn>
              <a:cxn ang="0">
                <a:pos x="168" y="329"/>
              </a:cxn>
              <a:cxn ang="0">
                <a:pos x="185" y="325"/>
              </a:cxn>
              <a:cxn ang="0">
                <a:pos x="196" y="318"/>
              </a:cxn>
              <a:cxn ang="0">
                <a:pos x="203" y="304"/>
              </a:cxn>
              <a:cxn ang="0">
                <a:pos x="206" y="280"/>
              </a:cxn>
              <a:cxn ang="0">
                <a:pos x="202" y="265"/>
              </a:cxn>
              <a:cxn ang="0">
                <a:pos x="193" y="264"/>
              </a:cxn>
              <a:cxn ang="0">
                <a:pos x="177" y="256"/>
              </a:cxn>
              <a:cxn ang="0">
                <a:pos x="155" y="242"/>
              </a:cxn>
              <a:cxn ang="0">
                <a:pos x="140" y="231"/>
              </a:cxn>
              <a:cxn ang="0">
                <a:pos x="130" y="228"/>
              </a:cxn>
              <a:cxn ang="0">
                <a:pos x="119" y="222"/>
              </a:cxn>
              <a:cxn ang="0">
                <a:pos x="101" y="212"/>
              </a:cxn>
              <a:cxn ang="0">
                <a:pos x="95" y="206"/>
              </a:cxn>
              <a:cxn ang="0">
                <a:pos x="95" y="199"/>
              </a:cxn>
              <a:cxn ang="0">
                <a:pos x="104" y="181"/>
              </a:cxn>
              <a:cxn ang="0">
                <a:pos x="119" y="158"/>
              </a:cxn>
              <a:cxn ang="0">
                <a:pos x="134" y="140"/>
              </a:cxn>
              <a:cxn ang="0">
                <a:pos x="136" y="129"/>
              </a:cxn>
              <a:cxn ang="0">
                <a:pos x="126" y="116"/>
              </a:cxn>
              <a:cxn ang="0">
                <a:pos x="115" y="105"/>
              </a:cxn>
              <a:cxn ang="0">
                <a:pos x="108" y="93"/>
              </a:cxn>
              <a:cxn ang="0">
                <a:pos x="107" y="84"/>
              </a:cxn>
              <a:cxn ang="0">
                <a:pos x="111" y="78"/>
              </a:cxn>
              <a:cxn ang="0">
                <a:pos x="116" y="72"/>
              </a:cxn>
              <a:cxn ang="0">
                <a:pos x="123" y="69"/>
              </a:cxn>
              <a:cxn ang="0">
                <a:pos x="126" y="37"/>
              </a:cxn>
              <a:cxn ang="0">
                <a:pos x="110" y="32"/>
              </a:cxn>
              <a:cxn ang="0">
                <a:pos x="87" y="21"/>
              </a:cxn>
              <a:cxn ang="0">
                <a:pos x="53" y="0"/>
              </a:cxn>
              <a:cxn ang="0">
                <a:pos x="47" y="11"/>
              </a:cxn>
              <a:cxn ang="0">
                <a:pos x="34" y="44"/>
              </a:cxn>
              <a:cxn ang="0">
                <a:pos x="28" y="70"/>
              </a:cxn>
              <a:cxn ang="0">
                <a:pos x="22" y="99"/>
              </a:cxn>
              <a:cxn ang="0">
                <a:pos x="20" y="133"/>
              </a:cxn>
              <a:cxn ang="0">
                <a:pos x="20" y="172"/>
              </a:cxn>
              <a:cxn ang="0">
                <a:pos x="12" y="188"/>
              </a:cxn>
              <a:cxn ang="0">
                <a:pos x="8" y="206"/>
              </a:cxn>
              <a:cxn ang="0">
                <a:pos x="0" y="235"/>
              </a:cxn>
              <a:cxn ang="0">
                <a:pos x="22" y="259"/>
              </a:cxn>
              <a:cxn ang="0">
                <a:pos x="41" y="281"/>
              </a:cxn>
              <a:cxn ang="0">
                <a:pos x="55" y="305"/>
              </a:cxn>
              <a:cxn ang="0">
                <a:pos x="66" y="329"/>
              </a:cxn>
              <a:cxn ang="0">
                <a:pos x="75" y="355"/>
              </a:cxn>
              <a:cxn ang="0">
                <a:pos x="82" y="384"/>
              </a:cxn>
              <a:cxn ang="0">
                <a:pos x="93" y="455"/>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8" name="Freeform 240"/>
          <p:cNvSpPr>
            <a:spLocks/>
          </p:cNvSpPr>
          <p:nvPr>
            <p:custDataLst>
              <p:tags r:id="rId167"/>
            </p:custDataLst>
          </p:nvPr>
        </p:nvSpPr>
        <p:spPr bwMode="auto">
          <a:xfrm>
            <a:off x="3579813" y="2790825"/>
            <a:ext cx="231775" cy="215900"/>
          </a:xfrm>
          <a:custGeom>
            <a:avLst/>
            <a:gdLst/>
            <a:ahLst/>
            <a:cxnLst>
              <a:cxn ang="0">
                <a:pos x="326" y="110"/>
              </a:cxn>
              <a:cxn ang="0">
                <a:pos x="326" y="259"/>
              </a:cxn>
              <a:cxn ang="0">
                <a:pos x="315" y="264"/>
              </a:cxn>
              <a:cxn ang="0">
                <a:pos x="291" y="271"/>
              </a:cxn>
              <a:cxn ang="0">
                <a:pos x="246" y="283"/>
              </a:cxn>
              <a:cxn ang="0">
                <a:pos x="253" y="302"/>
              </a:cxn>
              <a:cxn ang="0">
                <a:pos x="265" y="326"/>
              </a:cxn>
              <a:cxn ang="0">
                <a:pos x="269" y="353"/>
              </a:cxn>
              <a:cxn ang="0">
                <a:pos x="272" y="382"/>
              </a:cxn>
              <a:cxn ang="0">
                <a:pos x="52" y="394"/>
              </a:cxn>
              <a:cxn ang="0">
                <a:pos x="22" y="406"/>
              </a:cxn>
              <a:cxn ang="0">
                <a:pos x="5" y="403"/>
              </a:cxn>
              <a:cxn ang="0">
                <a:pos x="1" y="398"/>
              </a:cxn>
              <a:cxn ang="0">
                <a:pos x="1" y="385"/>
              </a:cxn>
              <a:cxn ang="0">
                <a:pos x="4" y="371"/>
              </a:cxn>
              <a:cxn ang="0">
                <a:pos x="11" y="354"/>
              </a:cxn>
              <a:cxn ang="0">
                <a:pos x="20" y="341"/>
              </a:cxn>
              <a:cxn ang="0">
                <a:pos x="30" y="334"/>
              </a:cxn>
              <a:cxn ang="0">
                <a:pos x="38" y="326"/>
              </a:cxn>
              <a:cxn ang="0">
                <a:pos x="44" y="317"/>
              </a:cxn>
              <a:cxn ang="0">
                <a:pos x="49" y="292"/>
              </a:cxn>
              <a:cxn ang="0">
                <a:pos x="56" y="265"/>
              </a:cxn>
              <a:cxn ang="0">
                <a:pos x="62" y="257"/>
              </a:cxn>
              <a:cxn ang="0">
                <a:pos x="74" y="246"/>
              </a:cxn>
              <a:cxn ang="0">
                <a:pos x="92" y="238"/>
              </a:cxn>
              <a:cxn ang="0">
                <a:pos x="107" y="231"/>
              </a:cxn>
              <a:cxn ang="0">
                <a:pos x="122" y="218"/>
              </a:cxn>
              <a:cxn ang="0">
                <a:pos x="136" y="195"/>
              </a:cxn>
              <a:cxn ang="0">
                <a:pos x="150" y="156"/>
              </a:cxn>
              <a:cxn ang="0">
                <a:pos x="162" y="117"/>
              </a:cxn>
              <a:cxn ang="0">
                <a:pos x="172" y="94"/>
              </a:cxn>
              <a:cxn ang="0">
                <a:pos x="186" y="73"/>
              </a:cxn>
              <a:cxn ang="0">
                <a:pos x="201" y="62"/>
              </a:cxn>
              <a:cxn ang="0">
                <a:pos x="213" y="57"/>
              </a:cxn>
              <a:cxn ang="0">
                <a:pos x="219" y="44"/>
              </a:cxn>
              <a:cxn ang="0">
                <a:pos x="223" y="28"/>
              </a:cxn>
              <a:cxn ang="0">
                <a:pos x="228" y="16"/>
              </a:cxn>
              <a:cxn ang="0">
                <a:pos x="239" y="8"/>
              </a:cxn>
              <a:cxn ang="0">
                <a:pos x="511" y="0"/>
              </a:cxn>
              <a:cxn ang="0">
                <a:pos x="515" y="46"/>
              </a:cxn>
              <a:cxn ang="0">
                <a:pos x="518" y="110"/>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9" name="Freeform 241"/>
          <p:cNvSpPr>
            <a:spLocks/>
          </p:cNvSpPr>
          <p:nvPr>
            <p:custDataLst>
              <p:tags r:id="rId168"/>
            </p:custDataLst>
          </p:nvPr>
        </p:nvSpPr>
        <p:spPr bwMode="auto">
          <a:xfrm>
            <a:off x="3548063" y="1598613"/>
            <a:ext cx="190500" cy="93662"/>
          </a:xfrm>
          <a:custGeom>
            <a:avLst/>
            <a:gdLst/>
            <a:ahLst/>
            <a:cxnLst>
              <a:cxn ang="0">
                <a:pos x="34" y="61"/>
              </a:cxn>
              <a:cxn ang="0">
                <a:pos x="41" y="42"/>
              </a:cxn>
              <a:cxn ang="0">
                <a:pos x="68" y="37"/>
              </a:cxn>
              <a:cxn ang="0">
                <a:pos x="80" y="18"/>
              </a:cxn>
              <a:cxn ang="0">
                <a:pos x="72" y="14"/>
              </a:cxn>
              <a:cxn ang="0">
                <a:pos x="60" y="0"/>
              </a:cxn>
              <a:cxn ang="0">
                <a:pos x="85" y="10"/>
              </a:cxn>
              <a:cxn ang="0">
                <a:pos x="108" y="39"/>
              </a:cxn>
              <a:cxn ang="0">
                <a:pos x="125" y="62"/>
              </a:cxn>
              <a:cxn ang="0">
                <a:pos x="139" y="67"/>
              </a:cxn>
              <a:cxn ang="0">
                <a:pos x="157" y="63"/>
              </a:cxn>
              <a:cxn ang="0">
                <a:pos x="181" y="45"/>
              </a:cxn>
              <a:cxn ang="0">
                <a:pos x="205" y="23"/>
              </a:cxn>
              <a:cxn ang="0">
                <a:pos x="220" y="31"/>
              </a:cxn>
              <a:cxn ang="0">
                <a:pos x="359" y="11"/>
              </a:cxn>
              <a:cxn ang="0">
                <a:pos x="376" y="23"/>
              </a:cxn>
              <a:cxn ang="0">
                <a:pos x="396" y="22"/>
              </a:cxn>
              <a:cxn ang="0">
                <a:pos x="413" y="37"/>
              </a:cxn>
              <a:cxn ang="0">
                <a:pos x="415" y="43"/>
              </a:cxn>
              <a:cxn ang="0">
                <a:pos x="429" y="54"/>
              </a:cxn>
              <a:cxn ang="0">
                <a:pos x="443" y="68"/>
              </a:cxn>
              <a:cxn ang="0">
                <a:pos x="446" y="80"/>
              </a:cxn>
              <a:cxn ang="0">
                <a:pos x="438" y="96"/>
              </a:cxn>
              <a:cxn ang="0">
                <a:pos x="413" y="111"/>
              </a:cxn>
              <a:cxn ang="0">
                <a:pos x="397" y="120"/>
              </a:cxn>
              <a:cxn ang="0">
                <a:pos x="366" y="123"/>
              </a:cxn>
              <a:cxn ang="0">
                <a:pos x="300" y="146"/>
              </a:cxn>
              <a:cxn ang="0">
                <a:pos x="234" y="171"/>
              </a:cxn>
              <a:cxn ang="0">
                <a:pos x="199" y="178"/>
              </a:cxn>
              <a:cxn ang="0">
                <a:pos x="177" y="174"/>
              </a:cxn>
              <a:cxn ang="0">
                <a:pos x="172" y="164"/>
              </a:cxn>
              <a:cxn ang="0">
                <a:pos x="170" y="161"/>
              </a:cxn>
              <a:cxn ang="0">
                <a:pos x="156" y="161"/>
              </a:cxn>
              <a:cxn ang="0">
                <a:pos x="139" y="160"/>
              </a:cxn>
              <a:cxn ang="0">
                <a:pos x="100" y="147"/>
              </a:cxn>
              <a:cxn ang="0">
                <a:pos x="85" y="137"/>
              </a:cxn>
              <a:cxn ang="0">
                <a:pos x="81" y="125"/>
              </a:cxn>
              <a:cxn ang="0">
                <a:pos x="87" y="111"/>
              </a:cxn>
              <a:cxn ang="0">
                <a:pos x="27" y="103"/>
              </a:cxn>
              <a:cxn ang="0">
                <a:pos x="9" y="105"/>
              </a:cxn>
              <a:cxn ang="0">
                <a:pos x="0" y="80"/>
              </a:cxn>
              <a:cxn ang="0">
                <a:pos x="60" y="86"/>
              </a:cxn>
              <a:cxn ang="0">
                <a:pos x="87" y="80"/>
              </a:cxn>
              <a:cxn ang="0">
                <a:pos x="23" y="68"/>
              </a:cxn>
              <a:cxn ang="0">
                <a:pos x="16" y="55"/>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0" name="Freeform 242"/>
          <p:cNvSpPr>
            <a:spLocks/>
          </p:cNvSpPr>
          <p:nvPr>
            <p:custDataLst>
              <p:tags r:id="rId169"/>
            </p:custDataLst>
          </p:nvPr>
        </p:nvSpPr>
        <p:spPr bwMode="auto">
          <a:xfrm>
            <a:off x="4340225" y="1862138"/>
            <a:ext cx="14288" cy="57150"/>
          </a:xfrm>
          <a:custGeom>
            <a:avLst/>
            <a:gdLst/>
            <a:ahLst/>
            <a:cxnLst>
              <a:cxn ang="0">
                <a:pos x="0" y="73"/>
              </a:cxn>
              <a:cxn ang="0">
                <a:pos x="2" y="47"/>
              </a:cxn>
              <a:cxn ang="0">
                <a:pos x="6" y="28"/>
              </a:cxn>
              <a:cxn ang="0">
                <a:pos x="7" y="20"/>
              </a:cxn>
              <a:cxn ang="0">
                <a:pos x="6" y="13"/>
              </a:cxn>
              <a:cxn ang="0">
                <a:pos x="4" y="7"/>
              </a:cxn>
              <a:cxn ang="0">
                <a:pos x="0" y="0"/>
              </a:cxn>
              <a:cxn ang="0">
                <a:pos x="28" y="0"/>
              </a:cxn>
              <a:cxn ang="0">
                <a:pos x="22" y="16"/>
              </a:cxn>
              <a:cxn ang="0">
                <a:pos x="17" y="30"/>
              </a:cxn>
              <a:cxn ang="0">
                <a:pos x="12" y="43"/>
              </a:cxn>
              <a:cxn ang="0">
                <a:pos x="7" y="55"/>
              </a:cxn>
              <a:cxn ang="0">
                <a:pos x="0" y="73"/>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1" name="Freeform 243"/>
          <p:cNvSpPr>
            <a:spLocks/>
          </p:cNvSpPr>
          <p:nvPr>
            <p:custDataLst>
              <p:tags r:id="rId170"/>
            </p:custDataLst>
          </p:nvPr>
        </p:nvSpPr>
        <p:spPr bwMode="auto">
          <a:xfrm>
            <a:off x="4227513" y="1525588"/>
            <a:ext cx="234950" cy="395287"/>
          </a:xfrm>
          <a:custGeom>
            <a:avLst/>
            <a:gdLst/>
            <a:ahLst/>
            <a:cxnLst>
              <a:cxn ang="0">
                <a:pos x="419" y="203"/>
              </a:cxn>
              <a:cxn ang="0">
                <a:pos x="406" y="221"/>
              </a:cxn>
              <a:cxn ang="0">
                <a:pos x="404" y="237"/>
              </a:cxn>
              <a:cxn ang="0">
                <a:pos x="382" y="275"/>
              </a:cxn>
              <a:cxn ang="0">
                <a:pos x="325" y="306"/>
              </a:cxn>
              <a:cxn ang="0">
                <a:pos x="252" y="354"/>
              </a:cxn>
              <a:cxn ang="0">
                <a:pos x="237" y="369"/>
              </a:cxn>
              <a:cxn ang="0">
                <a:pos x="245" y="381"/>
              </a:cxn>
              <a:cxn ang="0">
                <a:pos x="240" y="424"/>
              </a:cxn>
              <a:cxn ang="0">
                <a:pos x="239" y="449"/>
              </a:cxn>
              <a:cxn ang="0">
                <a:pos x="262" y="468"/>
              </a:cxn>
              <a:cxn ang="0">
                <a:pos x="320" y="485"/>
              </a:cxn>
              <a:cxn ang="0">
                <a:pos x="332" y="505"/>
              </a:cxn>
              <a:cxn ang="0">
                <a:pos x="310" y="531"/>
              </a:cxn>
              <a:cxn ang="0">
                <a:pos x="272" y="547"/>
              </a:cxn>
              <a:cxn ang="0">
                <a:pos x="265" y="560"/>
              </a:cxn>
              <a:cxn ang="0">
                <a:pos x="252" y="631"/>
              </a:cxn>
              <a:cxn ang="0">
                <a:pos x="239" y="721"/>
              </a:cxn>
              <a:cxn ang="0">
                <a:pos x="173" y="727"/>
              </a:cxn>
              <a:cxn ang="0">
                <a:pos x="152" y="738"/>
              </a:cxn>
              <a:cxn ang="0">
                <a:pos x="153" y="757"/>
              </a:cxn>
              <a:cxn ang="0">
                <a:pos x="106" y="757"/>
              </a:cxn>
              <a:cxn ang="0">
                <a:pos x="95" y="752"/>
              </a:cxn>
              <a:cxn ang="0">
                <a:pos x="71" y="718"/>
              </a:cxn>
              <a:cxn ang="0">
                <a:pos x="41" y="640"/>
              </a:cxn>
              <a:cxn ang="0">
                <a:pos x="34" y="597"/>
              </a:cxn>
              <a:cxn ang="0">
                <a:pos x="14" y="586"/>
              </a:cxn>
              <a:cxn ang="0">
                <a:pos x="19" y="561"/>
              </a:cxn>
              <a:cxn ang="0">
                <a:pos x="36" y="538"/>
              </a:cxn>
              <a:cxn ang="0">
                <a:pos x="53" y="504"/>
              </a:cxn>
              <a:cxn ang="0">
                <a:pos x="61" y="471"/>
              </a:cxn>
              <a:cxn ang="0">
                <a:pos x="64" y="441"/>
              </a:cxn>
              <a:cxn ang="0">
                <a:pos x="58" y="408"/>
              </a:cxn>
              <a:cxn ang="0">
                <a:pos x="43" y="377"/>
              </a:cxn>
              <a:cxn ang="0">
                <a:pos x="74" y="276"/>
              </a:cxn>
              <a:cxn ang="0">
                <a:pos x="103" y="275"/>
              </a:cxn>
              <a:cxn ang="0">
                <a:pos x="113" y="234"/>
              </a:cxn>
              <a:cxn ang="0">
                <a:pos x="137" y="192"/>
              </a:cxn>
              <a:cxn ang="0">
                <a:pos x="180" y="145"/>
              </a:cxn>
              <a:cxn ang="0">
                <a:pos x="198" y="111"/>
              </a:cxn>
              <a:cxn ang="0">
                <a:pos x="228" y="60"/>
              </a:cxn>
              <a:cxn ang="0">
                <a:pos x="249" y="43"/>
              </a:cxn>
              <a:cxn ang="0">
                <a:pos x="309" y="29"/>
              </a:cxn>
              <a:cxn ang="0">
                <a:pos x="368" y="13"/>
              </a:cxn>
              <a:cxn ang="0">
                <a:pos x="401" y="5"/>
              </a:cxn>
              <a:cxn ang="0">
                <a:pos x="431" y="32"/>
              </a:cxn>
              <a:cxn ang="0">
                <a:pos x="457" y="42"/>
              </a:cxn>
              <a:cxn ang="0">
                <a:pos x="513" y="111"/>
              </a:cxn>
              <a:cxn ang="0">
                <a:pos x="528" y="150"/>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2" name="Freeform 244"/>
          <p:cNvSpPr>
            <a:spLocks/>
          </p:cNvSpPr>
          <p:nvPr>
            <p:custDataLst>
              <p:tags r:id="rId171"/>
            </p:custDataLst>
          </p:nvPr>
        </p:nvSpPr>
        <p:spPr bwMode="auto">
          <a:xfrm>
            <a:off x="4365625" y="1839913"/>
            <a:ext cx="26988" cy="57150"/>
          </a:xfrm>
          <a:custGeom>
            <a:avLst/>
            <a:gdLst/>
            <a:ahLst/>
            <a:cxnLst>
              <a:cxn ang="0">
                <a:pos x="0" y="37"/>
              </a:cxn>
              <a:cxn ang="0">
                <a:pos x="6" y="30"/>
              </a:cxn>
              <a:cxn ang="0">
                <a:pos x="15" y="19"/>
              </a:cxn>
              <a:cxn ang="0">
                <a:pos x="20" y="13"/>
              </a:cxn>
              <a:cxn ang="0">
                <a:pos x="27" y="8"/>
              </a:cxn>
              <a:cxn ang="0">
                <a:pos x="33" y="4"/>
              </a:cxn>
              <a:cxn ang="0">
                <a:pos x="40" y="0"/>
              </a:cxn>
              <a:cxn ang="0">
                <a:pos x="50" y="7"/>
              </a:cxn>
              <a:cxn ang="0">
                <a:pos x="60" y="13"/>
              </a:cxn>
              <a:cxn ang="0">
                <a:pos x="59" y="20"/>
              </a:cxn>
              <a:cxn ang="0">
                <a:pos x="56" y="29"/>
              </a:cxn>
              <a:cxn ang="0">
                <a:pos x="54" y="34"/>
              </a:cxn>
              <a:cxn ang="0">
                <a:pos x="52" y="38"/>
              </a:cxn>
              <a:cxn ang="0">
                <a:pos x="49" y="42"/>
              </a:cxn>
              <a:cxn ang="0">
                <a:pos x="45" y="45"/>
              </a:cxn>
              <a:cxn ang="0">
                <a:pos x="41" y="48"/>
              </a:cxn>
              <a:cxn ang="0">
                <a:pos x="37" y="50"/>
              </a:cxn>
              <a:cxn ang="0">
                <a:pos x="31" y="51"/>
              </a:cxn>
              <a:cxn ang="0">
                <a:pos x="27" y="51"/>
              </a:cxn>
              <a:cxn ang="0">
                <a:pos x="20" y="50"/>
              </a:cxn>
              <a:cxn ang="0">
                <a:pos x="15" y="47"/>
              </a:cxn>
              <a:cxn ang="0">
                <a:pos x="7" y="43"/>
              </a:cxn>
              <a:cxn ang="0">
                <a:pos x="0" y="37"/>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3" name="Freeform 245"/>
          <p:cNvSpPr>
            <a:spLocks/>
          </p:cNvSpPr>
          <p:nvPr>
            <p:custDataLst>
              <p:tags r:id="rId172"/>
            </p:custDataLst>
          </p:nvPr>
        </p:nvSpPr>
        <p:spPr bwMode="auto">
          <a:xfrm>
            <a:off x="3810000" y="2001838"/>
            <a:ext cx="28575" cy="57150"/>
          </a:xfrm>
          <a:custGeom>
            <a:avLst/>
            <a:gdLst/>
            <a:ahLst/>
            <a:cxnLst>
              <a:cxn ang="0">
                <a:pos x="59" y="48"/>
              </a:cxn>
              <a:cxn ang="0">
                <a:pos x="42" y="50"/>
              </a:cxn>
              <a:cxn ang="0">
                <a:pos x="22" y="51"/>
              </a:cxn>
              <a:cxn ang="0">
                <a:pos x="17" y="50"/>
              </a:cxn>
              <a:cxn ang="0">
                <a:pos x="13" y="49"/>
              </a:cxn>
              <a:cxn ang="0">
                <a:pos x="10" y="48"/>
              </a:cxn>
              <a:cxn ang="0">
                <a:pos x="7" y="46"/>
              </a:cxn>
              <a:cxn ang="0">
                <a:pos x="3" y="43"/>
              </a:cxn>
              <a:cxn ang="0">
                <a:pos x="1" y="40"/>
              </a:cxn>
              <a:cxn ang="0">
                <a:pos x="0" y="35"/>
              </a:cxn>
              <a:cxn ang="0">
                <a:pos x="0" y="30"/>
              </a:cxn>
              <a:cxn ang="0">
                <a:pos x="4" y="29"/>
              </a:cxn>
              <a:cxn ang="0">
                <a:pos x="10" y="27"/>
              </a:cxn>
              <a:cxn ang="0">
                <a:pos x="14" y="24"/>
              </a:cxn>
              <a:cxn ang="0">
                <a:pos x="19" y="20"/>
              </a:cxn>
              <a:cxn ang="0">
                <a:pos x="26" y="10"/>
              </a:cxn>
              <a:cxn ang="0">
                <a:pos x="33" y="0"/>
              </a:cxn>
              <a:cxn ang="0">
                <a:pos x="46" y="1"/>
              </a:cxn>
              <a:cxn ang="0">
                <a:pos x="52" y="2"/>
              </a:cxn>
              <a:cxn ang="0">
                <a:pos x="56" y="3"/>
              </a:cxn>
              <a:cxn ang="0">
                <a:pos x="66" y="0"/>
              </a:cxn>
              <a:cxn ang="0">
                <a:pos x="65" y="13"/>
              </a:cxn>
              <a:cxn ang="0">
                <a:pos x="63" y="24"/>
              </a:cxn>
              <a:cxn ang="0">
                <a:pos x="60" y="36"/>
              </a:cxn>
              <a:cxn ang="0">
                <a:pos x="59" y="48"/>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4" name="Freeform 246"/>
          <p:cNvSpPr>
            <a:spLocks/>
          </p:cNvSpPr>
          <p:nvPr>
            <p:custDataLst>
              <p:tags r:id="rId173"/>
            </p:custDataLst>
          </p:nvPr>
        </p:nvSpPr>
        <p:spPr bwMode="auto">
          <a:xfrm>
            <a:off x="4762500" y="2530475"/>
            <a:ext cx="50800" cy="57150"/>
          </a:xfrm>
          <a:custGeom>
            <a:avLst/>
            <a:gdLst/>
            <a:ahLst/>
            <a:cxnLst>
              <a:cxn ang="0">
                <a:pos x="0" y="44"/>
              </a:cxn>
              <a:cxn ang="0">
                <a:pos x="20" y="74"/>
              </a:cxn>
              <a:cxn ang="0">
                <a:pos x="37" y="69"/>
              </a:cxn>
              <a:cxn ang="0">
                <a:pos x="51" y="65"/>
              </a:cxn>
              <a:cxn ang="0">
                <a:pos x="64" y="59"/>
              </a:cxn>
              <a:cxn ang="0">
                <a:pos x="74" y="53"/>
              </a:cxn>
              <a:cxn ang="0">
                <a:pos x="78" y="49"/>
              </a:cxn>
              <a:cxn ang="0">
                <a:pos x="83" y="45"/>
              </a:cxn>
              <a:cxn ang="0">
                <a:pos x="86" y="41"/>
              </a:cxn>
              <a:cxn ang="0">
                <a:pos x="88" y="37"/>
              </a:cxn>
              <a:cxn ang="0">
                <a:pos x="90" y="32"/>
              </a:cxn>
              <a:cxn ang="0">
                <a:pos x="91" y="26"/>
              </a:cxn>
              <a:cxn ang="0">
                <a:pos x="93" y="19"/>
              </a:cxn>
              <a:cxn ang="0">
                <a:pos x="94" y="13"/>
              </a:cxn>
              <a:cxn ang="0">
                <a:pos x="99" y="12"/>
              </a:cxn>
              <a:cxn ang="0">
                <a:pos x="106" y="9"/>
              </a:cxn>
              <a:cxn ang="0">
                <a:pos x="108" y="7"/>
              </a:cxn>
              <a:cxn ang="0">
                <a:pos x="111" y="5"/>
              </a:cxn>
              <a:cxn ang="0">
                <a:pos x="112" y="3"/>
              </a:cxn>
              <a:cxn ang="0">
                <a:pos x="113" y="0"/>
              </a:cxn>
              <a:cxn ang="0">
                <a:pos x="98" y="4"/>
              </a:cxn>
              <a:cxn ang="0">
                <a:pos x="82" y="8"/>
              </a:cxn>
              <a:cxn ang="0">
                <a:pos x="65" y="13"/>
              </a:cxn>
              <a:cxn ang="0">
                <a:pos x="49" y="19"/>
              </a:cxn>
              <a:cxn ang="0">
                <a:pos x="20" y="33"/>
              </a:cxn>
              <a:cxn ang="0">
                <a:pos x="0" y="44"/>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5" name="Freeform 247"/>
          <p:cNvSpPr>
            <a:spLocks/>
          </p:cNvSpPr>
          <p:nvPr>
            <p:custDataLst>
              <p:tags r:id="rId174"/>
            </p:custDataLst>
          </p:nvPr>
        </p:nvSpPr>
        <p:spPr bwMode="auto">
          <a:xfrm>
            <a:off x="4370388" y="3322638"/>
            <a:ext cx="325437" cy="244475"/>
          </a:xfrm>
          <a:custGeom>
            <a:avLst/>
            <a:gdLst/>
            <a:ahLst/>
            <a:cxnLst>
              <a:cxn ang="0">
                <a:pos x="98" y="452"/>
              </a:cxn>
              <a:cxn ang="0">
                <a:pos x="54" y="440"/>
              </a:cxn>
              <a:cxn ang="0">
                <a:pos x="21" y="429"/>
              </a:cxn>
              <a:cxn ang="0">
                <a:pos x="5" y="413"/>
              </a:cxn>
              <a:cxn ang="0">
                <a:pos x="0" y="363"/>
              </a:cxn>
              <a:cxn ang="0">
                <a:pos x="5" y="309"/>
              </a:cxn>
              <a:cxn ang="0">
                <a:pos x="23" y="273"/>
              </a:cxn>
              <a:cxn ang="0">
                <a:pos x="56" y="228"/>
              </a:cxn>
              <a:cxn ang="0">
                <a:pos x="121" y="204"/>
              </a:cxn>
              <a:cxn ang="0">
                <a:pos x="166" y="188"/>
              </a:cxn>
              <a:cxn ang="0">
                <a:pos x="235" y="173"/>
              </a:cxn>
              <a:cxn ang="0">
                <a:pos x="262" y="153"/>
              </a:cxn>
              <a:cxn ang="0">
                <a:pos x="267" y="136"/>
              </a:cxn>
              <a:cxn ang="0">
                <a:pos x="292" y="120"/>
              </a:cxn>
              <a:cxn ang="0">
                <a:pos x="332" y="115"/>
              </a:cxn>
              <a:cxn ang="0">
                <a:pos x="359" y="101"/>
              </a:cxn>
              <a:cxn ang="0">
                <a:pos x="389" y="67"/>
              </a:cxn>
              <a:cxn ang="0">
                <a:pos x="425" y="22"/>
              </a:cxn>
              <a:cxn ang="0">
                <a:pos x="450" y="6"/>
              </a:cxn>
              <a:cxn ang="0">
                <a:pos x="486" y="0"/>
              </a:cxn>
              <a:cxn ang="0">
                <a:pos x="507" y="29"/>
              </a:cxn>
              <a:cxn ang="0">
                <a:pos x="532" y="53"/>
              </a:cxn>
              <a:cxn ang="0">
                <a:pos x="553" y="107"/>
              </a:cxn>
              <a:cxn ang="0">
                <a:pos x="579" y="159"/>
              </a:cxn>
              <a:cxn ang="0">
                <a:pos x="613" y="172"/>
              </a:cxn>
              <a:cxn ang="0">
                <a:pos x="628" y="193"/>
              </a:cxn>
              <a:cxn ang="0">
                <a:pos x="650" y="233"/>
              </a:cxn>
              <a:cxn ang="0">
                <a:pos x="702" y="279"/>
              </a:cxn>
              <a:cxn ang="0">
                <a:pos x="741" y="315"/>
              </a:cxn>
              <a:cxn ang="0">
                <a:pos x="711" y="345"/>
              </a:cxn>
              <a:cxn ang="0">
                <a:pos x="691" y="342"/>
              </a:cxn>
              <a:cxn ang="0">
                <a:pos x="679" y="321"/>
              </a:cxn>
              <a:cxn ang="0">
                <a:pos x="651" y="330"/>
              </a:cxn>
              <a:cxn ang="0">
                <a:pos x="639" y="352"/>
              </a:cxn>
              <a:cxn ang="0">
                <a:pos x="604" y="356"/>
              </a:cxn>
              <a:cxn ang="0">
                <a:pos x="553" y="356"/>
              </a:cxn>
              <a:cxn ang="0">
                <a:pos x="522" y="365"/>
              </a:cxn>
              <a:cxn ang="0">
                <a:pos x="496" y="387"/>
              </a:cxn>
              <a:cxn ang="0">
                <a:pos x="486" y="394"/>
              </a:cxn>
              <a:cxn ang="0">
                <a:pos x="426" y="400"/>
              </a:cxn>
              <a:cxn ang="0">
                <a:pos x="396" y="392"/>
              </a:cxn>
              <a:cxn ang="0">
                <a:pos x="349" y="354"/>
              </a:cxn>
              <a:cxn ang="0">
                <a:pos x="319" y="345"/>
              </a:cxn>
              <a:cxn ang="0">
                <a:pos x="291" y="355"/>
              </a:cxn>
              <a:cxn ang="0">
                <a:pos x="266" y="377"/>
              </a:cxn>
              <a:cxn ang="0">
                <a:pos x="227" y="437"/>
              </a:cxn>
              <a:cxn ang="0">
                <a:pos x="150" y="439"/>
              </a:cxn>
              <a:cxn ang="0">
                <a:pos x="135" y="448"/>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6" name="Freeform 248"/>
          <p:cNvSpPr>
            <a:spLocks/>
          </p:cNvSpPr>
          <p:nvPr>
            <p:custDataLst>
              <p:tags r:id="rId175"/>
            </p:custDataLst>
          </p:nvPr>
        </p:nvSpPr>
        <p:spPr bwMode="auto">
          <a:xfrm>
            <a:off x="4306888" y="3490913"/>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7" name="Freeform 249"/>
          <p:cNvSpPr>
            <a:spLocks/>
          </p:cNvSpPr>
          <p:nvPr>
            <p:custDataLst>
              <p:tags r:id="rId176"/>
            </p:custDataLst>
          </p:nvPr>
        </p:nvSpPr>
        <p:spPr bwMode="auto">
          <a:xfrm>
            <a:off x="4243388" y="3590925"/>
            <a:ext cx="55562" cy="55563"/>
          </a:xfrm>
          <a:custGeom>
            <a:avLst/>
            <a:gdLst/>
            <a:ahLst/>
            <a:cxnLst>
              <a:cxn ang="0">
                <a:pos x="120" y="0"/>
              </a:cxn>
              <a:cxn ang="0">
                <a:pos x="121" y="27"/>
              </a:cxn>
              <a:cxn ang="0">
                <a:pos x="124" y="46"/>
              </a:cxn>
              <a:cxn ang="0">
                <a:pos x="125" y="53"/>
              </a:cxn>
              <a:cxn ang="0">
                <a:pos x="125" y="59"/>
              </a:cxn>
              <a:cxn ang="0">
                <a:pos x="125" y="65"/>
              </a:cxn>
              <a:cxn ang="0">
                <a:pos x="123" y="69"/>
              </a:cxn>
              <a:cxn ang="0">
                <a:pos x="119" y="72"/>
              </a:cxn>
              <a:cxn ang="0">
                <a:pos x="112" y="74"/>
              </a:cxn>
              <a:cxn ang="0">
                <a:pos x="103" y="76"/>
              </a:cxn>
              <a:cxn ang="0">
                <a:pos x="91" y="77"/>
              </a:cxn>
              <a:cxn ang="0">
                <a:pos x="57" y="79"/>
              </a:cxn>
              <a:cxn ang="0">
                <a:pos x="7" y="81"/>
              </a:cxn>
              <a:cxn ang="0">
                <a:pos x="5" y="79"/>
              </a:cxn>
              <a:cxn ang="0">
                <a:pos x="3" y="72"/>
              </a:cxn>
              <a:cxn ang="0">
                <a:pos x="1" y="59"/>
              </a:cxn>
              <a:cxn ang="0">
                <a:pos x="0" y="43"/>
              </a:cxn>
              <a:cxn ang="0">
                <a:pos x="0" y="37"/>
              </a:cxn>
              <a:cxn ang="0">
                <a:pos x="1" y="31"/>
              </a:cxn>
              <a:cxn ang="0">
                <a:pos x="2" y="25"/>
              </a:cxn>
              <a:cxn ang="0">
                <a:pos x="4" y="20"/>
              </a:cxn>
              <a:cxn ang="0">
                <a:pos x="8" y="15"/>
              </a:cxn>
              <a:cxn ang="0">
                <a:pos x="11" y="10"/>
              </a:cxn>
              <a:cxn ang="0">
                <a:pos x="14" y="5"/>
              </a:cxn>
              <a:cxn ang="0">
                <a:pos x="20" y="0"/>
              </a:cxn>
              <a:cxn ang="0">
                <a:pos x="120" y="0"/>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8" name="Freeform 250"/>
          <p:cNvSpPr>
            <a:spLocks/>
          </p:cNvSpPr>
          <p:nvPr>
            <p:custDataLst>
              <p:tags r:id="rId177"/>
            </p:custDataLst>
          </p:nvPr>
        </p:nvSpPr>
        <p:spPr bwMode="auto">
          <a:xfrm>
            <a:off x="4225925" y="3590925"/>
            <a:ext cx="152400" cy="201613"/>
          </a:xfrm>
          <a:custGeom>
            <a:avLst/>
            <a:gdLst/>
            <a:ahLst/>
            <a:cxnLst>
              <a:cxn ang="0">
                <a:pos x="262" y="15"/>
              </a:cxn>
              <a:cxn ang="0">
                <a:pos x="257" y="37"/>
              </a:cxn>
              <a:cxn ang="0">
                <a:pos x="264" y="51"/>
              </a:cxn>
              <a:cxn ang="0">
                <a:pos x="283" y="60"/>
              </a:cxn>
              <a:cxn ang="0">
                <a:pos x="319" y="55"/>
              </a:cxn>
              <a:cxn ang="0">
                <a:pos x="332" y="57"/>
              </a:cxn>
              <a:cxn ang="0">
                <a:pos x="340" y="68"/>
              </a:cxn>
              <a:cxn ang="0">
                <a:pos x="345" y="83"/>
              </a:cxn>
              <a:cxn ang="0">
                <a:pos x="351" y="94"/>
              </a:cxn>
              <a:cxn ang="0">
                <a:pos x="345" y="108"/>
              </a:cxn>
              <a:cxn ang="0">
                <a:pos x="320" y="136"/>
              </a:cxn>
              <a:cxn ang="0">
                <a:pos x="348" y="175"/>
              </a:cxn>
              <a:cxn ang="0">
                <a:pos x="355" y="202"/>
              </a:cxn>
              <a:cxn ang="0">
                <a:pos x="353" y="219"/>
              </a:cxn>
              <a:cxn ang="0">
                <a:pos x="345" y="254"/>
              </a:cxn>
              <a:cxn ang="0">
                <a:pos x="333" y="271"/>
              </a:cxn>
              <a:cxn ang="0">
                <a:pos x="312" y="280"/>
              </a:cxn>
              <a:cxn ang="0">
                <a:pos x="286" y="282"/>
              </a:cxn>
              <a:cxn ang="0">
                <a:pos x="270" y="282"/>
              </a:cxn>
              <a:cxn ang="0">
                <a:pos x="252" y="265"/>
              </a:cxn>
              <a:cxn ang="0">
                <a:pos x="240" y="259"/>
              </a:cxn>
              <a:cxn ang="0">
                <a:pos x="221" y="269"/>
              </a:cxn>
              <a:cxn ang="0">
                <a:pos x="205" y="279"/>
              </a:cxn>
              <a:cxn ang="0">
                <a:pos x="194" y="285"/>
              </a:cxn>
              <a:cxn ang="0">
                <a:pos x="185" y="298"/>
              </a:cxn>
              <a:cxn ang="0">
                <a:pos x="187" y="321"/>
              </a:cxn>
              <a:cxn ang="0">
                <a:pos x="207" y="358"/>
              </a:cxn>
              <a:cxn ang="0">
                <a:pos x="195" y="353"/>
              </a:cxn>
              <a:cxn ang="0">
                <a:pos x="177" y="355"/>
              </a:cxn>
              <a:cxn ang="0">
                <a:pos x="162" y="365"/>
              </a:cxn>
              <a:cxn ang="0">
                <a:pos x="146" y="388"/>
              </a:cxn>
              <a:cxn ang="0">
                <a:pos x="123" y="370"/>
              </a:cxn>
              <a:cxn ang="0">
                <a:pos x="113" y="358"/>
              </a:cxn>
              <a:cxn ang="0">
                <a:pos x="96" y="324"/>
              </a:cxn>
              <a:cxn ang="0">
                <a:pos x="50" y="280"/>
              </a:cxn>
              <a:cxn ang="0">
                <a:pos x="22" y="254"/>
              </a:cxn>
              <a:cxn ang="0">
                <a:pos x="5" y="223"/>
              </a:cxn>
              <a:cxn ang="0">
                <a:pos x="1" y="187"/>
              </a:cxn>
              <a:cxn ang="0">
                <a:pos x="11" y="162"/>
              </a:cxn>
              <a:cxn ang="0">
                <a:pos x="41" y="134"/>
              </a:cxn>
              <a:cxn ang="0">
                <a:pos x="54" y="116"/>
              </a:cxn>
              <a:cxn ang="0">
                <a:pos x="56" y="91"/>
              </a:cxn>
              <a:cxn ang="0">
                <a:pos x="108" y="83"/>
              </a:cxn>
              <a:cxn ang="0">
                <a:pos x="156" y="80"/>
              </a:cxn>
              <a:cxn ang="0">
                <a:pos x="172" y="73"/>
              </a:cxn>
              <a:cxn ang="0">
                <a:pos x="177" y="63"/>
              </a:cxn>
              <a:cxn ang="0">
                <a:pos x="174" y="41"/>
              </a:cxn>
              <a:cxn ang="0">
                <a:pos x="167" y="12"/>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9" name="Freeform 251"/>
          <p:cNvSpPr>
            <a:spLocks/>
          </p:cNvSpPr>
          <p:nvPr>
            <p:custDataLst>
              <p:tags r:id="rId178"/>
            </p:custDataLst>
          </p:nvPr>
        </p:nvSpPr>
        <p:spPr bwMode="auto">
          <a:xfrm>
            <a:off x="4759325" y="3995738"/>
            <a:ext cx="260350" cy="520700"/>
          </a:xfrm>
          <a:custGeom>
            <a:avLst/>
            <a:gdLst/>
            <a:ahLst/>
            <a:cxnLst>
              <a:cxn ang="0">
                <a:pos x="0" y="259"/>
              </a:cxn>
              <a:cxn ang="0">
                <a:pos x="182" y="224"/>
              </a:cxn>
              <a:cxn ang="0">
                <a:pos x="230" y="240"/>
              </a:cxn>
              <a:cxn ang="0">
                <a:pos x="258" y="258"/>
              </a:cxn>
              <a:cxn ang="0">
                <a:pos x="252" y="296"/>
              </a:cxn>
              <a:cxn ang="0">
                <a:pos x="234" y="327"/>
              </a:cxn>
              <a:cxn ang="0">
                <a:pos x="250" y="357"/>
              </a:cxn>
              <a:cxn ang="0">
                <a:pos x="294" y="365"/>
              </a:cxn>
              <a:cxn ang="0">
                <a:pos x="319" y="340"/>
              </a:cxn>
              <a:cxn ang="0">
                <a:pos x="338" y="317"/>
              </a:cxn>
              <a:cxn ang="0">
                <a:pos x="332" y="261"/>
              </a:cxn>
              <a:cxn ang="0">
                <a:pos x="314" y="204"/>
              </a:cxn>
              <a:cxn ang="0">
                <a:pos x="271" y="157"/>
              </a:cxn>
              <a:cxn ang="0">
                <a:pos x="254" y="125"/>
              </a:cxn>
              <a:cxn ang="0">
                <a:pos x="270" y="62"/>
              </a:cxn>
              <a:cxn ang="0">
                <a:pos x="320" y="55"/>
              </a:cxn>
              <a:cxn ang="0">
                <a:pos x="418" y="60"/>
              </a:cxn>
              <a:cxn ang="0">
                <a:pos x="521" y="36"/>
              </a:cxn>
              <a:cxn ang="0">
                <a:pos x="597" y="3"/>
              </a:cxn>
              <a:cxn ang="0">
                <a:pos x="597" y="30"/>
              </a:cxn>
              <a:cxn ang="0">
                <a:pos x="597" y="126"/>
              </a:cxn>
              <a:cxn ang="0">
                <a:pos x="592" y="228"/>
              </a:cxn>
              <a:cxn ang="0">
                <a:pos x="585" y="276"/>
              </a:cxn>
              <a:cxn ang="0">
                <a:pos x="550" y="337"/>
              </a:cxn>
              <a:cxn ang="0">
                <a:pos x="468" y="402"/>
              </a:cxn>
              <a:cxn ang="0">
                <a:pos x="374" y="426"/>
              </a:cxn>
              <a:cxn ang="0">
                <a:pos x="353" y="464"/>
              </a:cxn>
              <a:cxn ang="0">
                <a:pos x="293" y="507"/>
              </a:cxn>
              <a:cxn ang="0">
                <a:pos x="243" y="549"/>
              </a:cxn>
              <a:cxn ang="0">
                <a:pos x="229" y="582"/>
              </a:cxn>
              <a:cxn ang="0">
                <a:pos x="237" y="619"/>
              </a:cxn>
              <a:cxn ang="0">
                <a:pos x="267" y="654"/>
              </a:cxn>
              <a:cxn ang="0">
                <a:pos x="254" y="694"/>
              </a:cxn>
              <a:cxn ang="0">
                <a:pos x="265" y="729"/>
              </a:cxn>
              <a:cxn ang="0">
                <a:pos x="267" y="790"/>
              </a:cxn>
              <a:cxn ang="0">
                <a:pos x="256" y="814"/>
              </a:cxn>
              <a:cxn ang="0">
                <a:pos x="193" y="873"/>
              </a:cxn>
              <a:cxn ang="0">
                <a:pos x="147" y="887"/>
              </a:cxn>
              <a:cxn ang="0">
                <a:pos x="102" y="894"/>
              </a:cxn>
              <a:cxn ang="0">
                <a:pos x="87" y="913"/>
              </a:cxn>
              <a:cxn ang="0">
                <a:pos x="95" y="939"/>
              </a:cxn>
              <a:cxn ang="0">
                <a:pos x="91" y="992"/>
              </a:cxn>
              <a:cxn ang="0">
                <a:pos x="74" y="810"/>
              </a:cxn>
              <a:cxn ang="0">
                <a:pos x="58" y="765"/>
              </a:cxn>
              <a:cxn ang="0">
                <a:pos x="41" y="720"/>
              </a:cxn>
              <a:cxn ang="0">
                <a:pos x="108" y="666"/>
              </a:cxn>
              <a:cxn ang="0">
                <a:pos x="109" y="614"/>
              </a:cxn>
              <a:cxn ang="0">
                <a:pos x="149" y="571"/>
              </a:cxn>
              <a:cxn ang="0">
                <a:pos x="174" y="526"/>
              </a:cxn>
              <a:cxn ang="0">
                <a:pos x="168" y="441"/>
              </a:cxn>
              <a:cxn ang="0">
                <a:pos x="152" y="364"/>
              </a:cxn>
              <a:cxn ang="0">
                <a:pos x="81" y="341"/>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0" name="Freeform 252"/>
          <p:cNvSpPr>
            <a:spLocks/>
          </p:cNvSpPr>
          <p:nvPr>
            <p:custDataLst>
              <p:tags r:id="rId179"/>
            </p:custDataLst>
          </p:nvPr>
        </p:nvSpPr>
        <p:spPr bwMode="auto">
          <a:xfrm>
            <a:off x="4494213" y="4235450"/>
            <a:ext cx="238125" cy="287338"/>
          </a:xfrm>
          <a:custGeom>
            <a:avLst/>
            <a:gdLst/>
            <a:ahLst/>
            <a:cxnLst>
              <a:cxn ang="0">
                <a:pos x="30" y="428"/>
              </a:cxn>
              <a:cxn ang="0">
                <a:pos x="46" y="454"/>
              </a:cxn>
              <a:cxn ang="0">
                <a:pos x="46" y="512"/>
              </a:cxn>
              <a:cxn ang="0">
                <a:pos x="48" y="527"/>
              </a:cxn>
              <a:cxn ang="0">
                <a:pos x="55" y="537"/>
              </a:cxn>
              <a:cxn ang="0">
                <a:pos x="68" y="545"/>
              </a:cxn>
              <a:cxn ang="0">
                <a:pos x="100" y="549"/>
              </a:cxn>
              <a:cxn ang="0">
                <a:pos x="113" y="546"/>
              </a:cxn>
              <a:cxn ang="0">
                <a:pos x="130" y="533"/>
              </a:cxn>
              <a:cxn ang="0">
                <a:pos x="143" y="507"/>
              </a:cxn>
              <a:cxn ang="0">
                <a:pos x="154" y="477"/>
              </a:cxn>
              <a:cxn ang="0">
                <a:pos x="169" y="454"/>
              </a:cxn>
              <a:cxn ang="0">
                <a:pos x="183" y="445"/>
              </a:cxn>
              <a:cxn ang="0">
                <a:pos x="201" y="444"/>
              </a:cxn>
              <a:cxn ang="0">
                <a:pos x="222" y="448"/>
              </a:cxn>
              <a:cxn ang="0">
                <a:pos x="252" y="461"/>
              </a:cxn>
              <a:cxn ang="0">
                <a:pos x="272" y="468"/>
              </a:cxn>
              <a:cxn ang="0">
                <a:pos x="297" y="469"/>
              </a:cxn>
              <a:cxn ang="0">
                <a:pos x="319" y="464"/>
              </a:cxn>
              <a:cxn ang="0">
                <a:pos x="332" y="453"/>
              </a:cxn>
              <a:cxn ang="0">
                <a:pos x="359" y="388"/>
              </a:cxn>
              <a:cxn ang="0">
                <a:pos x="382" y="363"/>
              </a:cxn>
              <a:cxn ang="0">
                <a:pos x="447" y="314"/>
              </a:cxn>
              <a:cxn ang="0">
                <a:pos x="527" y="264"/>
              </a:cxn>
              <a:cxn ang="0">
                <a:pos x="528" y="232"/>
              </a:cxn>
              <a:cxn ang="0">
                <a:pos x="503" y="218"/>
              </a:cxn>
              <a:cxn ang="0">
                <a:pos x="485" y="199"/>
              </a:cxn>
              <a:cxn ang="0">
                <a:pos x="460" y="157"/>
              </a:cxn>
              <a:cxn ang="0">
                <a:pos x="440" y="132"/>
              </a:cxn>
              <a:cxn ang="0">
                <a:pos x="377" y="76"/>
              </a:cxn>
              <a:cxn ang="0">
                <a:pos x="359" y="53"/>
              </a:cxn>
              <a:cxn ang="0">
                <a:pos x="348" y="24"/>
              </a:cxn>
              <a:cxn ang="0">
                <a:pos x="319" y="0"/>
              </a:cxn>
              <a:cxn ang="0">
                <a:pos x="244" y="2"/>
              </a:cxn>
              <a:cxn ang="0">
                <a:pos x="176" y="13"/>
              </a:cxn>
              <a:cxn ang="0">
                <a:pos x="95" y="22"/>
              </a:cxn>
              <a:cxn ang="0">
                <a:pos x="71" y="27"/>
              </a:cxn>
              <a:cxn ang="0">
                <a:pos x="67" y="38"/>
              </a:cxn>
              <a:cxn ang="0">
                <a:pos x="73" y="56"/>
              </a:cxn>
              <a:cxn ang="0">
                <a:pos x="84" y="74"/>
              </a:cxn>
              <a:cxn ang="0">
                <a:pos x="86" y="107"/>
              </a:cxn>
              <a:cxn ang="0">
                <a:pos x="74" y="171"/>
              </a:cxn>
              <a:cxn ang="0">
                <a:pos x="62" y="237"/>
              </a:cxn>
              <a:cxn ang="0">
                <a:pos x="47" y="263"/>
              </a:cxn>
              <a:cxn ang="0">
                <a:pos x="26" y="277"/>
              </a:cxn>
              <a:cxn ang="0">
                <a:pos x="5" y="307"/>
              </a:cxn>
              <a:cxn ang="0">
                <a:pos x="1" y="339"/>
              </a:cxn>
              <a:cxn ang="0">
                <a:pos x="8" y="367"/>
              </a:cxn>
              <a:cxn ang="0">
                <a:pos x="8" y="391"/>
              </a:cxn>
              <a:cxn ang="0">
                <a:pos x="0" y="408"/>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1" name="Freeform 253"/>
          <p:cNvSpPr>
            <a:spLocks/>
          </p:cNvSpPr>
          <p:nvPr>
            <p:custDataLst>
              <p:tags r:id="rId180"/>
            </p:custDataLst>
          </p:nvPr>
        </p:nvSpPr>
        <p:spPr bwMode="auto">
          <a:xfrm>
            <a:off x="5067300" y="4074145"/>
            <a:ext cx="196850" cy="434975"/>
          </a:xfrm>
          <a:custGeom>
            <a:avLst/>
            <a:gdLst/>
            <a:ahLst/>
            <a:cxnLst>
              <a:cxn ang="0">
                <a:pos x="112" y="261"/>
              </a:cxn>
              <a:cxn ang="0">
                <a:pos x="138" y="248"/>
              </a:cxn>
              <a:cxn ang="0">
                <a:pos x="165" y="240"/>
              </a:cxn>
              <a:cxn ang="0">
                <a:pos x="192" y="232"/>
              </a:cxn>
              <a:cxn ang="0">
                <a:pos x="215" y="217"/>
              </a:cxn>
              <a:cxn ang="0">
                <a:pos x="232" y="200"/>
              </a:cxn>
              <a:cxn ang="0">
                <a:pos x="232" y="179"/>
              </a:cxn>
              <a:cxn ang="0">
                <a:pos x="265" y="178"/>
              </a:cxn>
              <a:cxn ang="0">
                <a:pos x="282" y="173"/>
              </a:cxn>
              <a:cxn ang="0">
                <a:pos x="298" y="162"/>
              </a:cxn>
              <a:cxn ang="0">
                <a:pos x="320" y="133"/>
              </a:cxn>
              <a:cxn ang="0">
                <a:pos x="350" y="75"/>
              </a:cxn>
              <a:cxn ang="0">
                <a:pos x="378" y="0"/>
              </a:cxn>
              <a:cxn ang="0">
                <a:pos x="385" y="19"/>
              </a:cxn>
              <a:cxn ang="0">
                <a:pos x="407" y="47"/>
              </a:cxn>
              <a:cxn ang="0">
                <a:pos x="448" y="85"/>
              </a:cxn>
              <a:cxn ang="0">
                <a:pos x="440" y="103"/>
              </a:cxn>
              <a:cxn ang="0">
                <a:pos x="444" y="138"/>
              </a:cxn>
              <a:cxn ang="0">
                <a:pos x="452" y="185"/>
              </a:cxn>
              <a:cxn ang="0">
                <a:pos x="448" y="206"/>
              </a:cxn>
              <a:cxn ang="0">
                <a:pos x="428" y="234"/>
              </a:cxn>
              <a:cxn ang="0">
                <a:pos x="409" y="261"/>
              </a:cxn>
              <a:cxn ang="0">
                <a:pos x="405" y="283"/>
              </a:cxn>
              <a:cxn ang="0">
                <a:pos x="393" y="308"/>
              </a:cxn>
              <a:cxn ang="0">
                <a:pos x="383" y="318"/>
              </a:cxn>
              <a:cxn ang="0">
                <a:pos x="377" y="332"/>
              </a:cxn>
              <a:cxn ang="0">
                <a:pos x="368" y="364"/>
              </a:cxn>
              <a:cxn ang="0">
                <a:pos x="338" y="427"/>
              </a:cxn>
              <a:cxn ang="0">
                <a:pos x="321" y="470"/>
              </a:cxn>
              <a:cxn ang="0">
                <a:pos x="318" y="500"/>
              </a:cxn>
              <a:cxn ang="0">
                <a:pos x="310" y="531"/>
              </a:cxn>
              <a:cxn ang="0">
                <a:pos x="281" y="602"/>
              </a:cxn>
              <a:cxn ang="0">
                <a:pos x="260" y="637"/>
              </a:cxn>
              <a:cxn ang="0">
                <a:pos x="242" y="655"/>
              </a:cxn>
              <a:cxn ang="0">
                <a:pos x="232" y="660"/>
              </a:cxn>
              <a:cxn ang="0">
                <a:pos x="228" y="714"/>
              </a:cxn>
              <a:cxn ang="0">
                <a:pos x="215" y="759"/>
              </a:cxn>
              <a:cxn ang="0">
                <a:pos x="191" y="795"/>
              </a:cxn>
              <a:cxn ang="0">
                <a:pos x="157" y="819"/>
              </a:cxn>
              <a:cxn ang="0">
                <a:pos x="110" y="831"/>
              </a:cxn>
              <a:cxn ang="0">
                <a:pos x="80" y="827"/>
              </a:cxn>
              <a:cxn ang="0">
                <a:pos x="73" y="817"/>
              </a:cxn>
              <a:cxn ang="0">
                <a:pos x="50" y="810"/>
              </a:cxn>
              <a:cxn ang="0">
                <a:pos x="26" y="798"/>
              </a:cxn>
              <a:cxn ang="0">
                <a:pos x="12" y="777"/>
              </a:cxn>
              <a:cxn ang="0">
                <a:pos x="3" y="752"/>
              </a:cxn>
              <a:cxn ang="0">
                <a:pos x="0" y="708"/>
              </a:cxn>
              <a:cxn ang="0">
                <a:pos x="4" y="694"/>
              </a:cxn>
              <a:cxn ang="0">
                <a:pos x="19" y="678"/>
              </a:cxn>
              <a:cxn ang="0">
                <a:pos x="11" y="672"/>
              </a:cxn>
              <a:cxn ang="0">
                <a:pos x="0" y="652"/>
              </a:cxn>
              <a:cxn ang="0">
                <a:pos x="5" y="628"/>
              </a:cxn>
              <a:cxn ang="0">
                <a:pos x="8" y="610"/>
              </a:cxn>
              <a:cxn ang="0">
                <a:pos x="5" y="591"/>
              </a:cxn>
              <a:cxn ang="0">
                <a:pos x="18" y="587"/>
              </a:cxn>
              <a:cxn ang="0">
                <a:pos x="43" y="568"/>
              </a:cxn>
              <a:cxn ang="0">
                <a:pos x="63" y="538"/>
              </a:cxn>
              <a:cxn ang="0">
                <a:pos x="76" y="506"/>
              </a:cxn>
              <a:cxn ang="0">
                <a:pos x="86" y="462"/>
              </a:cxn>
              <a:cxn ang="0">
                <a:pos x="83" y="438"/>
              </a:cxn>
              <a:cxn ang="0">
                <a:pos x="70" y="408"/>
              </a:cxn>
              <a:cxn ang="0">
                <a:pos x="56" y="382"/>
              </a:cxn>
              <a:cxn ang="0">
                <a:pos x="53" y="363"/>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2" name="Freeform 254"/>
          <p:cNvSpPr>
            <a:spLocks/>
          </p:cNvSpPr>
          <p:nvPr>
            <p:custDataLst>
              <p:tags r:id="rId181"/>
            </p:custDataLst>
          </p:nvPr>
        </p:nvSpPr>
        <p:spPr bwMode="auto">
          <a:xfrm>
            <a:off x="4743450" y="3735388"/>
            <a:ext cx="36513" cy="66675"/>
          </a:xfrm>
          <a:custGeom>
            <a:avLst/>
            <a:gdLst/>
            <a:ahLst/>
            <a:cxnLst>
              <a:cxn ang="0">
                <a:pos x="80" y="2"/>
              </a:cxn>
              <a:cxn ang="0">
                <a:pos x="80" y="101"/>
              </a:cxn>
              <a:cxn ang="0">
                <a:pos x="78" y="104"/>
              </a:cxn>
              <a:cxn ang="0">
                <a:pos x="75" y="107"/>
              </a:cxn>
              <a:cxn ang="0">
                <a:pos x="70" y="109"/>
              </a:cxn>
              <a:cxn ang="0">
                <a:pos x="67" y="111"/>
              </a:cxn>
              <a:cxn ang="0">
                <a:pos x="58" y="114"/>
              </a:cxn>
              <a:cxn ang="0">
                <a:pos x="48" y="116"/>
              </a:cxn>
              <a:cxn ang="0">
                <a:pos x="36" y="117"/>
              </a:cxn>
              <a:cxn ang="0">
                <a:pos x="25" y="119"/>
              </a:cxn>
              <a:cxn ang="0">
                <a:pos x="13" y="123"/>
              </a:cxn>
              <a:cxn ang="0">
                <a:pos x="0" y="126"/>
              </a:cxn>
              <a:cxn ang="0">
                <a:pos x="7" y="40"/>
              </a:cxn>
              <a:cxn ang="0">
                <a:pos x="23" y="27"/>
              </a:cxn>
              <a:cxn ang="0">
                <a:pos x="41" y="12"/>
              </a:cxn>
              <a:cxn ang="0">
                <a:pos x="51" y="5"/>
              </a:cxn>
              <a:cxn ang="0">
                <a:pos x="60" y="1"/>
              </a:cxn>
              <a:cxn ang="0">
                <a:pos x="65" y="0"/>
              </a:cxn>
              <a:cxn ang="0">
                <a:pos x="70" y="0"/>
              </a:cxn>
              <a:cxn ang="0">
                <a:pos x="75" y="1"/>
              </a:cxn>
              <a:cxn ang="0">
                <a:pos x="80" y="2"/>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3" name="Freeform 255"/>
          <p:cNvSpPr>
            <a:spLocks/>
          </p:cNvSpPr>
          <p:nvPr>
            <p:custDataLst>
              <p:tags r:id="rId182"/>
            </p:custDataLst>
          </p:nvPr>
        </p:nvSpPr>
        <p:spPr bwMode="auto">
          <a:xfrm>
            <a:off x="4732338" y="3695700"/>
            <a:ext cx="55562" cy="60325"/>
          </a:xfrm>
          <a:custGeom>
            <a:avLst/>
            <a:gdLst/>
            <a:ahLst/>
            <a:cxnLst>
              <a:cxn ang="0">
                <a:pos x="113" y="0"/>
              </a:cxn>
              <a:cxn ang="0">
                <a:pos x="116" y="15"/>
              </a:cxn>
              <a:cxn ang="0">
                <a:pos x="122" y="35"/>
              </a:cxn>
              <a:cxn ang="0">
                <a:pos x="124" y="45"/>
              </a:cxn>
              <a:cxn ang="0">
                <a:pos x="124" y="54"/>
              </a:cxn>
              <a:cxn ang="0">
                <a:pos x="124" y="59"/>
              </a:cxn>
              <a:cxn ang="0">
                <a:pos x="123" y="64"/>
              </a:cxn>
              <a:cxn ang="0">
                <a:pos x="122" y="69"/>
              </a:cxn>
              <a:cxn ang="0">
                <a:pos x="119" y="73"/>
              </a:cxn>
              <a:cxn ang="0">
                <a:pos x="114" y="72"/>
              </a:cxn>
              <a:cxn ang="0">
                <a:pos x="108" y="71"/>
              </a:cxn>
              <a:cxn ang="0">
                <a:pos x="103" y="72"/>
              </a:cxn>
              <a:cxn ang="0">
                <a:pos x="96" y="73"/>
              </a:cxn>
              <a:cxn ang="0">
                <a:pos x="83" y="78"/>
              </a:cxn>
              <a:cxn ang="0">
                <a:pos x="71" y="85"/>
              </a:cxn>
              <a:cxn ang="0">
                <a:pos x="46" y="103"/>
              </a:cxn>
              <a:cxn ang="0">
                <a:pos x="26" y="117"/>
              </a:cxn>
              <a:cxn ang="0">
                <a:pos x="23" y="112"/>
              </a:cxn>
              <a:cxn ang="0">
                <a:pos x="13" y="101"/>
              </a:cxn>
              <a:cxn ang="0">
                <a:pos x="4" y="89"/>
              </a:cxn>
              <a:cxn ang="0">
                <a:pos x="0" y="79"/>
              </a:cxn>
              <a:cxn ang="0">
                <a:pos x="1" y="76"/>
              </a:cxn>
              <a:cxn ang="0">
                <a:pos x="2" y="72"/>
              </a:cxn>
              <a:cxn ang="0">
                <a:pos x="5" y="67"/>
              </a:cxn>
              <a:cxn ang="0">
                <a:pos x="9" y="62"/>
              </a:cxn>
              <a:cxn ang="0">
                <a:pos x="17" y="52"/>
              </a:cxn>
              <a:cxn ang="0">
                <a:pos x="27" y="42"/>
              </a:cxn>
              <a:cxn ang="0">
                <a:pos x="48" y="22"/>
              </a:cxn>
              <a:cxn ang="0">
                <a:pos x="60" y="12"/>
              </a:cxn>
              <a:cxn ang="0">
                <a:pos x="73" y="12"/>
              </a:cxn>
              <a:cxn ang="0">
                <a:pos x="86" y="12"/>
              </a:cxn>
              <a:cxn ang="0">
                <a:pos x="100" y="6"/>
              </a:cxn>
              <a:cxn ang="0">
                <a:pos x="113" y="0"/>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4" name="Freeform 256"/>
          <p:cNvSpPr>
            <a:spLocks/>
          </p:cNvSpPr>
          <p:nvPr>
            <p:custDataLst>
              <p:tags r:id="rId183"/>
            </p:custDataLst>
          </p:nvPr>
        </p:nvSpPr>
        <p:spPr bwMode="auto">
          <a:xfrm>
            <a:off x="5041900" y="2395538"/>
            <a:ext cx="503238" cy="473075"/>
          </a:xfrm>
          <a:custGeom>
            <a:avLst/>
            <a:gdLst/>
            <a:ahLst/>
            <a:cxnLst>
              <a:cxn ang="0">
                <a:pos x="928" y="191"/>
              </a:cxn>
              <a:cxn ang="0">
                <a:pos x="859" y="162"/>
              </a:cxn>
              <a:cxn ang="0">
                <a:pos x="773" y="111"/>
              </a:cxn>
              <a:cxn ang="0">
                <a:pos x="617" y="104"/>
              </a:cxn>
              <a:cxn ang="0">
                <a:pos x="551" y="154"/>
              </a:cxn>
              <a:cxn ang="0">
                <a:pos x="504" y="179"/>
              </a:cxn>
              <a:cxn ang="0">
                <a:pos x="426" y="197"/>
              </a:cxn>
              <a:cxn ang="0">
                <a:pos x="383" y="199"/>
              </a:cxn>
              <a:cxn ang="0">
                <a:pos x="355" y="173"/>
              </a:cxn>
              <a:cxn ang="0">
                <a:pos x="260" y="136"/>
              </a:cxn>
              <a:cxn ang="0">
                <a:pos x="228" y="86"/>
              </a:cxn>
              <a:cxn ang="0">
                <a:pos x="220" y="23"/>
              </a:cxn>
              <a:cxn ang="0">
                <a:pos x="188" y="1"/>
              </a:cxn>
              <a:cxn ang="0">
                <a:pos x="155" y="21"/>
              </a:cxn>
              <a:cxn ang="0">
                <a:pos x="136" y="67"/>
              </a:cxn>
              <a:cxn ang="0">
                <a:pos x="79" y="54"/>
              </a:cxn>
              <a:cxn ang="0">
                <a:pos x="4" y="16"/>
              </a:cxn>
              <a:cxn ang="0">
                <a:pos x="5" y="72"/>
              </a:cxn>
              <a:cxn ang="0">
                <a:pos x="45" y="146"/>
              </a:cxn>
              <a:cxn ang="0">
                <a:pos x="73" y="205"/>
              </a:cxn>
              <a:cxn ang="0">
                <a:pos x="135" y="284"/>
              </a:cxn>
              <a:cxn ang="0">
                <a:pos x="122" y="316"/>
              </a:cxn>
              <a:cxn ang="0">
                <a:pos x="133" y="370"/>
              </a:cxn>
              <a:cxn ang="0">
                <a:pos x="188" y="428"/>
              </a:cxn>
              <a:cxn ang="0">
                <a:pos x="259" y="456"/>
              </a:cxn>
              <a:cxn ang="0">
                <a:pos x="259" y="524"/>
              </a:cxn>
              <a:cxn ang="0">
                <a:pos x="335" y="581"/>
              </a:cxn>
              <a:cxn ang="0">
                <a:pos x="423" y="664"/>
              </a:cxn>
              <a:cxn ang="0">
                <a:pos x="471" y="720"/>
              </a:cxn>
              <a:cxn ang="0">
                <a:pos x="504" y="733"/>
              </a:cxn>
              <a:cxn ang="0">
                <a:pos x="542" y="755"/>
              </a:cxn>
              <a:cxn ang="0">
                <a:pos x="598" y="787"/>
              </a:cxn>
              <a:cxn ang="0">
                <a:pos x="685" y="795"/>
              </a:cxn>
              <a:cxn ang="0">
                <a:pos x="732" y="780"/>
              </a:cxn>
              <a:cxn ang="0">
                <a:pos x="779" y="764"/>
              </a:cxn>
              <a:cxn ang="0">
                <a:pos x="801" y="796"/>
              </a:cxn>
              <a:cxn ang="0">
                <a:pos x="813" y="857"/>
              </a:cxn>
              <a:cxn ang="0">
                <a:pos x="874" y="874"/>
              </a:cxn>
              <a:cxn ang="0">
                <a:pos x="1011" y="892"/>
              </a:cxn>
              <a:cxn ang="0">
                <a:pos x="1091" y="879"/>
              </a:cxn>
              <a:cxn ang="0">
                <a:pos x="1099" y="831"/>
              </a:cxn>
              <a:cxn ang="0">
                <a:pos x="1156" y="770"/>
              </a:cxn>
              <a:cxn ang="0">
                <a:pos x="1132" y="750"/>
              </a:cxn>
              <a:cxn ang="0">
                <a:pos x="1096" y="708"/>
              </a:cxn>
              <a:cxn ang="0">
                <a:pos x="1031" y="643"/>
              </a:cxn>
              <a:cxn ang="0">
                <a:pos x="1018" y="603"/>
              </a:cxn>
              <a:cxn ang="0">
                <a:pos x="1044" y="559"/>
              </a:cxn>
              <a:cxn ang="0">
                <a:pos x="1048" y="526"/>
              </a:cxn>
              <a:cxn ang="0">
                <a:pos x="1030" y="512"/>
              </a:cxn>
              <a:cxn ang="0">
                <a:pos x="983" y="507"/>
              </a:cxn>
              <a:cxn ang="0">
                <a:pos x="954" y="453"/>
              </a:cxn>
              <a:cxn ang="0">
                <a:pos x="937" y="373"/>
              </a:cxn>
              <a:cxn ang="0">
                <a:pos x="924" y="357"/>
              </a:cxn>
              <a:cxn ang="0">
                <a:pos x="940" y="334"/>
              </a:cxn>
              <a:cxn ang="0">
                <a:pos x="960" y="293"/>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5" name="Freeform 257"/>
          <p:cNvSpPr>
            <a:spLocks/>
          </p:cNvSpPr>
          <p:nvPr>
            <p:custDataLst>
              <p:tags r:id="rId184"/>
            </p:custDataLst>
          </p:nvPr>
        </p:nvSpPr>
        <p:spPr bwMode="auto">
          <a:xfrm>
            <a:off x="5065713" y="3052763"/>
            <a:ext cx="247650" cy="228600"/>
          </a:xfrm>
          <a:custGeom>
            <a:avLst/>
            <a:gdLst/>
            <a:ahLst/>
            <a:cxnLst>
              <a:cxn ang="0">
                <a:pos x="26" y="190"/>
              </a:cxn>
              <a:cxn ang="0">
                <a:pos x="37" y="177"/>
              </a:cxn>
              <a:cxn ang="0">
                <a:pos x="41" y="164"/>
              </a:cxn>
              <a:cxn ang="0">
                <a:pos x="39" y="129"/>
              </a:cxn>
              <a:cxn ang="0">
                <a:pos x="44" y="120"/>
              </a:cxn>
              <a:cxn ang="0">
                <a:pos x="55" y="112"/>
              </a:cxn>
              <a:cxn ang="0">
                <a:pos x="68" y="107"/>
              </a:cxn>
              <a:cxn ang="0">
                <a:pos x="80" y="104"/>
              </a:cxn>
              <a:cxn ang="0">
                <a:pos x="103" y="106"/>
              </a:cxn>
              <a:cxn ang="0">
                <a:pos x="124" y="109"/>
              </a:cxn>
              <a:cxn ang="0">
                <a:pos x="158" y="120"/>
              </a:cxn>
              <a:cxn ang="0">
                <a:pos x="184" y="135"/>
              </a:cxn>
              <a:cxn ang="0">
                <a:pos x="206" y="154"/>
              </a:cxn>
              <a:cxn ang="0">
                <a:pos x="254" y="92"/>
              </a:cxn>
              <a:cxn ang="0">
                <a:pos x="285" y="49"/>
              </a:cxn>
              <a:cxn ang="0">
                <a:pos x="538" y="43"/>
              </a:cxn>
              <a:cxn ang="0">
                <a:pos x="557" y="78"/>
              </a:cxn>
              <a:cxn ang="0">
                <a:pos x="562" y="98"/>
              </a:cxn>
              <a:cxn ang="0">
                <a:pos x="564" y="123"/>
              </a:cxn>
              <a:cxn ang="0">
                <a:pos x="568" y="151"/>
              </a:cxn>
              <a:cxn ang="0">
                <a:pos x="571" y="178"/>
              </a:cxn>
              <a:cxn ang="0">
                <a:pos x="564" y="180"/>
              </a:cxn>
              <a:cxn ang="0">
                <a:pos x="562" y="179"/>
              </a:cxn>
              <a:cxn ang="0">
                <a:pos x="558" y="184"/>
              </a:cxn>
              <a:cxn ang="0">
                <a:pos x="548" y="207"/>
              </a:cxn>
              <a:cxn ang="0">
                <a:pos x="534" y="225"/>
              </a:cxn>
              <a:cxn ang="0">
                <a:pos x="515" y="239"/>
              </a:cxn>
              <a:cxn ang="0">
                <a:pos x="494" y="249"/>
              </a:cxn>
              <a:cxn ang="0">
                <a:pos x="405" y="283"/>
              </a:cxn>
              <a:cxn ang="0">
                <a:pos x="347" y="307"/>
              </a:cxn>
              <a:cxn ang="0">
                <a:pos x="295" y="328"/>
              </a:cxn>
              <a:cxn ang="0">
                <a:pos x="245" y="345"/>
              </a:cxn>
              <a:cxn ang="0">
                <a:pos x="186" y="363"/>
              </a:cxn>
              <a:cxn ang="0">
                <a:pos x="167" y="371"/>
              </a:cxn>
              <a:cxn ang="0">
                <a:pos x="149" y="381"/>
              </a:cxn>
              <a:cxn ang="0">
                <a:pos x="119" y="403"/>
              </a:cxn>
              <a:cxn ang="0">
                <a:pos x="92" y="426"/>
              </a:cxn>
              <a:cxn ang="0">
                <a:pos x="67" y="443"/>
              </a:cxn>
              <a:cxn ang="0">
                <a:pos x="50" y="378"/>
              </a:cxn>
              <a:cxn ang="0">
                <a:pos x="33" y="313"/>
              </a:cxn>
              <a:cxn ang="0">
                <a:pos x="16" y="251"/>
              </a:cxn>
              <a:cxn ang="0">
                <a:pos x="0" y="196"/>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6" name="Freeform 258"/>
          <p:cNvSpPr>
            <a:spLocks/>
          </p:cNvSpPr>
          <p:nvPr>
            <p:custDataLst>
              <p:tags r:id="rId185"/>
            </p:custDataLst>
          </p:nvPr>
        </p:nvSpPr>
        <p:spPr bwMode="auto">
          <a:xfrm>
            <a:off x="5260975" y="2827338"/>
            <a:ext cx="120650" cy="120650"/>
          </a:xfrm>
          <a:custGeom>
            <a:avLst/>
            <a:gdLst/>
            <a:ahLst/>
            <a:cxnLst>
              <a:cxn ang="0">
                <a:pos x="0" y="111"/>
              </a:cxn>
              <a:cxn ang="0">
                <a:pos x="4" y="109"/>
              </a:cxn>
              <a:cxn ang="0">
                <a:pos x="7" y="109"/>
              </a:cxn>
              <a:cxn ang="0">
                <a:pos x="10" y="110"/>
              </a:cxn>
              <a:cxn ang="0">
                <a:pos x="11" y="111"/>
              </a:cxn>
              <a:cxn ang="0">
                <a:pos x="12" y="117"/>
              </a:cxn>
              <a:cxn ang="0">
                <a:pos x="13" y="123"/>
              </a:cxn>
              <a:cxn ang="0">
                <a:pos x="14" y="128"/>
              </a:cxn>
              <a:cxn ang="0">
                <a:pos x="16" y="131"/>
              </a:cxn>
              <a:cxn ang="0">
                <a:pos x="19" y="134"/>
              </a:cxn>
              <a:cxn ang="0">
                <a:pos x="24" y="136"/>
              </a:cxn>
              <a:cxn ang="0">
                <a:pos x="29" y="137"/>
              </a:cxn>
              <a:cxn ang="0">
                <a:pos x="37" y="138"/>
              </a:cxn>
              <a:cxn ang="0">
                <a:pos x="48" y="138"/>
              </a:cxn>
              <a:cxn ang="0">
                <a:pos x="60" y="136"/>
              </a:cxn>
              <a:cxn ang="0">
                <a:pos x="98" y="130"/>
              </a:cxn>
              <a:cxn ang="0">
                <a:pos x="129" y="122"/>
              </a:cxn>
              <a:cxn ang="0">
                <a:pos x="143" y="118"/>
              </a:cxn>
              <a:cxn ang="0">
                <a:pos x="156" y="114"/>
              </a:cxn>
              <a:cxn ang="0">
                <a:pos x="167" y="109"/>
              </a:cxn>
              <a:cxn ang="0">
                <a:pos x="178" y="103"/>
              </a:cxn>
              <a:cxn ang="0">
                <a:pos x="188" y="96"/>
              </a:cxn>
              <a:cxn ang="0">
                <a:pos x="198" y="87"/>
              </a:cxn>
              <a:cxn ang="0">
                <a:pos x="208" y="78"/>
              </a:cxn>
              <a:cxn ang="0">
                <a:pos x="219" y="65"/>
              </a:cxn>
              <a:cxn ang="0">
                <a:pos x="229" y="52"/>
              </a:cxn>
              <a:cxn ang="0">
                <a:pos x="241" y="37"/>
              </a:cxn>
              <a:cxn ang="0">
                <a:pos x="253" y="20"/>
              </a:cxn>
              <a:cxn ang="0">
                <a:pos x="266" y="0"/>
              </a:cxn>
              <a:cxn ang="0">
                <a:pos x="270" y="7"/>
              </a:cxn>
              <a:cxn ang="0">
                <a:pos x="274" y="13"/>
              </a:cxn>
              <a:cxn ang="0">
                <a:pos x="276" y="20"/>
              </a:cxn>
              <a:cxn ang="0">
                <a:pos x="279" y="27"/>
              </a:cxn>
              <a:cxn ang="0">
                <a:pos x="282" y="42"/>
              </a:cxn>
              <a:cxn ang="0">
                <a:pos x="286" y="62"/>
              </a:cxn>
              <a:cxn ang="0">
                <a:pos x="246" y="198"/>
              </a:cxn>
              <a:cxn ang="0">
                <a:pos x="226" y="228"/>
              </a:cxn>
              <a:cxn ang="0">
                <a:pos x="53" y="210"/>
              </a:cxn>
              <a:cxn ang="0">
                <a:pos x="0" y="111"/>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7" name="Freeform 259"/>
          <p:cNvSpPr>
            <a:spLocks/>
          </p:cNvSpPr>
          <p:nvPr>
            <p:custDataLst>
              <p:tags r:id="rId186"/>
            </p:custDataLst>
          </p:nvPr>
        </p:nvSpPr>
        <p:spPr bwMode="auto">
          <a:xfrm>
            <a:off x="4948238" y="2479675"/>
            <a:ext cx="222250" cy="263525"/>
          </a:xfrm>
          <a:custGeom>
            <a:avLst/>
            <a:gdLst/>
            <a:ahLst/>
            <a:cxnLst>
              <a:cxn ang="0">
                <a:pos x="478" y="370"/>
              </a:cxn>
              <a:cxn ang="0">
                <a:pos x="484" y="346"/>
              </a:cxn>
              <a:cxn ang="0">
                <a:pos x="483" y="329"/>
              </a:cxn>
              <a:cxn ang="0">
                <a:pos x="478" y="302"/>
              </a:cxn>
              <a:cxn ang="0">
                <a:pos x="455" y="299"/>
              </a:cxn>
              <a:cxn ang="0">
                <a:pos x="431" y="288"/>
              </a:cxn>
              <a:cxn ang="0">
                <a:pos x="407" y="274"/>
              </a:cxn>
              <a:cxn ang="0">
                <a:pos x="386" y="256"/>
              </a:cxn>
              <a:cxn ang="0">
                <a:pos x="366" y="237"/>
              </a:cxn>
              <a:cxn ang="0">
                <a:pos x="352" y="216"/>
              </a:cxn>
              <a:cxn ang="0">
                <a:pos x="342" y="196"/>
              </a:cxn>
              <a:cxn ang="0">
                <a:pos x="339" y="178"/>
              </a:cxn>
              <a:cxn ang="0">
                <a:pos x="341" y="162"/>
              </a:cxn>
              <a:cxn ang="0">
                <a:pos x="349" y="150"/>
              </a:cxn>
              <a:cxn ang="0">
                <a:pos x="365" y="136"/>
              </a:cxn>
              <a:cxn ang="0">
                <a:pos x="354" y="130"/>
              </a:cxn>
              <a:cxn ang="0">
                <a:pos x="341" y="119"/>
              </a:cxn>
              <a:cxn ang="0">
                <a:pos x="315" y="87"/>
              </a:cxn>
              <a:cxn ang="0">
                <a:pos x="292" y="51"/>
              </a:cxn>
              <a:cxn ang="0">
                <a:pos x="279" y="25"/>
              </a:cxn>
              <a:cxn ang="0">
                <a:pos x="260" y="24"/>
              </a:cxn>
              <a:cxn ang="0">
                <a:pos x="239" y="19"/>
              </a:cxn>
              <a:cxn ang="0">
                <a:pos x="219" y="11"/>
              </a:cxn>
              <a:cxn ang="0">
                <a:pos x="197" y="6"/>
              </a:cxn>
              <a:cxn ang="0">
                <a:pos x="170" y="3"/>
              </a:cxn>
              <a:cxn ang="0">
                <a:pos x="149" y="8"/>
              </a:cxn>
              <a:cxn ang="0">
                <a:pos x="114" y="41"/>
              </a:cxn>
              <a:cxn ang="0">
                <a:pos x="98" y="57"/>
              </a:cxn>
              <a:cxn ang="0">
                <a:pos x="93" y="64"/>
              </a:cxn>
              <a:cxn ang="0">
                <a:pos x="94" y="94"/>
              </a:cxn>
              <a:cxn ang="0">
                <a:pos x="95" y="140"/>
              </a:cxn>
              <a:cxn ang="0">
                <a:pos x="94" y="164"/>
              </a:cxn>
              <a:cxn ang="0">
                <a:pos x="86" y="180"/>
              </a:cxn>
              <a:cxn ang="0">
                <a:pos x="67" y="197"/>
              </a:cxn>
              <a:cxn ang="0">
                <a:pos x="40" y="214"/>
              </a:cxn>
              <a:cxn ang="0">
                <a:pos x="13" y="228"/>
              </a:cxn>
              <a:cxn ang="0">
                <a:pos x="2" y="246"/>
              </a:cxn>
              <a:cxn ang="0">
                <a:pos x="2" y="264"/>
              </a:cxn>
              <a:cxn ang="0">
                <a:pos x="0" y="278"/>
              </a:cxn>
              <a:cxn ang="0">
                <a:pos x="0" y="289"/>
              </a:cxn>
              <a:cxn ang="0">
                <a:pos x="7" y="301"/>
              </a:cxn>
              <a:cxn ang="0">
                <a:pos x="26" y="314"/>
              </a:cxn>
              <a:cxn ang="0">
                <a:pos x="62" y="331"/>
              </a:cxn>
              <a:cxn ang="0">
                <a:pos x="120" y="355"/>
              </a:cxn>
              <a:cxn ang="0">
                <a:pos x="180" y="374"/>
              </a:cxn>
              <a:cxn ang="0">
                <a:pos x="214" y="385"/>
              </a:cxn>
              <a:cxn ang="0">
                <a:pos x="237" y="400"/>
              </a:cxn>
              <a:cxn ang="0">
                <a:pos x="252" y="418"/>
              </a:cxn>
              <a:cxn ang="0">
                <a:pos x="262" y="435"/>
              </a:cxn>
              <a:cxn ang="0">
                <a:pos x="266" y="451"/>
              </a:cxn>
              <a:cxn ang="0">
                <a:pos x="270" y="469"/>
              </a:cxn>
              <a:cxn ang="0">
                <a:pos x="277" y="481"/>
              </a:cxn>
              <a:cxn ang="0">
                <a:pos x="287" y="489"/>
              </a:cxn>
              <a:cxn ang="0">
                <a:pos x="307" y="497"/>
              </a:cxn>
              <a:cxn ang="0">
                <a:pos x="328" y="503"/>
              </a:cxn>
              <a:cxn ang="0">
                <a:pos x="335" y="500"/>
              </a:cxn>
              <a:cxn ang="0">
                <a:pos x="346" y="499"/>
              </a:cxn>
              <a:cxn ang="0">
                <a:pos x="366" y="503"/>
              </a:cxn>
              <a:cxn ang="0">
                <a:pos x="383" y="505"/>
              </a:cxn>
              <a:cxn ang="0">
                <a:pos x="437" y="505"/>
              </a:cxn>
              <a:cxn ang="0">
                <a:pos x="465" y="449"/>
              </a:cxn>
              <a:cxn ang="0">
                <a:pos x="492" y="437"/>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8" name="Freeform 260"/>
          <p:cNvSpPr>
            <a:spLocks/>
          </p:cNvSpPr>
          <p:nvPr>
            <p:custDataLst>
              <p:tags r:id="rId187"/>
            </p:custDataLst>
          </p:nvPr>
        </p:nvSpPr>
        <p:spPr bwMode="auto">
          <a:xfrm>
            <a:off x="5448300" y="2439988"/>
            <a:ext cx="331788" cy="290512"/>
          </a:xfrm>
          <a:custGeom>
            <a:avLst/>
            <a:gdLst/>
            <a:ahLst/>
            <a:cxnLst>
              <a:cxn ang="0">
                <a:pos x="62" y="196"/>
              </a:cxn>
              <a:cxn ang="0">
                <a:pos x="93" y="190"/>
              </a:cxn>
              <a:cxn ang="0">
                <a:pos x="128" y="182"/>
              </a:cxn>
              <a:cxn ang="0">
                <a:pos x="175" y="151"/>
              </a:cxn>
              <a:cxn ang="0">
                <a:pos x="194" y="126"/>
              </a:cxn>
              <a:cxn ang="0">
                <a:pos x="199" y="88"/>
              </a:cxn>
              <a:cxn ang="0">
                <a:pos x="208" y="69"/>
              </a:cxn>
              <a:cxn ang="0">
                <a:pos x="240" y="60"/>
              </a:cxn>
              <a:cxn ang="0">
                <a:pos x="294" y="62"/>
              </a:cxn>
              <a:cxn ang="0">
                <a:pos x="329" y="71"/>
              </a:cxn>
              <a:cxn ang="0">
                <a:pos x="362" y="90"/>
              </a:cxn>
              <a:cxn ang="0">
                <a:pos x="386" y="93"/>
              </a:cxn>
              <a:cxn ang="0">
                <a:pos x="419" y="84"/>
              </a:cxn>
              <a:cxn ang="0">
                <a:pos x="460" y="61"/>
              </a:cxn>
              <a:cxn ang="0">
                <a:pos x="479" y="33"/>
              </a:cxn>
              <a:cxn ang="0">
                <a:pos x="508" y="4"/>
              </a:cxn>
              <a:cxn ang="0">
                <a:pos x="530" y="19"/>
              </a:cxn>
              <a:cxn ang="0">
                <a:pos x="550" y="45"/>
              </a:cxn>
              <a:cxn ang="0">
                <a:pos x="561" y="87"/>
              </a:cxn>
              <a:cxn ang="0">
                <a:pos x="570" y="101"/>
              </a:cxn>
              <a:cxn ang="0">
                <a:pos x="589" y="104"/>
              </a:cxn>
              <a:cxn ang="0">
                <a:pos x="622" y="73"/>
              </a:cxn>
              <a:cxn ang="0">
                <a:pos x="743" y="66"/>
              </a:cxn>
              <a:cxn ang="0">
                <a:pos x="759" y="87"/>
              </a:cxn>
              <a:cxn ang="0">
                <a:pos x="679" y="100"/>
              </a:cxn>
              <a:cxn ang="0">
                <a:pos x="605" y="112"/>
              </a:cxn>
              <a:cxn ang="0">
                <a:pos x="574" y="130"/>
              </a:cxn>
              <a:cxn ang="0">
                <a:pos x="571" y="147"/>
              </a:cxn>
              <a:cxn ang="0">
                <a:pos x="582" y="164"/>
              </a:cxn>
              <a:cxn ang="0">
                <a:pos x="601" y="180"/>
              </a:cxn>
              <a:cxn ang="0">
                <a:pos x="604" y="195"/>
              </a:cxn>
              <a:cxn ang="0">
                <a:pos x="594" y="213"/>
              </a:cxn>
              <a:cxn ang="0">
                <a:pos x="574" y="237"/>
              </a:cxn>
              <a:cxn ang="0">
                <a:pos x="565" y="255"/>
              </a:cxn>
              <a:cxn ang="0">
                <a:pos x="542" y="269"/>
              </a:cxn>
              <a:cxn ang="0">
                <a:pos x="519" y="310"/>
              </a:cxn>
              <a:cxn ang="0">
                <a:pos x="508" y="363"/>
              </a:cxn>
              <a:cxn ang="0">
                <a:pos x="497" y="425"/>
              </a:cxn>
              <a:cxn ang="0">
                <a:pos x="477" y="412"/>
              </a:cxn>
              <a:cxn ang="0">
                <a:pos x="460" y="407"/>
              </a:cxn>
              <a:cxn ang="0">
                <a:pos x="439" y="418"/>
              </a:cxn>
              <a:cxn ang="0">
                <a:pos x="411" y="440"/>
              </a:cxn>
              <a:cxn ang="0">
                <a:pos x="393" y="444"/>
              </a:cxn>
              <a:cxn ang="0">
                <a:pos x="375" y="463"/>
              </a:cxn>
              <a:cxn ang="0">
                <a:pos x="365" y="511"/>
              </a:cxn>
              <a:cxn ang="0">
                <a:pos x="350" y="525"/>
              </a:cxn>
              <a:cxn ang="0">
                <a:pos x="270" y="546"/>
              </a:cxn>
              <a:cxn ang="0">
                <a:pos x="194" y="554"/>
              </a:cxn>
              <a:cxn ang="0">
                <a:pos x="113" y="542"/>
              </a:cxn>
              <a:cxn ang="0">
                <a:pos x="95" y="518"/>
              </a:cxn>
              <a:cxn ang="0">
                <a:pos x="115" y="488"/>
              </a:cxn>
              <a:cxn ang="0">
                <a:pos x="125" y="462"/>
              </a:cxn>
              <a:cxn ang="0">
                <a:pos x="123" y="442"/>
              </a:cxn>
              <a:cxn ang="0">
                <a:pos x="111" y="433"/>
              </a:cxn>
              <a:cxn ang="0">
                <a:pos x="69" y="431"/>
              </a:cxn>
              <a:cxn ang="0">
                <a:pos x="52" y="421"/>
              </a:cxn>
              <a:cxn ang="0">
                <a:pos x="34" y="384"/>
              </a:cxn>
              <a:cxn ang="0">
                <a:pos x="19" y="309"/>
              </a:cxn>
              <a:cxn ang="0">
                <a:pos x="10" y="291"/>
              </a:cxn>
              <a:cxn ang="0">
                <a:pos x="0" y="280"/>
              </a:cxn>
              <a:cxn ang="0">
                <a:pos x="2" y="268"/>
              </a:cxn>
              <a:cxn ang="0">
                <a:pos x="22" y="248"/>
              </a:cxn>
              <a:cxn ang="0">
                <a:pos x="34" y="221"/>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9" name="Freeform 261"/>
          <p:cNvSpPr>
            <a:spLocks/>
          </p:cNvSpPr>
          <p:nvPr>
            <p:custDataLst>
              <p:tags r:id="rId188"/>
            </p:custDataLst>
          </p:nvPr>
        </p:nvSpPr>
        <p:spPr bwMode="auto">
          <a:xfrm>
            <a:off x="5480050" y="2489200"/>
            <a:ext cx="365125" cy="423863"/>
          </a:xfrm>
          <a:custGeom>
            <a:avLst/>
            <a:gdLst/>
            <a:ahLst/>
            <a:cxnLst>
              <a:cxn ang="0">
                <a:pos x="779" y="82"/>
              </a:cxn>
              <a:cxn ang="0">
                <a:pos x="707" y="29"/>
              </a:cxn>
              <a:cxn ang="0">
                <a:pos x="562" y="10"/>
              </a:cxn>
              <a:cxn ang="0">
                <a:pos x="499" y="29"/>
              </a:cxn>
              <a:cxn ang="0">
                <a:pos x="486" y="49"/>
              </a:cxn>
              <a:cxn ang="0">
                <a:pos x="497" y="71"/>
              </a:cxn>
              <a:cxn ang="0">
                <a:pos x="517" y="90"/>
              </a:cxn>
              <a:cxn ang="0">
                <a:pos x="516" y="111"/>
              </a:cxn>
              <a:cxn ang="0">
                <a:pos x="491" y="140"/>
              </a:cxn>
              <a:cxn ang="0">
                <a:pos x="480" y="162"/>
              </a:cxn>
              <a:cxn ang="0">
                <a:pos x="450" y="184"/>
              </a:cxn>
              <a:cxn ang="0">
                <a:pos x="427" y="243"/>
              </a:cxn>
              <a:cxn ang="0">
                <a:pos x="420" y="332"/>
              </a:cxn>
              <a:cxn ang="0">
                <a:pos x="392" y="319"/>
              </a:cxn>
              <a:cxn ang="0">
                <a:pos x="370" y="315"/>
              </a:cxn>
              <a:cxn ang="0">
                <a:pos x="338" y="339"/>
              </a:cxn>
              <a:cxn ang="0">
                <a:pos x="313" y="351"/>
              </a:cxn>
              <a:cxn ang="0">
                <a:pos x="290" y="370"/>
              </a:cxn>
              <a:cxn ang="0">
                <a:pos x="280" y="424"/>
              </a:cxn>
              <a:cxn ang="0">
                <a:pos x="235" y="442"/>
              </a:cxn>
              <a:cxn ang="0">
                <a:pos x="127" y="462"/>
              </a:cxn>
              <a:cxn ang="0">
                <a:pos x="26" y="449"/>
              </a:cxn>
              <a:cxn ang="0">
                <a:pos x="51" y="505"/>
              </a:cxn>
              <a:cxn ang="0">
                <a:pos x="96" y="540"/>
              </a:cxn>
              <a:cxn ang="0">
                <a:pos x="123" y="577"/>
              </a:cxn>
              <a:cxn ang="0">
                <a:pos x="142" y="596"/>
              </a:cxn>
              <a:cxn ang="0">
                <a:pos x="99" y="647"/>
              </a:cxn>
              <a:cxn ang="0">
                <a:pos x="87" y="671"/>
              </a:cxn>
              <a:cxn ang="0">
                <a:pos x="109" y="720"/>
              </a:cxn>
              <a:cxn ang="0">
                <a:pos x="222" y="710"/>
              </a:cxn>
              <a:cxn ang="0">
                <a:pos x="302" y="705"/>
              </a:cxn>
              <a:cxn ang="0">
                <a:pos x="330" y="721"/>
              </a:cxn>
              <a:cxn ang="0">
                <a:pos x="359" y="756"/>
              </a:cxn>
              <a:cxn ang="0">
                <a:pos x="408" y="785"/>
              </a:cxn>
              <a:cxn ang="0">
                <a:pos x="449" y="803"/>
              </a:cxn>
              <a:cxn ang="0">
                <a:pos x="460" y="791"/>
              </a:cxn>
              <a:cxn ang="0">
                <a:pos x="487" y="774"/>
              </a:cxn>
              <a:cxn ang="0">
                <a:pos x="554" y="764"/>
              </a:cxn>
              <a:cxn ang="0">
                <a:pos x="597" y="750"/>
              </a:cxn>
              <a:cxn ang="0">
                <a:pos x="618" y="727"/>
              </a:cxn>
              <a:cxn ang="0">
                <a:pos x="584" y="700"/>
              </a:cxn>
              <a:cxn ang="0">
                <a:pos x="542" y="641"/>
              </a:cxn>
              <a:cxn ang="0">
                <a:pos x="526" y="624"/>
              </a:cxn>
              <a:cxn ang="0">
                <a:pos x="526" y="578"/>
              </a:cxn>
              <a:cxn ang="0">
                <a:pos x="582" y="563"/>
              </a:cxn>
              <a:cxn ang="0">
                <a:pos x="622" y="531"/>
              </a:cxn>
              <a:cxn ang="0">
                <a:pos x="688" y="417"/>
              </a:cxn>
              <a:cxn ang="0">
                <a:pos x="730" y="368"/>
              </a:cxn>
              <a:cxn ang="0">
                <a:pos x="725" y="330"/>
              </a:cxn>
              <a:cxn ang="0">
                <a:pos x="729" y="305"/>
              </a:cxn>
              <a:cxn ang="0">
                <a:pos x="751" y="289"/>
              </a:cxn>
              <a:cxn ang="0">
                <a:pos x="670" y="207"/>
              </a:cxn>
              <a:cxn ang="0">
                <a:pos x="758" y="140"/>
              </a:cxn>
              <a:cxn ang="0">
                <a:pos x="805" y="123"/>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0" name="Freeform 262"/>
          <p:cNvSpPr>
            <a:spLocks/>
          </p:cNvSpPr>
          <p:nvPr>
            <p:custDataLst>
              <p:tags r:id="rId189"/>
            </p:custDataLst>
          </p:nvPr>
        </p:nvSpPr>
        <p:spPr bwMode="auto">
          <a:xfrm>
            <a:off x="6270625" y="2757488"/>
            <a:ext cx="220663" cy="585787"/>
          </a:xfrm>
          <a:custGeom>
            <a:avLst/>
            <a:gdLst/>
            <a:ahLst/>
            <a:cxnLst>
              <a:cxn ang="0">
                <a:pos x="438" y="1067"/>
              </a:cxn>
              <a:cxn ang="0">
                <a:pos x="443" y="1028"/>
              </a:cxn>
              <a:cxn ang="0">
                <a:pos x="399" y="1022"/>
              </a:cxn>
              <a:cxn ang="0">
                <a:pos x="405" y="957"/>
              </a:cxn>
              <a:cxn ang="0">
                <a:pos x="419" y="931"/>
              </a:cxn>
              <a:cxn ang="0">
                <a:pos x="413" y="899"/>
              </a:cxn>
              <a:cxn ang="0">
                <a:pos x="398" y="893"/>
              </a:cxn>
              <a:cxn ang="0">
                <a:pos x="382" y="838"/>
              </a:cxn>
              <a:cxn ang="0">
                <a:pos x="324" y="719"/>
              </a:cxn>
              <a:cxn ang="0">
                <a:pos x="296" y="703"/>
              </a:cxn>
              <a:cxn ang="0">
                <a:pos x="282" y="718"/>
              </a:cxn>
              <a:cxn ang="0">
                <a:pos x="226" y="742"/>
              </a:cxn>
              <a:cxn ang="0">
                <a:pos x="169" y="736"/>
              </a:cxn>
              <a:cxn ang="0">
                <a:pos x="133" y="567"/>
              </a:cxn>
              <a:cxn ang="0">
                <a:pos x="101" y="520"/>
              </a:cxn>
              <a:cxn ang="0">
                <a:pos x="51" y="502"/>
              </a:cxn>
              <a:cxn ang="0">
                <a:pos x="8" y="471"/>
              </a:cxn>
              <a:cxn ang="0">
                <a:pos x="23" y="445"/>
              </a:cxn>
              <a:cxn ang="0">
                <a:pos x="58" y="361"/>
              </a:cxn>
              <a:cxn ang="0">
                <a:pos x="67" y="277"/>
              </a:cxn>
              <a:cxn ang="0">
                <a:pos x="80" y="265"/>
              </a:cxn>
              <a:cxn ang="0">
                <a:pos x="113" y="258"/>
              </a:cxn>
              <a:cxn ang="0">
                <a:pos x="134" y="222"/>
              </a:cxn>
              <a:cxn ang="0">
                <a:pos x="140" y="117"/>
              </a:cxn>
              <a:cxn ang="0">
                <a:pos x="159" y="98"/>
              </a:cxn>
              <a:cxn ang="0">
                <a:pos x="213" y="74"/>
              </a:cxn>
              <a:cxn ang="0">
                <a:pos x="234" y="21"/>
              </a:cxn>
              <a:cxn ang="0">
                <a:pos x="277" y="31"/>
              </a:cxn>
              <a:cxn ang="0">
                <a:pos x="312" y="49"/>
              </a:cxn>
              <a:cxn ang="0">
                <a:pos x="337" y="122"/>
              </a:cxn>
              <a:cxn ang="0">
                <a:pos x="335" y="167"/>
              </a:cxn>
              <a:cxn ang="0">
                <a:pos x="300" y="216"/>
              </a:cxn>
              <a:cxn ang="0">
                <a:pos x="293" y="245"/>
              </a:cxn>
              <a:cxn ang="0">
                <a:pos x="309" y="261"/>
              </a:cxn>
              <a:cxn ang="0">
                <a:pos x="346" y="270"/>
              </a:cxn>
              <a:cxn ang="0">
                <a:pos x="371" y="291"/>
              </a:cxn>
              <a:cxn ang="0">
                <a:pos x="398" y="345"/>
              </a:cxn>
              <a:cxn ang="0">
                <a:pos x="430" y="400"/>
              </a:cxn>
              <a:cxn ang="0">
                <a:pos x="464" y="418"/>
              </a:cxn>
              <a:cxn ang="0">
                <a:pos x="505" y="418"/>
              </a:cxn>
              <a:cxn ang="0">
                <a:pos x="476" y="494"/>
              </a:cxn>
              <a:cxn ang="0">
                <a:pos x="427" y="510"/>
              </a:cxn>
              <a:cxn ang="0">
                <a:pos x="383" y="528"/>
              </a:cxn>
              <a:cxn ang="0">
                <a:pos x="360" y="572"/>
              </a:cxn>
              <a:cxn ang="0">
                <a:pos x="370" y="637"/>
              </a:cxn>
              <a:cxn ang="0">
                <a:pos x="402" y="683"/>
              </a:cxn>
              <a:cxn ang="0">
                <a:pos x="430" y="735"/>
              </a:cxn>
              <a:cxn ang="0">
                <a:pos x="428" y="776"/>
              </a:cxn>
              <a:cxn ang="0">
                <a:pos x="419" y="801"/>
              </a:cxn>
              <a:cxn ang="0">
                <a:pos x="435" y="851"/>
              </a:cxn>
              <a:cxn ang="0">
                <a:pos x="483" y="965"/>
              </a:cxn>
              <a:cxn ang="0">
                <a:pos x="458" y="1082"/>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1" name="Freeform 263"/>
          <p:cNvSpPr>
            <a:spLocks/>
          </p:cNvSpPr>
          <p:nvPr>
            <p:custDataLst>
              <p:tags r:id="rId190"/>
            </p:custDataLst>
          </p:nvPr>
        </p:nvSpPr>
        <p:spPr bwMode="auto">
          <a:xfrm>
            <a:off x="3594100" y="3267075"/>
            <a:ext cx="80963" cy="58738"/>
          </a:xfrm>
          <a:custGeom>
            <a:avLst/>
            <a:gdLst/>
            <a:ahLst/>
            <a:cxnLst>
              <a:cxn ang="0">
                <a:pos x="180" y="7"/>
              </a:cxn>
              <a:cxn ang="0">
                <a:pos x="171" y="24"/>
              </a:cxn>
              <a:cxn ang="0">
                <a:pos x="163" y="39"/>
              </a:cxn>
              <a:cxn ang="0">
                <a:pos x="152" y="53"/>
              </a:cxn>
              <a:cxn ang="0">
                <a:pos x="141" y="66"/>
              </a:cxn>
              <a:cxn ang="0">
                <a:pos x="129" y="80"/>
              </a:cxn>
              <a:cxn ang="0">
                <a:pos x="115" y="92"/>
              </a:cxn>
              <a:cxn ang="0">
                <a:pos x="101" y="102"/>
              </a:cxn>
              <a:cxn ang="0">
                <a:pos x="87" y="112"/>
              </a:cxn>
              <a:cxn ang="0">
                <a:pos x="82" y="107"/>
              </a:cxn>
              <a:cxn ang="0">
                <a:pos x="79" y="101"/>
              </a:cxn>
              <a:cxn ang="0">
                <a:pos x="76" y="95"/>
              </a:cxn>
              <a:cxn ang="0">
                <a:pos x="74" y="88"/>
              </a:cxn>
              <a:cxn ang="0">
                <a:pos x="70" y="81"/>
              </a:cxn>
              <a:cxn ang="0">
                <a:pos x="68" y="74"/>
              </a:cxn>
              <a:cxn ang="0">
                <a:pos x="65" y="69"/>
              </a:cxn>
              <a:cxn ang="0">
                <a:pos x="60" y="63"/>
              </a:cxn>
              <a:cxn ang="0">
                <a:pos x="45" y="48"/>
              </a:cxn>
              <a:cxn ang="0">
                <a:pos x="36" y="38"/>
              </a:cxn>
              <a:cxn ang="0">
                <a:pos x="30" y="33"/>
              </a:cxn>
              <a:cxn ang="0">
                <a:pos x="25" y="31"/>
              </a:cxn>
              <a:cxn ang="0">
                <a:pos x="18" y="30"/>
              </a:cxn>
              <a:cxn ang="0">
                <a:pos x="0" y="26"/>
              </a:cxn>
              <a:cxn ang="0">
                <a:pos x="26" y="14"/>
              </a:cxn>
              <a:cxn ang="0">
                <a:pos x="41" y="9"/>
              </a:cxn>
              <a:cxn ang="0">
                <a:pos x="56" y="5"/>
              </a:cxn>
              <a:cxn ang="0">
                <a:pos x="74" y="3"/>
              </a:cxn>
              <a:cxn ang="0">
                <a:pos x="93" y="1"/>
              </a:cxn>
              <a:cxn ang="0">
                <a:pos x="114" y="0"/>
              </a:cxn>
              <a:cxn ang="0">
                <a:pos x="135" y="1"/>
              </a:cxn>
              <a:cxn ang="0">
                <a:pos x="157" y="3"/>
              </a:cxn>
              <a:cxn ang="0">
                <a:pos x="180" y="7"/>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2" name="Freeform 264"/>
          <p:cNvSpPr>
            <a:spLocks/>
          </p:cNvSpPr>
          <p:nvPr>
            <p:custDataLst>
              <p:tags r:id="rId191"/>
            </p:custDataLst>
          </p:nvPr>
        </p:nvSpPr>
        <p:spPr bwMode="auto">
          <a:xfrm>
            <a:off x="3678238" y="3349625"/>
            <a:ext cx="74612" cy="100013"/>
          </a:xfrm>
          <a:custGeom>
            <a:avLst/>
            <a:gdLst/>
            <a:ahLst/>
            <a:cxnLst>
              <a:cxn ang="0">
                <a:pos x="0" y="68"/>
              </a:cxn>
              <a:cxn ang="0">
                <a:pos x="27" y="42"/>
              </a:cxn>
              <a:cxn ang="0">
                <a:pos x="51" y="21"/>
              </a:cxn>
              <a:cxn ang="0">
                <a:pos x="56" y="16"/>
              </a:cxn>
              <a:cxn ang="0">
                <a:pos x="63" y="12"/>
              </a:cxn>
              <a:cxn ang="0">
                <a:pos x="70" y="8"/>
              </a:cxn>
              <a:cxn ang="0">
                <a:pos x="76" y="6"/>
              </a:cxn>
              <a:cxn ang="0">
                <a:pos x="83" y="3"/>
              </a:cxn>
              <a:cxn ang="0">
                <a:pos x="90" y="2"/>
              </a:cxn>
              <a:cxn ang="0">
                <a:pos x="98" y="1"/>
              </a:cxn>
              <a:cxn ang="0">
                <a:pos x="107" y="0"/>
              </a:cxn>
              <a:cxn ang="0">
                <a:pos x="116" y="1"/>
              </a:cxn>
              <a:cxn ang="0">
                <a:pos x="124" y="2"/>
              </a:cxn>
              <a:cxn ang="0">
                <a:pos x="132" y="5"/>
              </a:cxn>
              <a:cxn ang="0">
                <a:pos x="139" y="8"/>
              </a:cxn>
              <a:cxn ang="0">
                <a:pos x="145" y="13"/>
              </a:cxn>
              <a:cxn ang="0">
                <a:pos x="151" y="19"/>
              </a:cxn>
              <a:cxn ang="0">
                <a:pos x="155" y="24"/>
              </a:cxn>
              <a:cxn ang="0">
                <a:pos x="160" y="30"/>
              </a:cxn>
              <a:cxn ang="0">
                <a:pos x="163" y="37"/>
              </a:cxn>
              <a:cxn ang="0">
                <a:pos x="166" y="43"/>
              </a:cxn>
              <a:cxn ang="0">
                <a:pos x="168" y="50"/>
              </a:cxn>
              <a:cxn ang="0">
                <a:pos x="169" y="57"/>
              </a:cxn>
              <a:cxn ang="0">
                <a:pos x="172" y="72"/>
              </a:cxn>
              <a:cxn ang="0">
                <a:pos x="173" y="87"/>
              </a:cxn>
              <a:cxn ang="0">
                <a:pos x="157" y="114"/>
              </a:cxn>
              <a:cxn ang="0">
                <a:pos x="146" y="137"/>
              </a:cxn>
              <a:cxn ang="0">
                <a:pos x="139" y="148"/>
              </a:cxn>
              <a:cxn ang="0">
                <a:pos x="130" y="160"/>
              </a:cxn>
              <a:cxn ang="0">
                <a:pos x="117" y="174"/>
              </a:cxn>
              <a:cxn ang="0">
                <a:pos x="99" y="192"/>
              </a:cxn>
              <a:cxn ang="0">
                <a:pos x="86" y="183"/>
              </a:cxn>
              <a:cxn ang="0">
                <a:pos x="74" y="176"/>
              </a:cxn>
              <a:cxn ang="0">
                <a:pos x="63" y="169"/>
              </a:cxn>
              <a:cxn ang="0">
                <a:pos x="54" y="163"/>
              </a:cxn>
              <a:cxn ang="0">
                <a:pos x="46" y="156"/>
              </a:cxn>
              <a:cxn ang="0">
                <a:pos x="40" y="150"/>
              </a:cxn>
              <a:cxn ang="0">
                <a:pos x="34" y="144"/>
              </a:cxn>
              <a:cxn ang="0">
                <a:pos x="30" y="137"/>
              </a:cxn>
              <a:cxn ang="0">
                <a:pos x="22" y="123"/>
              </a:cxn>
              <a:cxn ang="0">
                <a:pos x="16" y="107"/>
              </a:cxn>
              <a:cxn ang="0">
                <a:pos x="9" y="90"/>
              </a:cxn>
              <a:cxn ang="0">
                <a:pos x="0" y="68"/>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3" name="Freeform 265"/>
          <p:cNvSpPr>
            <a:spLocks/>
          </p:cNvSpPr>
          <p:nvPr>
            <p:custDataLst>
              <p:tags r:id="rId192"/>
            </p:custDataLst>
          </p:nvPr>
        </p:nvSpPr>
        <p:spPr bwMode="auto">
          <a:xfrm>
            <a:off x="3721100" y="3400425"/>
            <a:ext cx="104775" cy="131763"/>
          </a:xfrm>
          <a:custGeom>
            <a:avLst/>
            <a:gdLst/>
            <a:ahLst/>
            <a:cxnLst>
              <a:cxn ang="0">
                <a:pos x="74" y="0"/>
              </a:cxn>
              <a:cxn ang="0">
                <a:pos x="83" y="2"/>
              </a:cxn>
              <a:cxn ang="0">
                <a:pos x="89" y="3"/>
              </a:cxn>
              <a:cxn ang="0">
                <a:pos x="95" y="3"/>
              </a:cxn>
              <a:cxn ang="0">
                <a:pos x="99" y="2"/>
              </a:cxn>
              <a:cxn ang="0">
                <a:pos x="106" y="1"/>
              </a:cxn>
              <a:cxn ang="0">
                <a:pos x="113" y="0"/>
              </a:cxn>
              <a:cxn ang="0">
                <a:pos x="125" y="17"/>
              </a:cxn>
              <a:cxn ang="0">
                <a:pos x="140" y="37"/>
              </a:cxn>
              <a:cxn ang="0">
                <a:pos x="144" y="42"/>
              </a:cxn>
              <a:cxn ang="0">
                <a:pos x="148" y="46"/>
              </a:cxn>
              <a:cxn ang="0">
                <a:pos x="153" y="49"/>
              </a:cxn>
              <a:cxn ang="0">
                <a:pos x="157" y="52"/>
              </a:cxn>
              <a:cxn ang="0">
                <a:pos x="163" y="54"/>
              </a:cxn>
              <a:cxn ang="0">
                <a:pos x="168" y="56"/>
              </a:cxn>
              <a:cxn ang="0">
                <a:pos x="174" y="56"/>
              </a:cxn>
              <a:cxn ang="0">
                <a:pos x="180" y="56"/>
              </a:cxn>
              <a:cxn ang="0">
                <a:pos x="180" y="80"/>
              </a:cxn>
              <a:cxn ang="0">
                <a:pos x="193" y="103"/>
              </a:cxn>
              <a:cxn ang="0">
                <a:pos x="212" y="128"/>
              </a:cxn>
              <a:cxn ang="0">
                <a:pos x="215" y="135"/>
              </a:cxn>
              <a:cxn ang="0">
                <a:pos x="220" y="142"/>
              </a:cxn>
              <a:cxn ang="0">
                <a:pos x="223" y="151"/>
              </a:cxn>
              <a:cxn ang="0">
                <a:pos x="226" y="160"/>
              </a:cxn>
              <a:cxn ang="0">
                <a:pos x="230" y="170"/>
              </a:cxn>
              <a:cxn ang="0">
                <a:pos x="232" y="180"/>
              </a:cxn>
              <a:cxn ang="0">
                <a:pos x="233" y="191"/>
              </a:cxn>
              <a:cxn ang="0">
                <a:pos x="233" y="204"/>
              </a:cxn>
              <a:cxn ang="0">
                <a:pos x="232" y="216"/>
              </a:cxn>
              <a:cxn ang="0">
                <a:pos x="230" y="228"/>
              </a:cxn>
              <a:cxn ang="0">
                <a:pos x="227" y="240"/>
              </a:cxn>
              <a:cxn ang="0">
                <a:pos x="226" y="252"/>
              </a:cxn>
              <a:cxn ang="0">
                <a:pos x="222" y="252"/>
              </a:cxn>
              <a:cxn ang="0">
                <a:pos x="215" y="250"/>
              </a:cxn>
              <a:cxn ang="0">
                <a:pos x="208" y="246"/>
              </a:cxn>
              <a:cxn ang="0">
                <a:pos x="198" y="241"/>
              </a:cxn>
              <a:cxn ang="0">
                <a:pos x="176" y="226"/>
              </a:cxn>
              <a:cxn ang="0">
                <a:pos x="151" y="208"/>
              </a:cxn>
              <a:cxn ang="0">
                <a:pos x="125" y="186"/>
              </a:cxn>
              <a:cxn ang="0">
                <a:pos x="100" y="165"/>
              </a:cxn>
              <a:cxn ang="0">
                <a:pos x="78" y="145"/>
              </a:cxn>
              <a:cxn ang="0">
                <a:pos x="61" y="129"/>
              </a:cxn>
              <a:cxn ang="0">
                <a:pos x="55" y="125"/>
              </a:cxn>
              <a:cxn ang="0">
                <a:pos x="48" y="120"/>
              </a:cxn>
              <a:cxn ang="0">
                <a:pos x="41" y="116"/>
              </a:cxn>
              <a:cxn ang="0">
                <a:pos x="33" y="112"/>
              </a:cxn>
              <a:cxn ang="0">
                <a:pos x="17" y="104"/>
              </a:cxn>
              <a:cxn ang="0">
                <a:pos x="0" y="99"/>
              </a:cxn>
              <a:cxn ang="0">
                <a:pos x="40" y="63"/>
              </a:cxn>
              <a:cxn ang="0">
                <a:pos x="59" y="43"/>
              </a:cxn>
              <a:cxn ang="0">
                <a:pos x="65" y="33"/>
              </a:cxn>
              <a:cxn ang="0">
                <a:pos x="69" y="25"/>
              </a:cxn>
              <a:cxn ang="0">
                <a:pos x="72" y="14"/>
              </a:cxn>
              <a:cxn ang="0">
                <a:pos x="74" y="0"/>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4" name="Freeform 266"/>
          <p:cNvSpPr>
            <a:spLocks/>
          </p:cNvSpPr>
          <p:nvPr>
            <p:custDataLst>
              <p:tags r:id="rId193"/>
            </p:custDataLst>
          </p:nvPr>
        </p:nvSpPr>
        <p:spPr bwMode="auto">
          <a:xfrm>
            <a:off x="3935413" y="3319463"/>
            <a:ext cx="104775" cy="201612"/>
          </a:xfrm>
          <a:custGeom>
            <a:avLst/>
            <a:gdLst/>
            <a:ahLst/>
            <a:cxnLst>
              <a:cxn ang="0">
                <a:pos x="13" y="376"/>
              </a:cxn>
              <a:cxn ang="0">
                <a:pos x="14" y="367"/>
              </a:cxn>
              <a:cxn ang="0">
                <a:pos x="15" y="359"/>
              </a:cxn>
              <a:cxn ang="0">
                <a:pos x="18" y="351"/>
              </a:cxn>
              <a:cxn ang="0">
                <a:pos x="20" y="344"/>
              </a:cxn>
              <a:cxn ang="0">
                <a:pos x="25" y="333"/>
              </a:cxn>
              <a:cxn ang="0">
                <a:pos x="26" y="327"/>
              </a:cxn>
              <a:cxn ang="0">
                <a:pos x="25" y="321"/>
              </a:cxn>
              <a:cxn ang="0">
                <a:pos x="23" y="314"/>
              </a:cxn>
              <a:cxn ang="0">
                <a:pos x="19" y="305"/>
              </a:cxn>
              <a:cxn ang="0">
                <a:pos x="13" y="295"/>
              </a:cxn>
              <a:cxn ang="0">
                <a:pos x="9" y="285"/>
              </a:cxn>
              <a:cxn ang="0">
                <a:pos x="4" y="275"/>
              </a:cxn>
              <a:cxn ang="0">
                <a:pos x="1" y="267"/>
              </a:cxn>
              <a:cxn ang="0">
                <a:pos x="0" y="259"/>
              </a:cxn>
              <a:cxn ang="0">
                <a:pos x="1" y="251"/>
              </a:cxn>
              <a:cxn ang="0">
                <a:pos x="2" y="243"/>
              </a:cxn>
              <a:cxn ang="0">
                <a:pos x="3" y="236"/>
              </a:cxn>
              <a:cxn ang="0">
                <a:pos x="6" y="230"/>
              </a:cxn>
              <a:cxn ang="0">
                <a:pos x="11" y="218"/>
              </a:cxn>
              <a:cxn ang="0">
                <a:pos x="19" y="207"/>
              </a:cxn>
              <a:cxn ang="0">
                <a:pos x="26" y="197"/>
              </a:cxn>
              <a:cxn ang="0">
                <a:pos x="34" y="185"/>
              </a:cxn>
              <a:cxn ang="0">
                <a:pos x="41" y="173"/>
              </a:cxn>
              <a:cxn ang="0">
                <a:pos x="47" y="160"/>
              </a:cxn>
              <a:cxn ang="0">
                <a:pos x="26" y="73"/>
              </a:cxn>
              <a:cxn ang="0">
                <a:pos x="26" y="50"/>
              </a:cxn>
              <a:cxn ang="0">
                <a:pos x="24" y="33"/>
              </a:cxn>
              <a:cxn ang="0">
                <a:pos x="24" y="25"/>
              </a:cxn>
              <a:cxn ang="0">
                <a:pos x="24" y="16"/>
              </a:cxn>
              <a:cxn ang="0">
                <a:pos x="25" y="8"/>
              </a:cxn>
              <a:cxn ang="0">
                <a:pos x="26" y="0"/>
              </a:cxn>
              <a:cxn ang="0">
                <a:pos x="180" y="0"/>
              </a:cxn>
              <a:cxn ang="0">
                <a:pos x="220" y="129"/>
              </a:cxn>
              <a:cxn ang="0">
                <a:pos x="220" y="210"/>
              </a:cxn>
              <a:cxn ang="0">
                <a:pos x="220" y="220"/>
              </a:cxn>
              <a:cxn ang="0">
                <a:pos x="221" y="230"/>
              </a:cxn>
              <a:cxn ang="0">
                <a:pos x="223" y="240"/>
              </a:cxn>
              <a:cxn ang="0">
                <a:pos x="225" y="250"/>
              </a:cxn>
              <a:cxn ang="0">
                <a:pos x="228" y="259"/>
              </a:cxn>
              <a:cxn ang="0">
                <a:pos x="234" y="268"/>
              </a:cxn>
              <a:cxn ang="0">
                <a:pos x="239" y="278"/>
              </a:cxn>
              <a:cxn ang="0">
                <a:pos x="246" y="289"/>
              </a:cxn>
              <a:cxn ang="0">
                <a:pos x="224" y="295"/>
              </a:cxn>
              <a:cxn ang="0">
                <a:pos x="202" y="302"/>
              </a:cxn>
              <a:cxn ang="0">
                <a:pos x="181" y="310"/>
              </a:cxn>
              <a:cxn ang="0">
                <a:pos x="160" y="319"/>
              </a:cxn>
              <a:cxn ang="0">
                <a:pos x="141" y="328"/>
              </a:cxn>
              <a:cxn ang="0">
                <a:pos x="120" y="338"/>
              </a:cxn>
              <a:cxn ang="0">
                <a:pos x="100" y="347"/>
              </a:cxn>
              <a:cxn ang="0">
                <a:pos x="80" y="358"/>
              </a:cxn>
              <a:cxn ang="0">
                <a:pos x="75" y="363"/>
              </a:cxn>
              <a:cxn ang="0">
                <a:pos x="69" y="367"/>
              </a:cxn>
              <a:cxn ang="0">
                <a:pos x="62" y="372"/>
              </a:cxn>
              <a:cxn ang="0">
                <a:pos x="54" y="376"/>
              </a:cxn>
              <a:cxn ang="0">
                <a:pos x="46" y="379"/>
              </a:cxn>
              <a:cxn ang="0">
                <a:pos x="36" y="380"/>
              </a:cxn>
              <a:cxn ang="0">
                <a:pos x="31" y="380"/>
              </a:cxn>
              <a:cxn ang="0">
                <a:pos x="25" y="379"/>
              </a:cxn>
              <a:cxn ang="0">
                <a:pos x="20" y="378"/>
              </a:cxn>
              <a:cxn ang="0">
                <a:pos x="13" y="376"/>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5" name="Freeform 267"/>
          <p:cNvSpPr>
            <a:spLocks/>
          </p:cNvSpPr>
          <p:nvPr>
            <p:custDataLst>
              <p:tags r:id="rId194"/>
            </p:custDataLst>
          </p:nvPr>
        </p:nvSpPr>
        <p:spPr bwMode="auto">
          <a:xfrm>
            <a:off x="3587750" y="3235325"/>
            <a:ext cx="87313" cy="58738"/>
          </a:xfrm>
          <a:custGeom>
            <a:avLst/>
            <a:gdLst/>
            <a:ahLst/>
            <a:cxnLst>
              <a:cxn ang="0">
                <a:pos x="7" y="20"/>
              </a:cxn>
              <a:cxn ang="0">
                <a:pos x="38" y="11"/>
              </a:cxn>
              <a:cxn ang="0">
                <a:pos x="67" y="5"/>
              </a:cxn>
              <a:cxn ang="0">
                <a:pos x="80" y="3"/>
              </a:cxn>
              <a:cxn ang="0">
                <a:pos x="94" y="2"/>
              </a:cxn>
              <a:cxn ang="0">
                <a:pos x="110" y="1"/>
              </a:cxn>
              <a:cxn ang="0">
                <a:pos x="126" y="0"/>
              </a:cxn>
              <a:cxn ang="0">
                <a:pos x="138" y="1"/>
              </a:cxn>
              <a:cxn ang="0">
                <a:pos x="149" y="1"/>
              </a:cxn>
              <a:cxn ang="0">
                <a:pos x="160" y="2"/>
              </a:cxn>
              <a:cxn ang="0">
                <a:pos x="169" y="4"/>
              </a:cxn>
              <a:cxn ang="0">
                <a:pos x="178" y="6"/>
              </a:cxn>
              <a:cxn ang="0">
                <a:pos x="184" y="11"/>
              </a:cxn>
              <a:cxn ang="0">
                <a:pos x="187" y="13"/>
              </a:cxn>
              <a:cxn ang="0">
                <a:pos x="189" y="18"/>
              </a:cxn>
              <a:cxn ang="0">
                <a:pos x="191" y="21"/>
              </a:cxn>
              <a:cxn ang="0">
                <a:pos x="193" y="26"/>
              </a:cxn>
              <a:cxn ang="0">
                <a:pos x="183" y="27"/>
              </a:cxn>
              <a:cxn ang="0">
                <a:pos x="173" y="28"/>
              </a:cxn>
              <a:cxn ang="0">
                <a:pos x="165" y="28"/>
              </a:cxn>
              <a:cxn ang="0">
                <a:pos x="156" y="28"/>
              </a:cxn>
              <a:cxn ang="0">
                <a:pos x="138" y="27"/>
              </a:cxn>
              <a:cxn ang="0">
                <a:pos x="120" y="26"/>
              </a:cxn>
              <a:cxn ang="0">
                <a:pos x="103" y="26"/>
              </a:cxn>
              <a:cxn ang="0">
                <a:pos x="89" y="28"/>
              </a:cxn>
              <a:cxn ang="0">
                <a:pos x="76" y="30"/>
              </a:cxn>
              <a:cxn ang="0">
                <a:pos x="63" y="32"/>
              </a:cxn>
              <a:cxn ang="0">
                <a:pos x="49" y="34"/>
              </a:cxn>
              <a:cxn ang="0">
                <a:pos x="35" y="36"/>
              </a:cxn>
              <a:cxn ang="0">
                <a:pos x="19" y="37"/>
              </a:cxn>
              <a:cxn ang="0">
                <a:pos x="0" y="38"/>
              </a:cxn>
              <a:cxn ang="0">
                <a:pos x="0" y="33"/>
              </a:cxn>
              <a:cxn ang="0">
                <a:pos x="1" y="29"/>
              </a:cxn>
              <a:cxn ang="0">
                <a:pos x="3" y="24"/>
              </a:cxn>
              <a:cxn ang="0">
                <a:pos x="7" y="20"/>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6" name="Freeform 268"/>
          <p:cNvSpPr>
            <a:spLocks/>
          </p:cNvSpPr>
          <p:nvPr>
            <p:custDataLst>
              <p:tags r:id="rId195"/>
            </p:custDataLst>
          </p:nvPr>
        </p:nvSpPr>
        <p:spPr bwMode="auto">
          <a:xfrm>
            <a:off x="4013200" y="3313113"/>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7" name="Freeform 269"/>
          <p:cNvSpPr>
            <a:spLocks/>
          </p:cNvSpPr>
          <p:nvPr>
            <p:custDataLst>
              <p:tags r:id="rId196"/>
            </p:custDataLst>
          </p:nvPr>
        </p:nvSpPr>
        <p:spPr bwMode="auto">
          <a:xfrm>
            <a:off x="4038600" y="3275013"/>
            <a:ext cx="76200" cy="188912"/>
          </a:xfrm>
          <a:custGeom>
            <a:avLst/>
            <a:gdLst/>
            <a:ahLst/>
            <a:cxnLst>
              <a:cxn ang="0">
                <a:pos x="0" y="80"/>
              </a:cxn>
              <a:cxn ang="0">
                <a:pos x="9" y="72"/>
              </a:cxn>
              <a:cxn ang="0">
                <a:pos x="17" y="65"/>
              </a:cxn>
              <a:cxn ang="0">
                <a:pos x="25" y="60"/>
              </a:cxn>
              <a:cxn ang="0">
                <a:pos x="33" y="56"/>
              </a:cxn>
              <a:cxn ang="0">
                <a:pos x="40" y="50"/>
              </a:cxn>
              <a:cxn ang="0">
                <a:pos x="67" y="50"/>
              </a:cxn>
              <a:cxn ang="0">
                <a:pos x="94" y="0"/>
              </a:cxn>
              <a:cxn ang="0">
                <a:pos x="101" y="3"/>
              </a:cxn>
              <a:cxn ang="0">
                <a:pos x="108" y="7"/>
              </a:cxn>
              <a:cxn ang="0">
                <a:pos x="116" y="12"/>
              </a:cxn>
              <a:cxn ang="0">
                <a:pos x="123" y="18"/>
              </a:cxn>
              <a:cxn ang="0">
                <a:pos x="131" y="22"/>
              </a:cxn>
              <a:cxn ang="0">
                <a:pos x="139" y="27"/>
              </a:cxn>
              <a:cxn ang="0">
                <a:pos x="145" y="29"/>
              </a:cxn>
              <a:cxn ang="0">
                <a:pos x="153" y="30"/>
              </a:cxn>
              <a:cxn ang="0">
                <a:pos x="163" y="39"/>
              </a:cxn>
              <a:cxn ang="0">
                <a:pos x="173" y="50"/>
              </a:cxn>
              <a:cxn ang="0">
                <a:pos x="173" y="61"/>
              </a:cxn>
              <a:cxn ang="0">
                <a:pos x="173" y="69"/>
              </a:cxn>
              <a:cxn ang="0">
                <a:pos x="173" y="80"/>
              </a:cxn>
              <a:cxn ang="0">
                <a:pos x="173" y="98"/>
              </a:cxn>
              <a:cxn ang="0">
                <a:pos x="173" y="109"/>
              </a:cxn>
              <a:cxn ang="0">
                <a:pos x="171" y="118"/>
              </a:cxn>
              <a:cxn ang="0">
                <a:pos x="167" y="127"/>
              </a:cxn>
              <a:cxn ang="0">
                <a:pos x="163" y="135"/>
              </a:cxn>
              <a:cxn ang="0">
                <a:pos x="152" y="151"/>
              </a:cxn>
              <a:cxn ang="0">
                <a:pos x="140" y="167"/>
              </a:cxn>
              <a:cxn ang="0">
                <a:pos x="128" y="183"/>
              </a:cxn>
              <a:cxn ang="0">
                <a:pos x="117" y="200"/>
              </a:cxn>
              <a:cxn ang="0">
                <a:pos x="112" y="209"/>
              </a:cxn>
              <a:cxn ang="0">
                <a:pos x="109" y="219"/>
              </a:cxn>
              <a:cxn ang="0">
                <a:pos x="108" y="229"/>
              </a:cxn>
              <a:cxn ang="0">
                <a:pos x="107" y="240"/>
              </a:cxn>
              <a:cxn ang="0">
                <a:pos x="108" y="273"/>
              </a:cxn>
              <a:cxn ang="0">
                <a:pos x="109" y="293"/>
              </a:cxn>
              <a:cxn ang="0">
                <a:pos x="110" y="302"/>
              </a:cxn>
              <a:cxn ang="0">
                <a:pos x="109" y="313"/>
              </a:cxn>
              <a:cxn ang="0">
                <a:pos x="109" y="327"/>
              </a:cxn>
              <a:cxn ang="0">
                <a:pos x="107" y="345"/>
              </a:cxn>
              <a:cxn ang="0">
                <a:pos x="97" y="346"/>
              </a:cxn>
              <a:cxn ang="0">
                <a:pos x="88" y="347"/>
              </a:cxn>
              <a:cxn ang="0">
                <a:pos x="79" y="349"/>
              </a:cxn>
              <a:cxn ang="0">
                <a:pos x="71" y="351"/>
              </a:cxn>
              <a:cxn ang="0">
                <a:pos x="63" y="353"/>
              </a:cxn>
              <a:cxn ang="0">
                <a:pos x="55" y="355"/>
              </a:cxn>
              <a:cxn ang="0">
                <a:pos x="48" y="357"/>
              </a:cxn>
              <a:cxn ang="0">
                <a:pos x="40" y="357"/>
              </a:cxn>
              <a:cxn ang="0">
                <a:pos x="40" y="216"/>
              </a:cxn>
              <a:cxn ang="0">
                <a:pos x="40" y="206"/>
              </a:cxn>
              <a:cxn ang="0">
                <a:pos x="39" y="197"/>
              </a:cxn>
              <a:cxn ang="0">
                <a:pos x="37" y="188"/>
              </a:cxn>
              <a:cxn ang="0">
                <a:pos x="34" y="179"/>
              </a:cxn>
              <a:cxn ang="0">
                <a:pos x="28" y="161"/>
              </a:cxn>
              <a:cxn ang="0">
                <a:pos x="20" y="143"/>
              </a:cxn>
              <a:cxn ang="0">
                <a:pos x="13" y="126"/>
              </a:cxn>
              <a:cxn ang="0">
                <a:pos x="7" y="110"/>
              </a:cxn>
              <a:cxn ang="0">
                <a:pos x="4" y="101"/>
              </a:cxn>
              <a:cxn ang="0">
                <a:pos x="3" y="94"/>
              </a:cxn>
              <a:cxn ang="0">
                <a:pos x="0" y="87"/>
              </a:cxn>
              <a:cxn ang="0">
                <a:pos x="0" y="80"/>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8" name="Freeform 270"/>
          <p:cNvSpPr>
            <a:spLocks/>
          </p:cNvSpPr>
          <p:nvPr>
            <p:custDataLst>
              <p:tags r:id="rId197"/>
            </p:custDataLst>
          </p:nvPr>
        </p:nvSpPr>
        <p:spPr bwMode="auto">
          <a:xfrm>
            <a:off x="4767262" y="4484688"/>
            <a:ext cx="45719" cy="55562"/>
          </a:xfrm>
          <a:custGeom>
            <a:avLst/>
            <a:gdLst/>
            <a:ahLst/>
            <a:cxnLst>
              <a:cxn ang="0">
                <a:pos x="10" y="0"/>
              </a:cxn>
              <a:cxn ang="0">
                <a:pos x="6" y="14"/>
              </a:cxn>
              <a:cxn ang="0">
                <a:pos x="2" y="26"/>
              </a:cxn>
              <a:cxn ang="0">
                <a:pos x="0" y="36"/>
              </a:cxn>
              <a:cxn ang="0">
                <a:pos x="0" y="43"/>
              </a:cxn>
              <a:cxn ang="0">
                <a:pos x="0" y="50"/>
              </a:cxn>
              <a:cxn ang="0">
                <a:pos x="2" y="56"/>
              </a:cxn>
              <a:cxn ang="0">
                <a:pos x="6" y="61"/>
              </a:cxn>
              <a:cxn ang="0">
                <a:pos x="10" y="68"/>
              </a:cxn>
              <a:cxn ang="0">
                <a:pos x="50" y="74"/>
              </a:cxn>
              <a:cxn ang="0">
                <a:pos x="50" y="51"/>
              </a:cxn>
              <a:cxn ang="0">
                <a:pos x="50" y="34"/>
              </a:cxn>
              <a:cxn ang="0">
                <a:pos x="50" y="19"/>
              </a:cxn>
              <a:cxn ang="0">
                <a:pos x="50" y="0"/>
              </a:cxn>
              <a:cxn ang="0">
                <a:pos x="38" y="0"/>
              </a:cxn>
              <a:cxn ang="0">
                <a:pos x="25" y="0"/>
              </a:cxn>
              <a:cxn ang="0">
                <a:pos x="14" y="0"/>
              </a:cxn>
              <a:cxn ang="0">
                <a:pos x="10" y="0"/>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9" name="Freeform 271"/>
          <p:cNvSpPr>
            <a:spLocks/>
          </p:cNvSpPr>
          <p:nvPr>
            <p:custDataLst>
              <p:tags r:id="rId198"/>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0" name="Freeform 272"/>
          <p:cNvSpPr>
            <a:spLocks/>
          </p:cNvSpPr>
          <p:nvPr>
            <p:custDataLst>
              <p:tags r:id="rId199"/>
            </p:custDataLst>
          </p:nvPr>
        </p:nvSpPr>
        <p:spPr bwMode="auto">
          <a:xfrm>
            <a:off x="6880225" y="2290763"/>
            <a:ext cx="120650" cy="171450"/>
          </a:xfrm>
          <a:custGeom>
            <a:avLst/>
            <a:gdLst/>
            <a:ahLst/>
            <a:cxnLst>
              <a:cxn ang="0">
                <a:pos x="240" y="9"/>
              </a:cxn>
              <a:cxn ang="0">
                <a:pos x="240" y="28"/>
              </a:cxn>
              <a:cxn ang="0">
                <a:pos x="249" y="42"/>
              </a:cxn>
              <a:cxn ang="0">
                <a:pos x="245" y="55"/>
              </a:cxn>
              <a:cxn ang="0">
                <a:pos x="225" y="50"/>
              </a:cxn>
              <a:cxn ang="0">
                <a:pos x="210" y="51"/>
              </a:cxn>
              <a:cxn ang="0">
                <a:pos x="195" y="65"/>
              </a:cxn>
              <a:cxn ang="0">
                <a:pos x="193" y="78"/>
              </a:cxn>
              <a:cxn ang="0">
                <a:pos x="198" y="89"/>
              </a:cxn>
              <a:cxn ang="0">
                <a:pos x="215" y="110"/>
              </a:cxn>
              <a:cxn ang="0">
                <a:pos x="224" y="122"/>
              </a:cxn>
              <a:cxn ang="0">
                <a:pos x="225" y="133"/>
              </a:cxn>
              <a:cxn ang="0">
                <a:pos x="222" y="143"/>
              </a:cxn>
              <a:cxn ang="0">
                <a:pos x="207" y="154"/>
              </a:cxn>
              <a:cxn ang="0">
                <a:pos x="200" y="160"/>
              </a:cxn>
              <a:cxn ang="0">
                <a:pos x="181" y="166"/>
              </a:cxn>
              <a:cxn ang="0">
                <a:pos x="164" y="178"/>
              </a:cxn>
              <a:cxn ang="0">
                <a:pos x="160" y="191"/>
              </a:cxn>
              <a:cxn ang="0">
                <a:pos x="173" y="207"/>
              </a:cxn>
              <a:cxn ang="0">
                <a:pos x="189" y="215"/>
              </a:cxn>
              <a:cxn ang="0">
                <a:pos x="214" y="227"/>
              </a:cxn>
              <a:cxn ang="0">
                <a:pos x="245" y="259"/>
              </a:cxn>
              <a:cxn ang="0">
                <a:pos x="251" y="285"/>
              </a:cxn>
              <a:cxn ang="0">
                <a:pos x="220" y="291"/>
              </a:cxn>
              <a:cxn ang="0">
                <a:pos x="207" y="298"/>
              </a:cxn>
              <a:cxn ang="0">
                <a:pos x="198" y="312"/>
              </a:cxn>
              <a:cxn ang="0">
                <a:pos x="189" y="326"/>
              </a:cxn>
              <a:cxn ang="0">
                <a:pos x="170" y="321"/>
              </a:cxn>
              <a:cxn ang="0">
                <a:pos x="167" y="316"/>
              </a:cxn>
              <a:cxn ang="0">
                <a:pos x="154" y="310"/>
              </a:cxn>
              <a:cxn ang="0">
                <a:pos x="139" y="301"/>
              </a:cxn>
              <a:cxn ang="0">
                <a:pos x="126" y="295"/>
              </a:cxn>
              <a:cxn ang="0">
                <a:pos x="98" y="290"/>
              </a:cxn>
              <a:cxn ang="0">
                <a:pos x="63" y="277"/>
              </a:cxn>
              <a:cxn ang="0">
                <a:pos x="54" y="268"/>
              </a:cxn>
              <a:cxn ang="0">
                <a:pos x="55" y="256"/>
              </a:cxn>
              <a:cxn ang="0">
                <a:pos x="70" y="244"/>
              </a:cxn>
              <a:cxn ang="0">
                <a:pos x="59" y="221"/>
              </a:cxn>
              <a:cxn ang="0">
                <a:pos x="34" y="194"/>
              </a:cxn>
              <a:cxn ang="0">
                <a:pos x="13" y="182"/>
              </a:cxn>
              <a:cxn ang="0">
                <a:pos x="4" y="171"/>
              </a:cxn>
              <a:cxn ang="0">
                <a:pos x="19" y="152"/>
              </a:cxn>
              <a:cxn ang="0">
                <a:pos x="54" y="124"/>
              </a:cxn>
              <a:cxn ang="0">
                <a:pos x="73" y="105"/>
              </a:cxn>
              <a:cxn ang="0">
                <a:pos x="88" y="92"/>
              </a:cxn>
              <a:cxn ang="0">
                <a:pos x="110" y="88"/>
              </a:cxn>
              <a:cxn ang="0">
                <a:pos x="144" y="70"/>
              </a:cxn>
              <a:cxn ang="0">
                <a:pos x="168" y="46"/>
              </a:cxn>
              <a:cxn ang="0">
                <a:pos x="191" y="21"/>
              </a:cxn>
              <a:cxn ang="0">
                <a:pos x="220" y="4"/>
              </a:cxn>
              <a:cxn ang="0">
                <a:pos x="238" y="0"/>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1" name="Freeform 273"/>
          <p:cNvSpPr>
            <a:spLocks/>
          </p:cNvSpPr>
          <p:nvPr>
            <p:custDataLst>
              <p:tags r:id="rId200"/>
            </p:custDataLst>
          </p:nvPr>
        </p:nvSpPr>
        <p:spPr bwMode="auto">
          <a:xfrm>
            <a:off x="5951538" y="2705100"/>
            <a:ext cx="206375" cy="123825"/>
          </a:xfrm>
          <a:custGeom>
            <a:avLst/>
            <a:gdLst/>
            <a:ahLst/>
            <a:cxnLst>
              <a:cxn ang="0">
                <a:pos x="86" y="0"/>
              </a:cxn>
              <a:cxn ang="0">
                <a:pos x="92" y="7"/>
              </a:cxn>
              <a:cxn ang="0">
                <a:pos x="102" y="13"/>
              </a:cxn>
              <a:cxn ang="0">
                <a:pos x="125" y="23"/>
              </a:cxn>
              <a:cxn ang="0">
                <a:pos x="159" y="37"/>
              </a:cxn>
              <a:cxn ang="0">
                <a:pos x="223" y="77"/>
              </a:cxn>
              <a:cxn ang="0">
                <a:pos x="253" y="97"/>
              </a:cxn>
              <a:cxn ang="0">
                <a:pos x="283" y="113"/>
              </a:cxn>
              <a:cxn ang="0">
                <a:pos x="316" y="127"/>
              </a:cxn>
              <a:cxn ang="0">
                <a:pos x="355" y="139"/>
              </a:cxn>
              <a:cxn ang="0">
                <a:pos x="399" y="146"/>
              </a:cxn>
              <a:cxn ang="0">
                <a:pos x="451" y="148"/>
              </a:cxn>
              <a:cxn ang="0">
                <a:pos x="452" y="187"/>
              </a:cxn>
              <a:cxn ang="0">
                <a:pos x="459" y="211"/>
              </a:cxn>
              <a:cxn ang="0">
                <a:pos x="467" y="227"/>
              </a:cxn>
              <a:cxn ang="0">
                <a:pos x="467" y="236"/>
              </a:cxn>
              <a:cxn ang="0">
                <a:pos x="451" y="236"/>
              </a:cxn>
              <a:cxn ang="0">
                <a:pos x="416" y="231"/>
              </a:cxn>
              <a:cxn ang="0">
                <a:pos x="362" y="219"/>
              </a:cxn>
              <a:cxn ang="0">
                <a:pos x="315" y="207"/>
              </a:cxn>
              <a:cxn ang="0">
                <a:pos x="294" y="203"/>
              </a:cxn>
              <a:cxn ang="0">
                <a:pos x="287" y="199"/>
              </a:cxn>
              <a:cxn ang="0">
                <a:pos x="277" y="190"/>
              </a:cxn>
              <a:cxn ang="0">
                <a:pos x="267" y="178"/>
              </a:cxn>
              <a:cxn ang="0">
                <a:pos x="255" y="166"/>
              </a:cxn>
              <a:cxn ang="0">
                <a:pos x="240" y="159"/>
              </a:cxn>
              <a:cxn ang="0">
                <a:pos x="227" y="159"/>
              </a:cxn>
              <a:cxn ang="0">
                <a:pos x="205" y="163"/>
              </a:cxn>
              <a:cxn ang="0">
                <a:pos x="183" y="167"/>
              </a:cxn>
              <a:cxn ang="0">
                <a:pos x="169" y="168"/>
              </a:cxn>
              <a:cxn ang="0">
                <a:pos x="158" y="164"/>
              </a:cxn>
              <a:cxn ang="0">
                <a:pos x="148" y="155"/>
              </a:cxn>
              <a:cxn ang="0">
                <a:pos x="139" y="148"/>
              </a:cxn>
              <a:cxn ang="0">
                <a:pos x="122" y="145"/>
              </a:cxn>
              <a:cxn ang="0">
                <a:pos x="92" y="135"/>
              </a:cxn>
              <a:cxn ang="0">
                <a:pos x="48" y="117"/>
              </a:cxn>
              <a:cxn ang="0">
                <a:pos x="12" y="96"/>
              </a:cxn>
              <a:cxn ang="0">
                <a:pos x="7" y="0"/>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2" name="Freeform 274"/>
          <p:cNvSpPr>
            <a:spLocks/>
          </p:cNvSpPr>
          <p:nvPr>
            <p:custDataLst>
              <p:tags r:id="rId201"/>
            </p:custDataLst>
          </p:nvPr>
        </p:nvSpPr>
        <p:spPr bwMode="auto">
          <a:xfrm>
            <a:off x="6167438" y="2760663"/>
            <a:ext cx="73025" cy="65087"/>
          </a:xfrm>
          <a:custGeom>
            <a:avLst/>
            <a:gdLst/>
            <a:ahLst/>
            <a:cxnLst>
              <a:cxn ang="0">
                <a:pos x="167" y="43"/>
              </a:cxn>
              <a:cxn ang="0">
                <a:pos x="164" y="54"/>
              </a:cxn>
              <a:cxn ang="0">
                <a:pos x="161" y="66"/>
              </a:cxn>
              <a:cxn ang="0">
                <a:pos x="155" y="79"/>
              </a:cxn>
              <a:cxn ang="0">
                <a:pos x="150" y="93"/>
              </a:cxn>
              <a:cxn ang="0">
                <a:pos x="146" y="99"/>
              </a:cxn>
              <a:cxn ang="0">
                <a:pos x="142" y="105"/>
              </a:cxn>
              <a:cxn ang="0">
                <a:pos x="138" y="110"/>
              </a:cxn>
              <a:cxn ang="0">
                <a:pos x="132" y="114"/>
              </a:cxn>
              <a:cxn ang="0">
                <a:pos x="127" y="118"/>
              </a:cxn>
              <a:cxn ang="0">
                <a:pos x="121" y="121"/>
              </a:cxn>
              <a:cxn ang="0">
                <a:pos x="115" y="122"/>
              </a:cxn>
              <a:cxn ang="0">
                <a:pos x="107" y="123"/>
              </a:cxn>
              <a:cxn ang="0">
                <a:pos x="100" y="122"/>
              </a:cxn>
              <a:cxn ang="0">
                <a:pos x="92" y="119"/>
              </a:cxn>
              <a:cxn ang="0">
                <a:pos x="87" y="116"/>
              </a:cxn>
              <a:cxn ang="0">
                <a:pos x="84" y="113"/>
              </a:cxn>
              <a:cxn ang="0">
                <a:pos x="82" y="109"/>
              </a:cxn>
              <a:cxn ang="0">
                <a:pos x="81" y="105"/>
              </a:cxn>
              <a:cxn ang="0">
                <a:pos x="71" y="104"/>
              </a:cxn>
              <a:cxn ang="0">
                <a:pos x="61" y="103"/>
              </a:cxn>
              <a:cxn ang="0">
                <a:pos x="51" y="101"/>
              </a:cxn>
              <a:cxn ang="0">
                <a:pos x="41" y="98"/>
              </a:cxn>
              <a:cxn ang="0">
                <a:pos x="21" y="92"/>
              </a:cxn>
              <a:cxn ang="0">
                <a:pos x="0" y="86"/>
              </a:cxn>
              <a:cxn ang="0">
                <a:pos x="2" y="77"/>
              </a:cxn>
              <a:cxn ang="0">
                <a:pos x="5" y="67"/>
              </a:cxn>
              <a:cxn ang="0">
                <a:pos x="9" y="56"/>
              </a:cxn>
              <a:cxn ang="0">
                <a:pos x="15" y="43"/>
              </a:cxn>
              <a:cxn ang="0">
                <a:pos x="20" y="43"/>
              </a:cxn>
              <a:cxn ang="0">
                <a:pos x="26" y="42"/>
              </a:cxn>
              <a:cxn ang="0">
                <a:pos x="30" y="41"/>
              </a:cxn>
              <a:cxn ang="0">
                <a:pos x="33" y="38"/>
              </a:cxn>
              <a:cxn ang="0">
                <a:pos x="40" y="33"/>
              </a:cxn>
              <a:cxn ang="0">
                <a:pos x="45" y="26"/>
              </a:cxn>
              <a:cxn ang="0">
                <a:pos x="52" y="12"/>
              </a:cxn>
              <a:cxn ang="0">
                <a:pos x="61" y="0"/>
              </a:cxn>
              <a:cxn ang="0">
                <a:pos x="64" y="4"/>
              </a:cxn>
              <a:cxn ang="0">
                <a:pos x="67" y="7"/>
              </a:cxn>
              <a:cxn ang="0">
                <a:pos x="73" y="11"/>
              </a:cxn>
              <a:cxn ang="0">
                <a:pos x="78" y="14"/>
              </a:cxn>
              <a:cxn ang="0">
                <a:pos x="92" y="21"/>
              </a:cxn>
              <a:cxn ang="0">
                <a:pos x="107" y="28"/>
              </a:cxn>
              <a:cxn ang="0">
                <a:pos x="122" y="35"/>
              </a:cxn>
              <a:cxn ang="0">
                <a:pos x="139" y="39"/>
              </a:cxn>
              <a:cxn ang="0">
                <a:pos x="153" y="42"/>
              </a:cxn>
              <a:cxn ang="0">
                <a:pos x="167" y="4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3" name="Freeform 275"/>
          <p:cNvSpPr>
            <a:spLocks/>
          </p:cNvSpPr>
          <p:nvPr>
            <p:custDataLst>
              <p:tags r:id="rId202"/>
            </p:custDataLst>
          </p:nvPr>
        </p:nvSpPr>
        <p:spPr bwMode="auto">
          <a:xfrm>
            <a:off x="6157913" y="2832100"/>
            <a:ext cx="133350" cy="166688"/>
          </a:xfrm>
          <a:custGeom>
            <a:avLst/>
            <a:gdLst/>
            <a:ahLst/>
            <a:cxnLst>
              <a:cxn ang="0">
                <a:pos x="259" y="160"/>
              </a:cxn>
              <a:cxn ang="0">
                <a:pos x="252" y="173"/>
              </a:cxn>
              <a:cxn ang="0">
                <a:pos x="243" y="182"/>
              </a:cxn>
              <a:cxn ang="0">
                <a:pos x="233" y="186"/>
              </a:cxn>
              <a:cxn ang="0">
                <a:pos x="223" y="184"/>
              </a:cxn>
              <a:cxn ang="0">
                <a:pos x="214" y="178"/>
              </a:cxn>
              <a:cxn ang="0">
                <a:pos x="209" y="169"/>
              </a:cxn>
              <a:cxn ang="0">
                <a:pos x="206" y="160"/>
              </a:cxn>
              <a:cxn ang="0">
                <a:pos x="209" y="148"/>
              </a:cxn>
              <a:cxn ang="0">
                <a:pos x="213" y="136"/>
              </a:cxn>
              <a:cxn ang="0">
                <a:pos x="230" y="114"/>
              </a:cxn>
              <a:cxn ang="0">
                <a:pos x="246" y="93"/>
              </a:cxn>
              <a:cxn ang="0">
                <a:pos x="250" y="82"/>
              </a:cxn>
              <a:cxn ang="0">
                <a:pos x="253" y="69"/>
              </a:cxn>
              <a:cxn ang="0">
                <a:pos x="129" y="68"/>
              </a:cxn>
              <a:cxn ang="0">
                <a:pos x="119" y="59"/>
              </a:cxn>
              <a:cxn ang="0">
                <a:pos x="112" y="45"/>
              </a:cxn>
              <a:cxn ang="0">
                <a:pos x="108" y="28"/>
              </a:cxn>
              <a:cxn ang="0">
                <a:pos x="101" y="19"/>
              </a:cxn>
              <a:cxn ang="0">
                <a:pos x="90" y="17"/>
              </a:cxn>
              <a:cxn ang="0">
                <a:pos x="80" y="12"/>
              </a:cxn>
              <a:cxn ang="0">
                <a:pos x="75" y="4"/>
              </a:cxn>
              <a:cxn ang="0">
                <a:pos x="65" y="0"/>
              </a:cxn>
              <a:cxn ang="0">
                <a:pos x="49" y="0"/>
              </a:cxn>
              <a:cxn ang="0">
                <a:pos x="34" y="1"/>
              </a:cxn>
              <a:cxn ang="0">
                <a:pos x="22" y="5"/>
              </a:cxn>
              <a:cxn ang="0">
                <a:pos x="10" y="14"/>
              </a:cxn>
              <a:cxn ang="0">
                <a:pos x="1" y="25"/>
              </a:cxn>
              <a:cxn ang="0">
                <a:pos x="2" y="35"/>
              </a:cxn>
              <a:cxn ang="0">
                <a:pos x="15" y="46"/>
              </a:cxn>
              <a:cxn ang="0">
                <a:pos x="35" y="58"/>
              </a:cxn>
              <a:cxn ang="0">
                <a:pos x="54" y="67"/>
              </a:cxn>
              <a:cxn ang="0">
                <a:pos x="47" y="79"/>
              </a:cxn>
              <a:cxn ang="0">
                <a:pos x="25" y="97"/>
              </a:cxn>
              <a:cxn ang="0">
                <a:pos x="17" y="107"/>
              </a:cxn>
              <a:cxn ang="0">
                <a:pos x="14" y="114"/>
              </a:cxn>
              <a:cxn ang="0">
                <a:pos x="14" y="122"/>
              </a:cxn>
              <a:cxn ang="0">
                <a:pos x="18" y="129"/>
              </a:cxn>
              <a:cxn ang="0">
                <a:pos x="28" y="141"/>
              </a:cxn>
              <a:cxn ang="0">
                <a:pos x="47" y="156"/>
              </a:cxn>
              <a:cxn ang="0">
                <a:pos x="64" y="164"/>
              </a:cxn>
              <a:cxn ang="0">
                <a:pos x="75" y="166"/>
              </a:cxn>
              <a:cxn ang="0">
                <a:pos x="107" y="271"/>
              </a:cxn>
              <a:cxn ang="0">
                <a:pos x="108" y="263"/>
              </a:cxn>
              <a:cxn ang="0">
                <a:pos x="112" y="256"/>
              </a:cxn>
              <a:cxn ang="0">
                <a:pos x="127" y="246"/>
              </a:cxn>
              <a:cxn ang="0">
                <a:pos x="148" y="240"/>
              </a:cxn>
              <a:cxn ang="0">
                <a:pos x="174" y="235"/>
              </a:cxn>
              <a:cxn ang="0">
                <a:pos x="174" y="210"/>
              </a:cxn>
              <a:cxn ang="0">
                <a:pos x="183" y="212"/>
              </a:cxn>
              <a:cxn ang="0">
                <a:pos x="193" y="212"/>
              </a:cxn>
              <a:cxn ang="0">
                <a:pos x="213" y="210"/>
              </a:cxn>
              <a:cxn ang="0">
                <a:pos x="232" y="261"/>
              </a:cxn>
              <a:cxn ang="0">
                <a:pos x="259" y="321"/>
              </a:cxn>
              <a:cxn ang="0">
                <a:pos x="272" y="311"/>
              </a:cxn>
              <a:cxn ang="0">
                <a:pos x="282" y="302"/>
              </a:cxn>
              <a:cxn ang="0">
                <a:pos x="295" y="280"/>
              </a:cxn>
              <a:cxn ang="0">
                <a:pos x="306" y="23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4" name="Freeform 276"/>
          <p:cNvSpPr>
            <a:spLocks/>
          </p:cNvSpPr>
          <p:nvPr>
            <p:custDataLst>
              <p:tags r:id="rId203"/>
            </p:custDataLst>
          </p:nvPr>
        </p:nvSpPr>
        <p:spPr bwMode="auto">
          <a:xfrm>
            <a:off x="6475413" y="2947988"/>
            <a:ext cx="201612" cy="269875"/>
          </a:xfrm>
          <a:custGeom>
            <a:avLst/>
            <a:gdLst/>
            <a:ahLst/>
            <a:cxnLst>
              <a:cxn ang="0">
                <a:pos x="94" y="12"/>
              </a:cxn>
              <a:cxn ang="0">
                <a:pos x="67" y="32"/>
              </a:cxn>
              <a:cxn ang="0">
                <a:pos x="40" y="49"/>
              </a:cxn>
              <a:cxn ang="0">
                <a:pos x="27" y="82"/>
              </a:cxn>
              <a:cxn ang="0">
                <a:pos x="8" y="118"/>
              </a:cxn>
              <a:cxn ang="0">
                <a:pos x="7" y="136"/>
              </a:cxn>
              <a:cxn ang="0">
                <a:pos x="30" y="153"/>
              </a:cxn>
              <a:cxn ang="0">
                <a:pos x="50" y="168"/>
              </a:cxn>
              <a:cxn ang="0">
                <a:pos x="62" y="172"/>
              </a:cxn>
              <a:cxn ang="0">
                <a:pos x="75" y="211"/>
              </a:cxn>
              <a:cxn ang="0">
                <a:pos x="84" y="272"/>
              </a:cxn>
              <a:cxn ang="0">
                <a:pos x="94" y="299"/>
              </a:cxn>
              <a:cxn ang="0">
                <a:pos x="104" y="302"/>
              </a:cxn>
              <a:cxn ang="0">
                <a:pos x="112" y="297"/>
              </a:cxn>
              <a:cxn ang="0">
                <a:pos x="128" y="268"/>
              </a:cxn>
              <a:cxn ang="0">
                <a:pos x="145" y="262"/>
              </a:cxn>
              <a:cxn ang="0">
                <a:pos x="160" y="272"/>
              </a:cxn>
              <a:cxn ang="0">
                <a:pos x="173" y="277"/>
              </a:cxn>
              <a:cxn ang="0">
                <a:pos x="183" y="274"/>
              </a:cxn>
              <a:cxn ang="0">
                <a:pos x="192" y="259"/>
              </a:cxn>
              <a:cxn ang="0">
                <a:pos x="203" y="244"/>
              </a:cxn>
              <a:cxn ang="0">
                <a:pos x="212" y="241"/>
              </a:cxn>
              <a:cxn ang="0">
                <a:pos x="241" y="247"/>
              </a:cxn>
              <a:cxn ang="0">
                <a:pos x="259" y="271"/>
              </a:cxn>
              <a:cxn ang="0">
                <a:pos x="308" y="336"/>
              </a:cxn>
              <a:cxn ang="0">
                <a:pos x="341" y="382"/>
              </a:cxn>
              <a:cxn ang="0">
                <a:pos x="358" y="419"/>
              </a:cxn>
              <a:cxn ang="0">
                <a:pos x="366" y="457"/>
              </a:cxn>
              <a:cxn ang="0">
                <a:pos x="359" y="470"/>
              </a:cxn>
              <a:cxn ang="0">
                <a:pos x="339" y="487"/>
              </a:cxn>
              <a:cxn ang="0">
                <a:pos x="363" y="496"/>
              </a:cxn>
              <a:cxn ang="0">
                <a:pos x="392" y="518"/>
              </a:cxn>
              <a:cxn ang="0">
                <a:pos x="401" y="499"/>
              </a:cxn>
              <a:cxn ang="0">
                <a:pos x="413" y="489"/>
              </a:cxn>
              <a:cxn ang="0">
                <a:pos x="444" y="483"/>
              </a:cxn>
              <a:cxn ang="0">
                <a:pos x="468" y="438"/>
              </a:cxn>
              <a:cxn ang="0">
                <a:pos x="449" y="387"/>
              </a:cxn>
              <a:cxn ang="0">
                <a:pos x="421" y="347"/>
              </a:cxn>
              <a:cxn ang="0">
                <a:pos x="345" y="277"/>
              </a:cxn>
              <a:cxn ang="0">
                <a:pos x="279" y="218"/>
              </a:cxn>
              <a:cxn ang="0">
                <a:pos x="224" y="162"/>
              </a:cxn>
              <a:cxn ang="0">
                <a:pos x="179" y="105"/>
              </a:cxn>
              <a:cxn ang="0">
                <a:pos x="127" y="40"/>
              </a:cxn>
              <a:cxn ang="0">
                <a:pos x="115" y="14"/>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5" name="Freeform 277"/>
          <p:cNvSpPr>
            <a:spLocks/>
          </p:cNvSpPr>
          <p:nvPr>
            <p:custDataLst>
              <p:tags r:id="rId204"/>
            </p:custDataLst>
          </p:nvPr>
        </p:nvSpPr>
        <p:spPr bwMode="auto">
          <a:xfrm>
            <a:off x="6557963" y="3198813"/>
            <a:ext cx="133350" cy="130175"/>
          </a:xfrm>
          <a:custGeom>
            <a:avLst/>
            <a:gdLst/>
            <a:ahLst/>
            <a:cxnLst>
              <a:cxn ang="0">
                <a:pos x="152" y="19"/>
              </a:cxn>
              <a:cxn ang="0">
                <a:pos x="179" y="30"/>
              </a:cxn>
              <a:cxn ang="0">
                <a:pos x="196" y="30"/>
              </a:cxn>
              <a:cxn ang="0">
                <a:pos x="202" y="18"/>
              </a:cxn>
              <a:cxn ang="0">
                <a:pos x="210" y="10"/>
              </a:cxn>
              <a:cxn ang="0">
                <a:pos x="219" y="6"/>
              </a:cxn>
              <a:cxn ang="0">
                <a:pos x="245" y="2"/>
              </a:cxn>
              <a:cxn ang="0">
                <a:pos x="293" y="80"/>
              </a:cxn>
              <a:cxn ang="0">
                <a:pos x="266" y="107"/>
              </a:cxn>
              <a:cxn ang="0">
                <a:pos x="237" y="141"/>
              </a:cxn>
              <a:cxn ang="0">
                <a:pos x="225" y="159"/>
              </a:cxn>
              <a:cxn ang="0">
                <a:pos x="215" y="178"/>
              </a:cxn>
              <a:cxn ang="0">
                <a:pos x="209" y="197"/>
              </a:cxn>
              <a:cxn ang="0">
                <a:pos x="206" y="216"/>
              </a:cxn>
              <a:cxn ang="0">
                <a:pos x="196" y="217"/>
              </a:cxn>
              <a:cxn ang="0">
                <a:pos x="186" y="220"/>
              </a:cxn>
              <a:cxn ang="0">
                <a:pos x="170" y="229"/>
              </a:cxn>
              <a:cxn ang="0">
                <a:pos x="154" y="239"/>
              </a:cxn>
              <a:cxn ang="0">
                <a:pos x="133" y="246"/>
              </a:cxn>
              <a:cxn ang="0">
                <a:pos x="102" y="240"/>
              </a:cxn>
              <a:cxn ang="0">
                <a:pos x="71" y="232"/>
              </a:cxn>
              <a:cxn ang="0">
                <a:pos x="59" y="226"/>
              </a:cxn>
              <a:cxn ang="0">
                <a:pos x="49" y="220"/>
              </a:cxn>
              <a:cxn ang="0">
                <a:pos x="43" y="212"/>
              </a:cxn>
              <a:cxn ang="0">
                <a:pos x="41" y="204"/>
              </a:cxn>
              <a:cxn ang="0">
                <a:pos x="47" y="178"/>
              </a:cxn>
              <a:cxn ang="0">
                <a:pos x="45" y="162"/>
              </a:cxn>
              <a:cxn ang="0">
                <a:pos x="40" y="147"/>
              </a:cxn>
              <a:cxn ang="0">
                <a:pos x="24" y="119"/>
              </a:cxn>
              <a:cxn ang="0">
                <a:pos x="8" y="91"/>
              </a:cxn>
              <a:cxn ang="0">
                <a:pos x="2" y="74"/>
              </a:cxn>
              <a:cxn ang="0">
                <a:pos x="0" y="55"/>
              </a:cxn>
              <a:cxn ang="0">
                <a:pos x="2" y="45"/>
              </a:cxn>
              <a:cxn ang="0">
                <a:pos x="8" y="36"/>
              </a:cxn>
              <a:cxn ang="0">
                <a:pos x="17" y="29"/>
              </a:cxn>
              <a:cxn ang="0">
                <a:pos x="26" y="22"/>
              </a:cxn>
              <a:cxn ang="0">
                <a:pos x="48" y="14"/>
              </a:cxn>
              <a:cxn ang="0">
                <a:pos x="67" y="12"/>
              </a:cxn>
              <a:cxn ang="0">
                <a:pos x="96" y="12"/>
              </a:cxn>
              <a:cxn ang="0">
                <a:pos x="133" y="12"/>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6" name="Freeform 278"/>
          <p:cNvSpPr>
            <a:spLocks/>
          </p:cNvSpPr>
          <p:nvPr>
            <p:custDataLst>
              <p:tags r:id="rId205"/>
            </p:custDataLst>
          </p:nvPr>
        </p:nvSpPr>
        <p:spPr bwMode="auto">
          <a:xfrm>
            <a:off x="6959600" y="2435225"/>
            <a:ext cx="85725" cy="130175"/>
          </a:xfrm>
          <a:custGeom>
            <a:avLst/>
            <a:gdLst/>
            <a:ahLst/>
            <a:cxnLst>
              <a:cxn ang="0">
                <a:pos x="18" y="41"/>
              </a:cxn>
              <a:cxn ang="0">
                <a:pos x="28" y="26"/>
              </a:cxn>
              <a:cxn ang="0">
                <a:pos x="38" y="16"/>
              </a:cxn>
              <a:cxn ang="0">
                <a:pos x="50" y="9"/>
              </a:cxn>
              <a:cxn ang="0">
                <a:pos x="73" y="1"/>
              </a:cxn>
              <a:cxn ang="0">
                <a:pos x="88" y="12"/>
              </a:cxn>
              <a:cxn ang="0">
                <a:pos x="108" y="34"/>
              </a:cxn>
              <a:cxn ang="0">
                <a:pos x="125" y="50"/>
              </a:cxn>
              <a:cxn ang="0">
                <a:pos x="139" y="58"/>
              </a:cxn>
              <a:cxn ang="0">
                <a:pos x="152" y="64"/>
              </a:cxn>
              <a:cxn ang="0">
                <a:pos x="166" y="67"/>
              </a:cxn>
              <a:cxn ang="0">
                <a:pos x="184" y="96"/>
              </a:cxn>
              <a:cxn ang="0">
                <a:pos x="195" y="137"/>
              </a:cxn>
              <a:cxn ang="0">
                <a:pos x="199" y="165"/>
              </a:cxn>
              <a:cxn ang="0">
                <a:pos x="200" y="185"/>
              </a:cxn>
              <a:cxn ang="0">
                <a:pos x="198" y="197"/>
              </a:cxn>
              <a:cxn ang="0">
                <a:pos x="195" y="207"/>
              </a:cxn>
              <a:cxn ang="0">
                <a:pos x="189" y="214"/>
              </a:cxn>
              <a:cxn ang="0">
                <a:pos x="179" y="220"/>
              </a:cxn>
              <a:cxn ang="0">
                <a:pos x="164" y="224"/>
              </a:cxn>
              <a:cxn ang="0">
                <a:pos x="140" y="224"/>
              </a:cxn>
              <a:cxn ang="0">
                <a:pos x="118" y="229"/>
              </a:cxn>
              <a:cxn ang="0">
                <a:pos x="111" y="235"/>
              </a:cxn>
              <a:cxn ang="0">
                <a:pos x="108" y="242"/>
              </a:cxn>
              <a:cxn ang="0">
                <a:pos x="98" y="245"/>
              </a:cxn>
              <a:cxn ang="0">
                <a:pos x="85" y="240"/>
              </a:cxn>
              <a:cxn ang="0">
                <a:pos x="77" y="230"/>
              </a:cxn>
              <a:cxn ang="0">
                <a:pos x="73" y="216"/>
              </a:cxn>
              <a:cxn ang="0">
                <a:pos x="72" y="192"/>
              </a:cxn>
              <a:cxn ang="0">
                <a:pos x="71" y="168"/>
              </a:cxn>
              <a:cxn ang="0">
                <a:pos x="69" y="154"/>
              </a:cxn>
              <a:cxn ang="0">
                <a:pos x="64" y="142"/>
              </a:cxn>
              <a:cxn ang="0">
                <a:pos x="56" y="134"/>
              </a:cxn>
              <a:cxn ang="0">
                <a:pos x="40" y="125"/>
              </a:cxn>
              <a:cxn ang="0">
                <a:pos x="18" y="115"/>
              </a:cxn>
              <a:cxn ang="0">
                <a:pos x="6" y="106"/>
              </a:cxn>
              <a:cxn ang="0">
                <a:pos x="1" y="98"/>
              </a:cxn>
              <a:cxn ang="0">
                <a:pos x="1" y="87"/>
              </a:cxn>
              <a:cxn ang="0">
                <a:pos x="5" y="78"/>
              </a:cxn>
              <a:cxn ang="0">
                <a:pos x="10" y="68"/>
              </a:cxn>
              <a:cxn ang="0">
                <a:pos x="13" y="56"/>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7" name="Freeform 279"/>
          <p:cNvSpPr>
            <a:spLocks/>
          </p:cNvSpPr>
          <p:nvPr>
            <p:custDataLst>
              <p:tags r:id="rId206"/>
            </p:custDataLst>
          </p:nvPr>
        </p:nvSpPr>
        <p:spPr bwMode="auto">
          <a:xfrm>
            <a:off x="7527925" y="3732213"/>
            <a:ext cx="231775" cy="254000"/>
          </a:xfrm>
          <a:custGeom>
            <a:avLst/>
            <a:gdLst/>
            <a:ahLst/>
            <a:cxnLst>
              <a:cxn ang="0">
                <a:pos x="91" y="21"/>
              </a:cxn>
              <a:cxn ang="0">
                <a:pos x="160" y="47"/>
              </a:cxn>
              <a:cxn ang="0">
                <a:pos x="202" y="70"/>
              </a:cxn>
              <a:cxn ang="0">
                <a:pos x="253" y="110"/>
              </a:cxn>
              <a:cxn ang="0">
                <a:pos x="300" y="136"/>
              </a:cxn>
              <a:cxn ang="0">
                <a:pos x="299" y="161"/>
              </a:cxn>
              <a:cxn ang="0">
                <a:pos x="347" y="205"/>
              </a:cxn>
              <a:cxn ang="0">
                <a:pos x="393" y="248"/>
              </a:cxn>
              <a:cxn ang="0">
                <a:pos x="379" y="250"/>
              </a:cxn>
              <a:cxn ang="0">
                <a:pos x="372" y="256"/>
              </a:cxn>
              <a:cxn ang="0">
                <a:pos x="372" y="278"/>
              </a:cxn>
              <a:cxn ang="0">
                <a:pos x="377" y="301"/>
              </a:cxn>
              <a:cxn ang="0">
                <a:pos x="389" y="325"/>
              </a:cxn>
              <a:cxn ang="0">
                <a:pos x="407" y="348"/>
              </a:cxn>
              <a:cxn ang="0">
                <a:pos x="428" y="366"/>
              </a:cxn>
              <a:cxn ang="0">
                <a:pos x="451" y="376"/>
              </a:cxn>
              <a:cxn ang="0">
                <a:pos x="461" y="390"/>
              </a:cxn>
              <a:cxn ang="0">
                <a:pos x="472" y="406"/>
              </a:cxn>
              <a:cxn ang="0">
                <a:pos x="489" y="417"/>
              </a:cxn>
              <a:cxn ang="0">
                <a:pos x="513" y="432"/>
              </a:cxn>
              <a:cxn ang="0">
                <a:pos x="518" y="444"/>
              </a:cxn>
              <a:cxn ang="0">
                <a:pos x="525" y="450"/>
              </a:cxn>
              <a:cxn ang="0">
                <a:pos x="538" y="456"/>
              </a:cxn>
              <a:cxn ang="0">
                <a:pos x="534" y="472"/>
              </a:cxn>
              <a:cxn ang="0">
                <a:pos x="519" y="484"/>
              </a:cxn>
              <a:cxn ang="0">
                <a:pos x="490" y="487"/>
              </a:cxn>
              <a:cxn ang="0">
                <a:pos x="448" y="480"/>
              </a:cxn>
              <a:cxn ang="0">
                <a:pos x="414" y="466"/>
              </a:cxn>
              <a:cxn ang="0">
                <a:pos x="386" y="446"/>
              </a:cxn>
              <a:cxn ang="0">
                <a:pos x="355" y="415"/>
              </a:cxn>
              <a:cxn ang="0">
                <a:pos x="312" y="365"/>
              </a:cxn>
              <a:cxn ang="0">
                <a:pos x="274" y="330"/>
              </a:cxn>
              <a:cxn ang="0">
                <a:pos x="246" y="316"/>
              </a:cxn>
              <a:cxn ang="0">
                <a:pos x="212" y="309"/>
              </a:cxn>
              <a:cxn ang="0">
                <a:pos x="180" y="310"/>
              </a:cxn>
              <a:cxn ang="0">
                <a:pos x="153" y="317"/>
              </a:cxn>
              <a:cxn ang="0">
                <a:pos x="113" y="345"/>
              </a:cxn>
              <a:cxn ang="0">
                <a:pos x="136" y="361"/>
              </a:cxn>
              <a:cxn ang="0">
                <a:pos x="140" y="370"/>
              </a:cxn>
              <a:cxn ang="0">
                <a:pos x="124" y="401"/>
              </a:cxn>
              <a:cxn ang="0">
                <a:pos x="113" y="414"/>
              </a:cxn>
              <a:cxn ang="0">
                <a:pos x="47" y="403"/>
              </a:cxn>
              <a:cxn ang="0">
                <a:pos x="20" y="259"/>
              </a:cxn>
              <a:cxn ang="0">
                <a:pos x="20" y="0"/>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8" name="Freeform 280"/>
          <p:cNvSpPr>
            <a:spLocks/>
          </p:cNvSpPr>
          <p:nvPr>
            <p:custDataLst>
              <p:tags r:id="rId207"/>
            </p:custDataLst>
          </p:nvPr>
        </p:nvSpPr>
        <p:spPr bwMode="auto">
          <a:xfrm>
            <a:off x="7720013" y="3716338"/>
            <a:ext cx="106362" cy="128587"/>
          </a:xfrm>
          <a:custGeom>
            <a:avLst/>
            <a:gdLst/>
            <a:ahLst/>
            <a:cxnLst>
              <a:cxn ang="0">
                <a:pos x="136" y="1"/>
              </a:cxn>
              <a:cxn ang="0">
                <a:pos x="157" y="8"/>
              </a:cxn>
              <a:cxn ang="0">
                <a:pos x="179" y="21"/>
              </a:cxn>
              <a:cxn ang="0">
                <a:pos x="199" y="37"/>
              </a:cxn>
              <a:cxn ang="0">
                <a:pos x="218" y="57"/>
              </a:cxn>
              <a:cxn ang="0">
                <a:pos x="234" y="76"/>
              </a:cxn>
              <a:cxn ang="0">
                <a:pos x="245" y="94"/>
              </a:cxn>
              <a:cxn ang="0">
                <a:pos x="252" y="111"/>
              </a:cxn>
              <a:cxn ang="0">
                <a:pos x="252" y="128"/>
              </a:cxn>
              <a:cxn ang="0">
                <a:pos x="243" y="151"/>
              </a:cxn>
              <a:cxn ang="0">
                <a:pos x="229" y="174"/>
              </a:cxn>
              <a:cxn ang="0">
                <a:pos x="209" y="195"/>
              </a:cxn>
              <a:cxn ang="0">
                <a:pos x="184" y="214"/>
              </a:cxn>
              <a:cxn ang="0">
                <a:pos x="157" y="229"/>
              </a:cxn>
              <a:cxn ang="0">
                <a:pos x="129" y="240"/>
              </a:cxn>
              <a:cxn ang="0">
                <a:pos x="100" y="245"/>
              </a:cxn>
              <a:cxn ang="0">
                <a:pos x="74" y="245"/>
              </a:cxn>
              <a:cxn ang="0">
                <a:pos x="53" y="240"/>
              </a:cxn>
              <a:cxn ang="0">
                <a:pos x="33" y="234"/>
              </a:cxn>
              <a:cxn ang="0">
                <a:pos x="11" y="229"/>
              </a:cxn>
              <a:cxn ang="0">
                <a:pos x="3" y="219"/>
              </a:cxn>
              <a:cxn ang="0">
                <a:pos x="10" y="205"/>
              </a:cxn>
              <a:cxn ang="0">
                <a:pos x="22" y="196"/>
              </a:cxn>
              <a:cxn ang="0">
                <a:pos x="37" y="191"/>
              </a:cxn>
              <a:cxn ang="0">
                <a:pos x="50" y="197"/>
              </a:cxn>
              <a:cxn ang="0">
                <a:pos x="60" y="207"/>
              </a:cxn>
              <a:cxn ang="0">
                <a:pos x="68" y="201"/>
              </a:cxn>
              <a:cxn ang="0">
                <a:pos x="75" y="190"/>
              </a:cxn>
              <a:cxn ang="0">
                <a:pos x="84" y="180"/>
              </a:cxn>
              <a:cxn ang="0">
                <a:pos x="91" y="181"/>
              </a:cxn>
              <a:cxn ang="0">
                <a:pos x="98" y="179"/>
              </a:cxn>
              <a:cxn ang="0">
                <a:pos x="106" y="178"/>
              </a:cxn>
              <a:cxn ang="0">
                <a:pos x="120" y="174"/>
              </a:cxn>
              <a:cxn ang="0">
                <a:pos x="149" y="164"/>
              </a:cxn>
              <a:cxn ang="0">
                <a:pos x="179" y="147"/>
              </a:cxn>
              <a:cxn ang="0">
                <a:pos x="197" y="135"/>
              </a:cxn>
              <a:cxn ang="0">
                <a:pos x="210" y="123"/>
              </a:cxn>
              <a:cxn ang="0">
                <a:pos x="218" y="111"/>
              </a:cxn>
              <a:cxn ang="0">
                <a:pos x="219" y="98"/>
              </a:cxn>
              <a:cxn ang="0">
                <a:pos x="214" y="88"/>
              </a:cxn>
              <a:cxn ang="0">
                <a:pos x="210" y="80"/>
              </a:cxn>
              <a:cxn ang="0">
                <a:pos x="207" y="72"/>
              </a:cxn>
              <a:cxn ang="0">
                <a:pos x="201" y="67"/>
              </a:cxn>
              <a:cxn ang="0">
                <a:pos x="191" y="65"/>
              </a:cxn>
              <a:cxn ang="0">
                <a:pos x="184" y="61"/>
              </a:cxn>
              <a:cxn ang="0">
                <a:pos x="180" y="54"/>
              </a:cxn>
              <a:cxn ang="0">
                <a:pos x="140" y="49"/>
              </a:cxn>
              <a:cxn ang="0">
                <a:pos x="136" y="44"/>
              </a:cxn>
              <a:cxn ang="0">
                <a:pos x="136" y="36"/>
              </a:cxn>
              <a:cxn ang="0">
                <a:pos x="140" y="18"/>
              </a:cxn>
              <a:cxn ang="0">
                <a:pos x="110" y="11"/>
              </a:cxn>
              <a:cxn ang="0">
                <a:pos x="97" y="12"/>
              </a:cxn>
              <a:cxn ang="0">
                <a:pos x="86" y="18"/>
              </a:cxn>
              <a:cxn ang="0">
                <a:pos x="104" y="5"/>
              </a:cxn>
              <a:cxn ang="0">
                <a:pos x="113" y="1"/>
              </a:cxn>
              <a:cxn ang="0">
                <a:pos x="127" y="0"/>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9" name="Freeform 281"/>
          <p:cNvSpPr>
            <a:spLocks/>
          </p:cNvSpPr>
          <p:nvPr>
            <p:custDataLst>
              <p:tags r:id="rId208"/>
            </p:custDataLst>
          </p:nvPr>
        </p:nvSpPr>
        <p:spPr bwMode="auto">
          <a:xfrm>
            <a:off x="5995988" y="3349625"/>
            <a:ext cx="63500" cy="119063"/>
          </a:xfrm>
          <a:custGeom>
            <a:avLst/>
            <a:gdLst/>
            <a:ahLst/>
            <a:cxnLst>
              <a:cxn ang="0">
                <a:pos x="41" y="228"/>
              </a:cxn>
              <a:cxn ang="0">
                <a:pos x="36" y="220"/>
              </a:cxn>
              <a:cxn ang="0">
                <a:pos x="29" y="208"/>
              </a:cxn>
              <a:cxn ang="0">
                <a:pos x="22" y="194"/>
              </a:cxn>
              <a:cxn ang="0">
                <a:pos x="16" y="178"/>
              </a:cxn>
              <a:cxn ang="0">
                <a:pos x="10" y="163"/>
              </a:cxn>
              <a:cxn ang="0">
                <a:pos x="5" y="148"/>
              </a:cxn>
              <a:cxn ang="0">
                <a:pos x="2" y="135"/>
              </a:cxn>
              <a:cxn ang="0">
                <a:pos x="0" y="123"/>
              </a:cxn>
              <a:cxn ang="0">
                <a:pos x="2" y="104"/>
              </a:cxn>
              <a:cxn ang="0">
                <a:pos x="4" y="87"/>
              </a:cxn>
              <a:cxn ang="0">
                <a:pos x="6" y="70"/>
              </a:cxn>
              <a:cxn ang="0">
                <a:pos x="9" y="55"/>
              </a:cxn>
              <a:cxn ang="0">
                <a:pos x="18" y="28"/>
              </a:cxn>
              <a:cxn ang="0">
                <a:pos x="28" y="0"/>
              </a:cxn>
              <a:cxn ang="0">
                <a:pos x="45" y="16"/>
              </a:cxn>
              <a:cxn ang="0">
                <a:pos x="62" y="28"/>
              </a:cxn>
              <a:cxn ang="0">
                <a:pos x="76" y="37"/>
              </a:cxn>
              <a:cxn ang="0">
                <a:pos x="89" y="48"/>
              </a:cxn>
              <a:cxn ang="0">
                <a:pos x="95" y="55"/>
              </a:cxn>
              <a:cxn ang="0">
                <a:pos x="101" y="63"/>
              </a:cxn>
              <a:cxn ang="0">
                <a:pos x="107" y="74"/>
              </a:cxn>
              <a:cxn ang="0">
                <a:pos x="114" y="86"/>
              </a:cxn>
              <a:cxn ang="0">
                <a:pos x="120" y="100"/>
              </a:cxn>
              <a:cxn ang="0">
                <a:pos x="127" y="117"/>
              </a:cxn>
              <a:cxn ang="0">
                <a:pos x="133" y="138"/>
              </a:cxn>
              <a:cxn ang="0">
                <a:pos x="141" y="161"/>
              </a:cxn>
              <a:cxn ang="0">
                <a:pos x="140" y="169"/>
              </a:cxn>
              <a:cxn ang="0">
                <a:pos x="138" y="177"/>
              </a:cxn>
              <a:cxn ang="0">
                <a:pos x="135" y="186"/>
              </a:cxn>
              <a:cxn ang="0">
                <a:pos x="131" y="192"/>
              </a:cxn>
              <a:cxn ang="0">
                <a:pos x="127" y="199"/>
              </a:cxn>
              <a:cxn ang="0">
                <a:pos x="121" y="204"/>
              </a:cxn>
              <a:cxn ang="0">
                <a:pos x="115" y="209"/>
              </a:cxn>
              <a:cxn ang="0">
                <a:pos x="108" y="213"/>
              </a:cxn>
              <a:cxn ang="0">
                <a:pos x="100" y="217"/>
              </a:cxn>
              <a:cxn ang="0">
                <a:pos x="93" y="220"/>
              </a:cxn>
              <a:cxn ang="0">
                <a:pos x="85" y="223"/>
              </a:cxn>
              <a:cxn ang="0">
                <a:pos x="76" y="225"/>
              </a:cxn>
              <a:cxn ang="0">
                <a:pos x="59" y="227"/>
              </a:cxn>
              <a:cxn ang="0">
                <a:pos x="41" y="228"/>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0" name="Group 282"/>
          <p:cNvGrpSpPr>
            <a:grpSpLocks/>
          </p:cNvGrpSpPr>
          <p:nvPr>
            <p:custDataLst>
              <p:tags r:id="rId209"/>
            </p:custDataLst>
          </p:nvPr>
        </p:nvGrpSpPr>
        <p:grpSpPr bwMode="auto">
          <a:xfrm>
            <a:off x="6928644" y="3142094"/>
            <a:ext cx="233362" cy="439738"/>
            <a:chOff x="5062" y="2295"/>
            <a:chExt cx="177" cy="279"/>
          </a:xfrm>
          <a:solidFill>
            <a:schemeClr val="bg1">
              <a:lumMod val="65000"/>
            </a:schemeClr>
          </a:solidFill>
        </p:grpSpPr>
        <p:sp>
          <p:nvSpPr>
            <p:cNvPr id="2331" name="Freeform 283"/>
            <p:cNvSpPr>
              <a:spLocks/>
            </p:cNvSpPr>
            <p:nvPr/>
          </p:nvSpPr>
          <p:spPr bwMode="auto">
            <a:xfrm>
              <a:off x="5154" y="2449"/>
              <a:ext cx="19" cy="37"/>
            </a:xfrm>
            <a:custGeom>
              <a:avLst/>
              <a:gdLst/>
              <a:ahLst/>
              <a:cxnLst>
                <a:cxn ang="0">
                  <a:pos x="39" y="110"/>
                </a:cxn>
                <a:cxn ang="0">
                  <a:pos x="42" y="109"/>
                </a:cxn>
                <a:cxn ang="0">
                  <a:pos x="46" y="106"/>
                </a:cxn>
                <a:cxn ang="0">
                  <a:pos x="49" y="101"/>
                </a:cxn>
                <a:cxn ang="0">
                  <a:pos x="52" y="96"/>
                </a:cxn>
                <a:cxn ang="0">
                  <a:pos x="54" y="90"/>
                </a:cxn>
                <a:cxn ang="0">
                  <a:pos x="57" y="84"/>
                </a:cxn>
                <a:cxn ang="0">
                  <a:pos x="59" y="78"/>
                </a:cxn>
                <a:cxn ang="0">
                  <a:pos x="60" y="73"/>
                </a:cxn>
                <a:cxn ang="0">
                  <a:pos x="59" y="60"/>
                </a:cxn>
                <a:cxn ang="0">
                  <a:pos x="58" y="48"/>
                </a:cxn>
                <a:cxn ang="0">
                  <a:pos x="57" y="38"/>
                </a:cxn>
                <a:cxn ang="0">
                  <a:pos x="54" y="29"/>
                </a:cxn>
                <a:cxn ang="0">
                  <a:pos x="51" y="21"/>
                </a:cxn>
                <a:cxn ang="0">
                  <a:pos x="48" y="13"/>
                </a:cxn>
                <a:cxn ang="0">
                  <a:pos x="45" y="6"/>
                </a:cxn>
                <a:cxn ang="0">
                  <a:pos x="39" y="0"/>
                </a:cxn>
                <a:cxn ang="0">
                  <a:pos x="35" y="3"/>
                </a:cxn>
                <a:cxn ang="0">
                  <a:pos x="30" y="8"/>
                </a:cxn>
                <a:cxn ang="0">
                  <a:pos x="27" y="13"/>
                </a:cxn>
                <a:cxn ang="0">
                  <a:pos x="24" y="18"/>
                </a:cxn>
                <a:cxn ang="0">
                  <a:pos x="18" y="29"/>
                </a:cxn>
                <a:cxn ang="0">
                  <a:pos x="15" y="40"/>
                </a:cxn>
                <a:cxn ang="0">
                  <a:pos x="10" y="51"/>
                </a:cxn>
                <a:cxn ang="0">
                  <a:pos x="7" y="62"/>
                </a:cxn>
                <a:cxn ang="0">
                  <a:pos x="6" y="66"/>
                </a:cxn>
                <a:cxn ang="0">
                  <a:pos x="4" y="69"/>
                </a:cxn>
                <a:cxn ang="0">
                  <a:pos x="2" y="72"/>
                </a:cxn>
                <a:cxn ang="0">
                  <a:pos x="0" y="73"/>
                </a:cxn>
                <a:cxn ang="0">
                  <a:pos x="1" y="78"/>
                </a:cxn>
                <a:cxn ang="0">
                  <a:pos x="3" y="84"/>
                </a:cxn>
                <a:cxn ang="0">
                  <a:pos x="7" y="90"/>
                </a:cxn>
                <a:cxn ang="0">
                  <a:pos x="12" y="96"/>
                </a:cxn>
                <a:cxn ang="0">
                  <a:pos x="18" y="101"/>
                </a:cxn>
                <a:cxn ang="0">
                  <a:pos x="25" y="106"/>
                </a:cxn>
                <a:cxn ang="0">
                  <a:pos x="32" y="109"/>
                </a:cxn>
                <a:cxn ang="0">
                  <a:pos x="39" y="110"/>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2" name="Freeform 284"/>
            <p:cNvSpPr>
              <a:spLocks/>
            </p:cNvSpPr>
            <p:nvPr/>
          </p:nvSpPr>
          <p:spPr bwMode="auto">
            <a:xfrm>
              <a:off x="5189" y="2422"/>
              <a:ext cx="24" cy="25"/>
            </a:xfrm>
            <a:custGeom>
              <a:avLst/>
              <a:gdLst/>
              <a:ahLst/>
              <a:cxnLst>
                <a:cxn ang="0">
                  <a:pos x="0" y="13"/>
                </a:cxn>
                <a:cxn ang="0">
                  <a:pos x="8" y="18"/>
                </a:cxn>
                <a:cxn ang="0">
                  <a:pos x="15" y="25"/>
                </a:cxn>
                <a:cxn ang="0">
                  <a:pos x="23" y="32"/>
                </a:cxn>
                <a:cxn ang="0">
                  <a:pos x="31" y="40"/>
                </a:cxn>
                <a:cxn ang="0">
                  <a:pos x="37" y="48"/>
                </a:cxn>
                <a:cxn ang="0">
                  <a:pos x="42" y="57"/>
                </a:cxn>
                <a:cxn ang="0">
                  <a:pos x="45" y="65"/>
                </a:cxn>
                <a:cxn ang="0">
                  <a:pos x="46" y="75"/>
                </a:cxn>
                <a:cxn ang="0">
                  <a:pos x="72" y="75"/>
                </a:cxn>
                <a:cxn ang="0">
                  <a:pos x="65" y="50"/>
                </a:cxn>
                <a:cxn ang="0">
                  <a:pos x="60" y="34"/>
                </a:cxn>
                <a:cxn ang="0">
                  <a:pos x="60" y="27"/>
                </a:cxn>
                <a:cxn ang="0">
                  <a:pos x="63" y="19"/>
                </a:cxn>
                <a:cxn ang="0">
                  <a:pos x="67" y="11"/>
                </a:cxn>
                <a:cxn ang="0">
                  <a:pos x="72" y="1"/>
                </a:cxn>
                <a:cxn ang="0">
                  <a:pos x="52" y="0"/>
                </a:cxn>
                <a:cxn ang="0">
                  <a:pos x="32" y="0"/>
                </a:cxn>
                <a:cxn ang="0">
                  <a:pos x="22" y="1"/>
                </a:cxn>
                <a:cxn ang="0">
                  <a:pos x="13" y="3"/>
                </a:cxn>
                <a:cxn ang="0">
                  <a:pos x="9" y="5"/>
                </a:cxn>
                <a:cxn ang="0">
                  <a:pos x="6" y="7"/>
                </a:cxn>
                <a:cxn ang="0">
                  <a:pos x="2" y="10"/>
                </a:cxn>
                <a:cxn ang="0">
                  <a:pos x="0" y="13"/>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3" name="Freeform 285"/>
            <p:cNvSpPr>
              <a:spLocks/>
            </p:cNvSpPr>
            <p:nvPr/>
          </p:nvSpPr>
          <p:spPr bwMode="auto">
            <a:xfrm>
              <a:off x="5160" y="2389"/>
              <a:ext cx="5" cy="16"/>
            </a:xfrm>
            <a:custGeom>
              <a:avLst/>
              <a:gdLst/>
              <a:ahLst/>
              <a:cxnLst>
                <a:cxn ang="0">
                  <a:pos x="15" y="49"/>
                </a:cxn>
                <a:cxn ang="0">
                  <a:pos x="15" y="33"/>
                </a:cxn>
                <a:cxn ang="0">
                  <a:pos x="15" y="19"/>
                </a:cxn>
                <a:cxn ang="0">
                  <a:pos x="14" y="13"/>
                </a:cxn>
                <a:cxn ang="0">
                  <a:pos x="13" y="7"/>
                </a:cxn>
                <a:cxn ang="0">
                  <a:pos x="11" y="3"/>
                </a:cxn>
                <a:cxn ang="0">
                  <a:pos x="9" y="0"/>
                </a:cxn>
                <a:cxn ang="0">
                  <a:pos x="4" y="7"/>
                </a:cxn>
                <a:cxn ang="0">
                  <a:pos x="2" y="15"/>
                </a:cxn>
                <a:cxn ang="0">
                  <a:pos x="0" y="23"/>
                </a:cxn>
                <a:cxn ang="0">
                  <a:pos x="0" y="30"/>
                </a:cxn>
                <a:cxn ang="0">
                  <a:pos x="1" y="36"/>
                </a:cxn>
                <a:cxn ang="0">
                  <a:pos x="4" y="42"/>
                </a:cxn>
                <a:cxn ang="0">
                  <a:pos x="7" y="44"/>
                </a:cxn>
                <a:cxn ang="0">
                  <a:pos x="9" y="46"/>
                </a:cxn>
                <a:cxn ang="0">
                  <a:pos x="12" y="48"/>
                </a:cxn>
                <a:cxn ang="0">
                  <a:pos x="15" y="49"/>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4" name="Freeform 286"/>
            <p:cNvSpPr>
              <a:spLocks/>
            </p:cNvSpPr>
            <p:nvPr/>
          </p:nvSpPr>
          <p:spPr bwMode="auto">
            <a:xfrm>
              <a:off x="5139" y="2387"/>
              <a:ext cx="15" cy="13"/>
            </a:xfrm>
            <a:custGeom>
              <a:avLst/>
              <a:gdLst/>
              <a:ahLst/>
              <a:cxnLst>
                <a:cxn ang="0">
                  <a:pos x="20" y="6"/>
                </a:cxn>
                <a:cxn ang="0">
                  <a:pos x="0" y="37"/>
                </a:cxn>
                <a:cxn ang="0">
                  <a:pos x="6" y="39"/>
                </a:cxn>
                <a:cxn ang="0">
                  <a:pos x="12" y="40"/>
                </a:cxn>
                <a:cxn ang="0">
                  <a:pos x="19" y="39"/>
                </a:cxn>
                <a:cxn ang="0">
                  <a:pos x="26" y="38"/>
                </a:cxn>
                <a:cxn ang="0">
                  <a:pos x="32" y="36"/>
                </a:cxn>
                <a:cxn ang="0">
                  <a:pos x="39" y="33"/>
                </a:cxn>
                <a:cxn ang="0">
                  <a:pos x="43" y="30"/>
                </a:cxn>
                <a:cxn ang="0">
                  <a:pos x="47" y="25"/>
                </a:cxn>
                <a:cxn ang="0">
                  <a:pos x="47" y="0"/>
                </a:cxn>
                <a:cxn ang="0">
                  <a:pos x="41" y="0"/>
                </a:cxn>
                <a:cxn ang="0">
                  <a:pos x="33" y="1"/>
                </a:cxn>
                <a:cxn ang="0">
                  <a:pos x="26" y="3"/>
                </a:cxn>
                <a:cxn ang="0">
                  <a:pos x="20" y="6"/>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5" name="Freeform 287"/>
            <p:cNvSpPr>
              <a:spLocks/>
            </p:cNvSpPr>
            <p:nvPr/>
          </p:nvSpPr>
          <p:spPr bwMode="auto">
            <a:xfrm>
              <a:off x="5184" y="2465"/>
              <a:ext cx="13" cy="10"/>
            </a:xfrm>
            <a:custGeom>
              <a:avLst/>
              <a:gdLst/>
              <a:ahLst/>
              <a:cxnLst>
                <a:cxn ang="0">
                  <a:pos x="0" y="0"/>
                </a:cxn>
                <a:cxn ang="0">
                  <a:pos x="3" y="8"/>
                </a:cxn>
                <a:cxn ang="0">
                  <a:pos x="6" y="13"/>
                </a:cxn>
                <a:cxn ang="0">
                  <a:pos x="12" y="19"/>
                </a:cxn>
                <a:cxn ang="0">
                  <a:pos x="17" y="23"/>
                </a:cxn>
                <a:cxn ang="0">
                  <a:pos x="23" y="26"/>
                </a:cxn>
                <a:cxn ang="0">
                  <a:pos x="28" y="29"/>
                </a:cxn>
                <a:cxn ang="0">
                  <a:pos x="34" y="31"/>
                </a:cxn>
                <a:cxn ang="0">
                  <a:pos x="39" y="31"/>
                </a:cxn>
                <a:cxn ang="0">
                  <a:pos x="33" y="22"/>
                </a:cxn>
                <a:cxn ang="0">
                  <a:pos x="25" y="14"/>
                </a:cxn>
                <a:cxn ang="0">
                  <a:pos x="16" y="7"/>
                </a:cxn>
                <a:cxn ang="0">
                  <a:pos x="6" y="0"/>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6" name="Freeform 288"/>
            <p:cNvSpPr>
              <a:spLocks/>
            </p:cNvSpPr>
            <p:nvPr/>
          </p:nvSpPr>
          <p:spPr bwMode="auto">
            <a:xfrm>
              <a:off x="5172" y="2410"/>
              <a:ext cx="10" cy="6"/>
            </a:xfrm>
            <a:custGeom>
              <a:avLst/>
              <a:gdLst/>
              <a:ahLst/>
              <a:cxnLst>
                <a:cxn ang="0">
                  <a:pos x="0" y="0"/>
                </a:cxn>
                <a:cxn ang="0">
                  <a:pos x="34" y="19"/>
                </a:cxn>
                <a:cxn ang="0">
                  <a:pos x="34" y="0"/>
                </a:cxn>
                <a:cxn ang="0">
                  <a:pos x="24" y="0"/>
                </a:cxn>
                <a:cxn ang="0">
                  <a:pos x="14" y="0"/>
                </a:cxn>
                <a:cxn ang="0">
                  <a:pos x="7" y="0"/>
                </a:cxn>
                <a:cxn ang="0">
                  <a:pos x="0" y="0"/>
                </a:cxn>
              </a:cxnLst>
              <a:rect l="0" t="0" r="r" b="b"/>
              <a:pathLst>
                <a:path w="34" h="19">
                  <a:moveTo>
                    <a:pt x="0" y="0"/>
                  </a:moveTo>
                  <a:lnTo>
                    <a:pt x="34" y="19"/>
                  </a:lnTo>
                  <a:lnTo>
                    <a:pt x="34" y="0"/>
                  </a:lnTo>
                  <a:lnTo>
                    <a:pt x="24" y="0"/>
                  </a:lnTo>
                  <a:lnTo>
                    <a:pt x="14" y="0"/>
                  </a:lnTo>
                  <a:lnTo>
                    <a:pt x="7"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7" name="Freeform 289"/>
            <p:cNvSpPr>
              <a:spLocks/>
            </p:cNvSpPr>
            <p:nvPr/>
          </p:nvSpPr>
          <p:spPr bwMode="auto">
            <a:xfrm>
              <a:off x="5180" y="2471"/>
              <a:ext cx="6" cy="4"/>
            </a:xfrm>
            <a:custGeom>
              <a:avLst/>
              <a:gdLst/>
              <a:ahLst/>
              <a:cxnLst>
                <a:cxn ang="0">
                  <a:pos x="0" y="0"/>
                </a:cxn>
                <a:cxn ang="0">
                  <a:pos x="19" y="12"/>
                </a:cxn>
                <a:cxn ang="0">
                  <a:pos x="13" y="6"/>
                </a:cxn>
                <a:cxn ang="0">
                  <a:pos x="6" y="6"/>
                </a:cxn>
              </a:cxnLst>
              <a:rect l="0" t="0" r="r" b="b"/>
              <a:pathLst>
                <a:path w="19" h="12">
                  <a:moveTo>
                    <a:pt x="0" y="0"/>
                  </a:moveTo>
                  <a:lnTo>
                    <a:pt x="19" y="12"/>
                  </a:lnTo>
                  <a:lnTo>
                    <a:pt x="13" y="6"/>
                  </a:lnTo>
                  <a:lnTo>
                    <a:pt x="6"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8" name="Freeform 290"/>
            <p:cNvSpPr>
              <a:spLocks/>
            </p:cNvSpPr>
            <p:nvPr/>
          </p:nvSpPr>
          <p:spPr bwMode="auto">
            <a:xfrm>
              <a:off x="5062" y="2447"/>
              <a:ext cx="42" cy="55"/>
            </a:xfrm>
            <a:custGeom>
              <a:avLst/>
              <a:gdLst/>
              <a:ahLst/>
              <a:cxnLst>
                <a:cxn ang="0">
                  <a:pos x="113" y="0"/>
                </a:cxn>
                <a:cxn ang="0">
                  <a:pos x="117" y="5"/>
                </a:cxn>
                <a:cxn ang="0">
                  <a:pos x="121" y="10"/>
                </a:cxn>
                <a:cxn ang="0">
                  <a:pos x="124" y="13"/>
                </a:cxn>
                <a:cxn ang="0">
                  <a:pos x="125" y="17"/>
                </a:cxn>
                <a:cxn ang="0">
                  <a:pos x="126" y="20"/>
                </a:cxn>
                <a:cxn ang="0">
                  <a:pos x="126" y="25"/>
                </a:cxn>
                <a:cxn ang="0">
                  <a:pos x="123" y="32"/>
                </a:cxn>
                <a:cxn ang="0">
                  <a:pos x="118" y="41"/>
                </a:cxn>
                <a:cxn ang="0">
                  <a:pos x="113" y="50"/>
                </a:cxn>
                <a:cxn ang="0">
                  <a:pos x="106" y="61"/>
                </a:cxn>
                <a:cxn ang="0">
                  <a:pos x="91" y="83"/>
                </a:cxn>
                <a:cxn ang="0">
                  <a:pos x="72" y="104"/>
                </a:cxn>
                <a:cxn ang="0">
                  <a:pos x="53" y="126"/>
                </a:cxn>
                <a:cxn ang="0">
                  <a:pos x="34" y="144"/>
                </a:cxn>
                <a:cxn ang="0">
                  <a:pos x="25" y="152"/>
                </a:cxn>
                <a:cxn ang="0">
                  <a:pos x="16" y="158"/>
                </a:cxn>
                <a:cxn ang="0">
                  <a:pos x="7" y="163"/>
                </a:cxn>
                <a:cxn ang="0">
                  <a:pos x="0" y="166"/>
                </a:cxn>
                <a:cxn ang="0">
                  <a:pos x="0" y="160"/>
                </a:cxn>
                <a:cxn ang="0">
                  <a:pos x="0" y="153"/>
                </a:cxn>
                <a:cxn ang="0">
                  <a:pos x="0" y="145"/>
                </a:cxn>
                <a:cxn ang="0">
                  <a:pos x="0" y="136"/>
                </a:cxn>
                <a:cxn ang="0">
                  <a:pos x="3" y="131"/>
                </a:cxn>
                <a:cxn ang="0">
                  <a:pos x="6" y="128"/>
                </a:cxn>
                <a:cxn ang="0">
                  <a:pos x="12" y="124"/>
                </a:cxn>
                <a:cxn ang="0">
                  <a:pos x="16" y="121"/>
                </a:cxn>
                <a:cxn ang="0">
                  <a:pos x="26" y="116"/>
                </a:cxn>
                <a:cxn ang="0">
                  <a:pos x="33" y="110"/>
                </a:cxn>
                <a:cxn ang="0">
                  <a:pos x="40" y="104"/>
                </a:cxn>
                <a:cxn ang="0">
                  <a:pos x="48" y="96"/>
                </a:cxn>
                <a:cxn ang="0">
                  <a:pos x="53" y="89"/>
                </a:cxn>
                <a:cxn ang="0">
                  <a:pos x="58" y="82"/>
                </a:cxn>
                <a:cxn ang="0">
                  <a:pos x="67" y="66"/>
                </a:cxn>
                <a:cxn ang="0">
                  <a:pos x="72" y="50"/>
                </a:cxn>
                <a:cxn ang="0">
                  <a:pos x="79" y="36"/>
                </a:cxn>
                <a:cxn ang="0">
                  <a:pos x="87" y="23"/>
                </a:cxn>
                <a:cxn ang="0">
                  <a:pos x="92" y="16"/>
                </a:cxn>
                <a:cxn ang="0">
                  <a:pos x="97" y="11"/>
                </a:cxn>
                <a:cxn ang="0">
                  <a:pos x="104" y="5"/>
                </a:cxn>
                <a:cxn ang="0">
                  <a:pos x="113" y="0"/>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9" name="Freeform 291"/>
            <p:cNvSpPr>
              <a:spLocks/>
            </p:cNvSpPr>
            <p:nvPr/>
          </p:nvSpPr>
          <p:spPr bwMode="auto">
            <a:xfrm>
              <a:off x="5154" y="2465"/>
              <a:ext cx="85" cy="86"/>
            </a:xfrm>
            <a:custGeom>
              <a:avLst/>
              <a:gdLst/>
              <a:ahLst/>
              <a:cxnLst>
                <a:cxn ang="0">
                  <a:pos x="8" y="182"/>
                </a:cxn>
                <a:cxn ang="0">
                  <a:pos x="1" y="163"/>
                </a:cxn>
                <a:cxn ang="0">
                  <a:pos x="0" y="142"/>
                </a:cxn>
                <a:cxn ang="0">
                  <a:pos x="6" y="130"/>
                </a:cxn>
                <a:cxn ang="0">
                  <a:pos x="19" y="126"/>
                </a:cxn>
                <a:cxn ang="0">
                  <a:pos x="34" y="117"/>
                </a:cxn>
                <a:cxn ang="0">
                  <a:pos x="48" y="100"/>
                </a:cxn>
                <a:cxn ang="0">
                  <a:pos x="60" y="91"/>
                </a:cxn>
                <a:cxn ang="0">
                  <a:pos x="68" y="87"/>
                </a:cxn>
                <a:cxn ang="0">
                  <a:pos x="83" y="87"/>
                </a:cxn>
                <a:cxn ang="0">
                  <a:pos x="94" y="93"/>
                </a:cxn>
                <a:cxn ang="0">
                  <a:pos x="101" y="105"/>
                </a:cxn>
                <a:cxn ang="0">
                  <a:pos x="108" y="110"/>
                </a:cxn>
                <a:cxn ang="0">
                  <a:pos x="120" y="110"/>
                </a:cxn>
                <a:cxn ang="0">
                  <a:pos x="135" y="104"/>
                </a:cxn>
                <a:cxn ang="0">
                  <a:pos x="148" y="93"/>
                </a:cxn>
                <a:cxn ang="0">
                  <a:pos x="160" y="78"/>
                </a:cxn>
                <a:cxn ang="0">
                  <a:pos x="174" y="51"/>
                </a:cxn>
                <a:cxn ang="0">
                  <a:pos x="188" y="16"/>
                </a:cxn>
                <a:cxn ang="0">
                  <a:pos x="195" y="4"/>
                </a:cxn>
                <a:cxn ang="0">
                  <a:pos x="202" y="12"/>
                </a:cxn>
                <a:cxn ang="0">
                  <a:pos x="213" y="18"/>
                </a:cxn>
                <a:cxn ang="0">
                  <a:pos x="219" y="32"/>
                </a:cxn>
                <a:cxn ang="0">
                  <a:pos x="219" y="52"/>
                </a:cxn>
                <a:cxn ang="0">
                  <a:pos x="227" y="61"/>
                </a:cxn>
                <a:cxn ang="0">
                  <a:pos x="234" y="70"/>
                </a:cxn>
                <a:cxn ang="0">
                  <a:pos x="234" y="88"/>
                </a:cxn>
                <a:cxn ang="0">
                  <a:pos x="234" y="104"/>
                </a:cxn>
                <a:cxn ang="0">
                  <a:pos x="237" y="110"/>
                </a:cxn>
                <a:cxn ang="0">
                  <a:pos x="243" y="121"/>
                </a:cxn>
                <a:cxn ang="0">
                  <a:pos x="249" y="137"/>
                </a:cxn>
                <a:cxn ang="0">
                  <a:pos x="254" y="161"/>
                </a:cxn>
                <a:cxn ang="0">
                  <a:pos x="245" y="235"/>
                </a:cxn>
                <a:cxn ang="0">
                  <a:pos x="239" y="222"/>
                </a:cxn>
                <a:cxn ang="0">
                  <a:pos x="237" y="208"/>
                </a:cxn>
                <a:cxn ang="0">
                  <a:pos x="239" y="192"/>
                </a:cxn>
                <a:cxn ang="0">
                  <a:pos x="222" y="188"/>
                </a:cxn>
                <a:cxn ang="0">
                  <a:pos x="206" y="179"/>
                </a:cxn>
                <a:cxn ang="0">
                  <a:pos x="194" y="199"/>
                </a:cxn>
                <a:cxn ang="0">
                  <a:pos x="188" y="219"/>
                </a:cxn>
                <a:cxn ang="0">
                  <a:pos x="185" y="259"/>
                </a:cxn>
                <a:cxn ang="0">
                  <a:pos x="124" y="242"/>
                </a:cxn>
                <a:cxn ang="0">
                  <a:pos x="110" y="220"/>
                </a:cxn>
                <a:cxn ang="0">
                  <a:pos x="99" y="209"/>
                </a:cxn>
                <a:cxn ang="0">
                  <a:pos x="97" y="196"/>
                </a:cxn>
                <a:cxn ang="0">
                  <a:pos x="105" y="186"/>
                </a:cxn>
                <a:cxn ang="0">
                  <a:pos x="112" y="180"/>
                </a:cxn>
                <a:cxn ang="0">
                  <a:pos x="117" y="173"/>
                </a:cxn>
                <a:cxn ang="0">
                  <a:pos x="93" y="154"/>
                </a:cxn>
                <a:cxn ang="0">
                  <a:pos x="28" y="155"/>
                </a:cxn>
                <a:cxn ang="0">
                  <a:pos x="20" y="163"/>
                </a:cxn>
                <a:cxn ang="0">
                  <a:pos x="16" y="175"/>
                </a:cxn>
                <a:cxn ang="0">
                  <a:pos x="13" y="187"/>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0" name="Freeform 292"/>
            <p:cNvSpPr>
              <a:spLocks/>
            </p:cNvSpPr>
            <p:nvPr/>
          </p:nvSpPr>
          <p:spPr bwMode="auto">
            <a:xfrm>
              <a:off x="5104" y="2395"/>
              <a:ext cx="23" cy="31"/>
            </a:xfrm>
            <a:custGeom>
              <a:avLst/>
              <a:gdLst/>
              <a:ahLst/>
              <a:cxnLst>
                <a:cxn ang="0">
                  <a:pos x="72" y="43"/>
                </a:cxn>
                <a:cxn ang="0">
                  <a:pos x="72" y="92"/>
                </a:cxn>
                <a:cxn ang="0">
                  <a:pos x="65" y="86"/>
                </a:cxn>
                <a:cxn ang="0">
                  <a:pos x="58" y="81"/>
                </a:cxn>
                <a:cxn ang="0">
                  <a:pos x="51" y="75"/>
                </a:cxn>
                <a:cxn ang="0">
                  <a:pos x="46" y="69"/>
                </a:cxn>
                <a:cxn ang="0">
                  <a:pos x="38" y="58"/>
                </a:cxn>
                <a:cxn ang="0">
                  <a:pos x="32" y="46"/>
                </a:cxn>
                <a:cxn ang="0">
                  <a:pos x="25" y="34"/>
                </a:cxn>
                <a:cxn ang="0">
                  <a:pos x="19" y="23"/>
                </a:cxn>
                <a:cxn ang="0">
                  <a:pos x="11" y="12"/>
                </a:cxn>
                <a:cxn ang="0">
                  <a:pos x="0" y="0"/>
                </a:cxn>
                <a:cxn ang="0">
                  <a:pos x="25" y="12"/>
                </a:cxn>
                <a:cxn ang="0">
                  <a:pos x="44" y="21"/>
                </a:cxn>
                <a:cxn ang="0">
                  <a:pos x="51" y="26"/>
                </a:cxn>
                <a:cxn ang="0">
                  <a:pos x="58" y="31"/>
                </a:cxn>
                <a:cxn ang="0">
                  <a:pos x="66" y="36"/>
                </a:cxn>
                <a:cxn ang="0">
                  <a:pos x="72" y="43"/>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1" name="Freeform 293"/>
            <p:cNvSpPr>
              <a:spLocks/>
            </p:cNvSpPr>
            <p:nvPr/>
          </p:nvSpPr>
          <p:spPr bwMode="auto">
            <a:xfrm>
              <a:off x="5143" y="2436"/>
              <a:ext cx="16" cy="21"/>
            </a:xfrm>
            <a:custGeom>
              <a:avLst/>
              <a:gdLst/>
              <a:ahLst/>
              <a:cxnLst>
                <a:cxn ang="0">
                  <a:pos x="6" y="6"/>
                </a:cxn>
                <a:cxn ang="0">
                  <a:pos x="19" y="5"/>
                </a:cxn>
                <a:cxn ang="0">
                  <a:pos x="31" y="3"/>
                </a:cxn>
                <a:cxn ang="0">
                  <a:pos x="39" y="1"/>
                </a:cxn>
                <a:cxn ang="0">
                  <a:pos x="46" y="0"/>
                </a:cxn>
                <a:cxn ang="0">
                  <a:pos x="46" y="9"/>
                </a:cxn>
                <a:cxn ang="0">
                  <a:pos x="46" y="18"/>
                </a:cxn>
                <a:cxn ang="0">
                  <a:pos x="46" y="27"/>
                </a:cxn>
                <a:cxn ang="0">
                  <a:pos x="46" y="38"/>
                </a:cxn>
                <a:cxn ang="0">
                  <a:pos x="45" y="46"/>
                </a:cxn>
                <a:cxn ang="0">
                  <a:pos x="41" y="54"/>
                </a:cxn>
                <a:cxn ang="0">
                  <a:pos x="39" y="57"/>
                </a:cxn>
                <a:cxn ang="0">
                  <a:pos x="37" y="60"/>
                </a:cxn>
                <a:cxn ang="0">
                  <a:pos x="35" y="61"/>
                </a:cxn>
                <a:cxn ang="0">
                  <a:pos x="33" y="62"/>
                </a:cxn>
                <a:cxn ang="0">
                  <a:pos x="27" y="61"/>
                </a:cxn>
                <a:cxn ang="0">
                  <a:pos x="22" y="60"/>
                </a:cxn>
                <a:cxn ang="0">
                  <a:pos x="17" y="59"/>
                </a:cxn>
                <a:cxn ang="0">
                  <a:pos x="14" y="57"/>
                </a:cxn>
                <a:cxn ang="0">
                  <a:pos x="11" y="54"/>
                </a:cxn>
                <a:cxn ang="0">
                  <a:pos x="7" y="51"/>
                </a:cxn>
                <a:cxn ang="0">
                  <a:pos x="5" y="47"/>
                </a:cxn>
                <a:cxn ang="0">
                  <a:pos x="4" y="44"/>
                </a:cxn>
                <a:cxn ang="0">
                  <a:pos x="1" y="34"/>
                </a:cxn>
                <a:cxn ang="0">
                  <a:pos x="0" y="25"/>
                </a:cxn>
                <a:cxn ang="0">
                  <a:pos x="0" y="16"/>
                </a:cxn>
                <a:cxn ang="0">
                  <a:pos x="0" y="6"/>
                </a:cxn>
                <a:cxn ang="0">
                  <a:pos x="6" y="6"/>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2" name="Freeform 294"/>
            <p:cNvSpPr>
              <a:spLocks/>
            </p:cNvSpPr>
            <p:nvPr/>
          </p:nvSpPr>
          <p:spPr bwMode="auto">
            <a:xfrm>
              <a:off x="5089" y="2295"/>
              <a:ext cx="50" cy="98"/>
            </a:xfrm>
            <a:custGeom>
              <a:avLst/>
              <a:gdLst/>
              <a:ahLst/>
              <a:cxnLst>
                <a:cxn ang="0">
                  <a:pos x="59" y="0"/>
                </a:cxn>
                <a:cxn ang="0">
                  <a:pos x="66" y="9"/>
                </a:cxn>
                <a:cxn ang="0">
                  <a:pos x="77" y="17"/>
                </a:cxn>
                <a:cxn ang="0">
                  <a:pos x="88" y="23"/>
                </a:cxn>
                <a:cxn ang="0">
                  <a:pos x="99" y="25"/>
                </a:cxn>
                <a:cxn ang="0">
                  <a:pos x="108" y="21"/>
                </a:cxn>
                <a:cxn ang="0">
                  <a:pos x="118" y="12"/>
                </a:cxn>
                <a:cxn ang="0">
                  <a:pos x="122" y="35"/>
                </a:cxn>
                <a:cxn ang="0">
                  <a:pos x="130" y="62"/>
                </a:cxn>
                <a:cxn ang="0">
                  <a:pos x="141" y="86"/>
                </a:cxn>
                <a:cxn ang="0">
                  <a:pos x="147" y="94"/>
                </a:cxn>
                <a:cxn ang="0">
                  <a:pos x="152" y="99"/>
                </a:cxn>
                <a:cxn ang="0">
                  <a:pos x="143" y="120"/>
                </a:cxn>
                <a:cxn ang="0">
                  <a:pos x="129" y="140"/>
                </a:cxn>
                <a:cxn ang="0">
                  <a:pos x="117" y="157"/>
                </a:cxn>
                <a:cxn ang="0">
                  <a:pos x="112" y="172"/>
                </a:cxn>
                <a:cxn ang="0">
                  <a:pos x="115" y="197"/>
                </a:cxn>
                <a:cxn ang="0">
                  <a:pos x="115" y="205"/>
                </a:cxn>
                <a:cxn ang="0">
                  <a:pos x="112" y="216"/>
                </a:cxn>
                <a:cxn ang="0">
                  <a:pos x="126" y="216"/>
                </a:cxn>
                <a:cxn ang="0">
                  <a:pos x="146" y="216"/>
                </a:cxn>
                <a:cxn ang="0">
                  <a:pos x="136" y="252"/>
                </a:cxn>
                <a:cxn ang="0">
                  <a:pos x="136" y="267"/>
                </a:cxn>
                <a:cxn ang="0">
                  <a:pos x="146" y="283"/>
                </a:cxn>
                <a:cxn ang="0">
                  <a:pos x="125" y="291"/>
                </a:cxn>
                <a:cxn ang="0">
                  <a:pos x="105" y="296"/>
                </a:cxn>
                <a:cxn ang="0">
                  <a:pos x="85" y="294"/>
                </a:cxn>
                <a:cxn ang="0">
                  <a:pos x="73" y="288"/>
                </a:cxn>
                <a:cxn ang="0">
                  <a:pos x="67" y="280"/>
                </a:cxn>
                <a:cxn ang="0">
                  <a:pos x="66" y="271"/>
                </a:cxn>
                <a:cxn ang="0">
                  <a:pos x="85" y="253"/>
                </a:cxn>
                <a:cxn ang="0">
                  <a:pos x="69" y="249"/>
                </a:cxn>
                <a:cxn ang="0">
                  <a:pos x="52" y="242"/>
                </a:cxn>
                <a:cxn ang="0">
                  <a:pos x="38" y="231"/>
                </a:cxn>
                <a:cxn ang="0">
                  <a:pos x="25" y="219"/>
                </a:cxn>
                <a:cxn ang="0">
                  <a:pos x="14" y="205"/>
                </a:cxn>
                <a:cxn ang="0">
                  <a:pos x="6" y="190"/>
                </a:cxn>
                <a:cxn ang="0">
                  <a:pos x="1" y="172"/>
                </a:cxn>
                <a:cxn ang="0">
                  <a:pos x="0" y="154"/>
                </a:cxn>
                <a:cxn ang="0">
                  <a:pos x="0" y="130"/>
                </a:cxn>
                <a:cxn ang="0">
                  <a:pos x="27" y="106"/>
                </a:cxn>
                <a:cxn ang="0">
                  <a:pos x="32" y="46"/>
                </a:cxn>
                <a:cxn ang="0">
                  <a:pos x="31" y="18"/>
                </a:cxn>
                <a:cxn ang="0">
                  <a:pos x="28" y="4"/>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3" name="Freeform 295"/>
            <p:cNvSpPr>
              <a:spLocks/>
            </p:cNvSpPr>
            <p:nvPr/>
          </p:nvSpPr>
          <p:spPr bwMode="auto">
            <a:xfrm>
              <a:off x="5189" y="2442"/>
              <a:ext cx="8" cy="13"/>
            </a:xfrm>
            <a:custGeom>
              <a:avLst/>
              <a:gdLst/>
              <a:ahLst/>
              <a:cxnLst>
                <a:cxn ang="0">
                  <a:pos x="26" y="38"/>
                </a:cxn>
                <a:cxn ang="0">
                  <a:pos x="26" y="0"/>
                </a:cxn>
                <a:cxn ang="0">
                  <a:pos x="21" y="1"/>
                </a:cxn>
                <a:cxn ang="0">
                  <a:pos x="13" y="4"/>
                </a:cxn>
                <a:cxn ang="0">
                  <a:pos x="6" y="8"/>
                </a:cxn>
                <a:cxn ang="0">
                  <a:pos x="0" y="13"/>
                </a:cxn>
                <a:cxn ang="0">
                  <a:pos x="18" y="30"/>
                </a:cxn>
                <a:cxn ang="0">
                  <a:pos x="26" y="38"/>
                </a:cxn>
              </a:cxnLst>
              <a:rect l="0" t="0" r="r" b="b"/>
              <a:pathLst>
                <a:path w="26" h="38">
                  <a:moveTo>
                    <a:pt x="26" y="38"/>
                  </a:moveTo>
                  <a:lnTo>
                    <a:pt x="26" y="0"/>
                  </a:lnTo>
                  <a:lnTo>
                    <a:pt x="21" y="1"/>
                  </a:lnTo>
                  <a:lnTo>
                    <a:pt x="13" y="4"/>
                  </a:lnTo>
                  <a:lnTo>
                    <a:pt x="6" y="8"/>
                  </a:lnTo>
                  <a:lnTo>
                    <a:pt x="0" y="13"/>
                  </a:lnTo>
                  <a:lnTo>
                    <a:pt x="18" y="30"/>
                  </a:lnTo>
                  <a:lnTo>
                    <a:pt x="26" y="3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4" name="Freeform 296"/>
            <p:cNvSpPr>
              <a:spLocks/>
            </p:cNvSpPr>
            <p:nvPr/>
          </p:nvSpPr>
          <p:spPr bwMode="auto">
            <a:xfrm>
              <a:off x="5165" y="2420"/>
              <a:ext cx="10" cy="10"/>
            </a:xfrm>
            <a:custGeom>
              <a:avLst/>
              <a:gdLst/>
              <a:ahLst/>
              <a:cxnLst>
                <a:cxn ang="0">
                  <a:pos x="0" y="18"/>
                </a:cxn>
                <a:cxn ang="0">
                  <a:pos x="8" y="22"/>
                </a:cxn>
                <a:cxn ang="0">
                  <a:pos x="17" y="26"/>
                </a:cxn>
                <a:cxn ang="0">
                  <a:pos x="27" y="30"/>
                </a:cxn>
                <a:cxn ang="0">
                  <a:pos x="34" y="31"/>
                </a:cxn>
                <a:cxn ang="0">
                  <a:pos x="33" y="24"/>
                </a:cxn>
                <a:cxn ang="0">
                  <a:pos x="30" y="15"/>
                </a:cxn>
                <a:cxn ang="0">
                  <a:pos x="26" y="6"/>
                </a:cxn>
                <a:cxn ang="0">
                  <a:pos x="20" y="0"/>
                </a:cxn>
                <a:cxn ang="0">
                  <a:pos x="16" y="5"/>
                </a:cxn>
                <a:cxn ang="0">
                  <a:pos x="10" y="11"/>
                </a:cxn>
                <a:cxn ang="0">
                  <a:pos x="8" y="14"/>
                </a:cxn>
                <a:cxn ang="0">
                  <a:pos x="6" y="16"/>
                </a:cxn>
                <a:cxn ang="0">
                  <a:pos x="4" y="18"/>
                </a:cxn>
                <a:cxn ang="0">
                  <a:pos x="0" y="18"/>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5" name="Freeform 297"/>
            <p:cNvSpPr>
              <a:spLocks/>
            </p:cNvSpPr>
            <p:nvPr/>
          </p:nvSpPr>
          <p:spPr bwMode="auto">
            <a:xfrm>
              <a:off x="5139" y="2418"/>
              <a:ext cx="6" cy="12"/>
            </a:xfrm>
            <a:custGeom>
              <a:avLst/>
              <a:gdLst/>
              <a:ahLst/>
              <a:cxnLst>
                <a:cxn ang="0">
                  <a:pos x="0" y="6"/>
                </a:cxn>
                <a:cxn ang="0">
                  <a:pos x="0" y="37"/>
                </a:cxn>
                <a:cxn ang="0">
                  <a:pos x="7" y="33"/>
                </a:cxn>
                <a:cxn ang="0">
                  <a:pos x="20" y="30"/>
                </a:cxn>
                <a:cxn ang="0">
                  <a:pos x="20" y="0"/>
                </a:cxn>
                <a:cxn ang="0">
                  <a:pos x="0" y="6"/>
                </a:cxn>
              </a:cxnLst>
              <a:rect l="0" t="0" r="r" b="b"/>
              <a:pathLst>
                <a:path w="20" h="37">
                  <a:moveTo>
                    <a:pt x="0" y="6"/>
                  </a:moveTo>
                  <a:lnTo>
                    <a:pt x="0" y="37"/>
                  </a:lnTo>
                  <a:lnTo>
                    <a:pt x="7" y="33"/>
                  </a:lnTo>
                  <a:lnTo>
                    <a:pt x="20" y="30"/>
                  </a:lnTo>
                  <a:lnTo>
                    <a:pt x="20" y="0"/>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6" name="Line 298"/>
            <p:cNvSpPr>
              <a:spLocks noChangeShapeType="1"/>
            </p:cNvSpPr>
            <p:nvPr/>
          </p:nvSpPr>
          <p:spPr bwMode="auto">
            <a:xfrm>
              <a:off x="5180" y="2449"/>
              <a:ext cx="1" cy="10"/>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7" name="Freeform 299"/>
            <p:cNvSpPr>
              <a:spLocks/>
            </p:cNvSpPr>
            <p:nvPr/>
          </p:nvSpPr>
          <p:spPr bwMode="auto">
            <a:xfrm>
              <a:off x="5180" y="2453"/>
              <a:ext cx="4" cy="6"/>
            </a:xfrm>
            <a:custGeom>
              <a:avLst/>
              <a:gdLst/>
              <a:ahLst/>
              <a:cxnLst>
                <a:cxn ang="0">
                  <a:pos x="0" y="18"/>
                </a:cxn>
                <a:cxn ang="0">
                  <a:pos x="1" y="13"/>
                </a:cxn>
                <a:cxn ang="0">
                  <a:pos x="3" y="9"/>
                </a:cxn>
                <a:cxn ang="0">
                  <a:pos x="7" y="4"/>
                </a:cxn>
                <a:cxn ang="0">
                  <a:pos x="13" y="0"/>
                </a:cxn>
              </a:cxnLst>
              <a:rect l="0" t="0" r="r" b="b"/>
              <a:pathLst>
                <a:path w="13" h="18">
                  <a:moveTo>
                    <a:pt x="0" y="18"/>
                  </a:moveTo>
                  <a:lnTo>
                    <a:pt x="1" y="13"/>
                  </a:lnTo>
                  <a:lnTo>
                    <a:pt x="3" y="9"/>
                  </a:lnTo>
                  <a:lnTo>
                    <a:pt x="7" y="4"/>
                  </a:lnTo>
                  <a:lnTo>
                    <a:pt x="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8" name="Line 300"/>
            <p:cNvSpPr>
              <a:spLocks noChangeShapeType="1"/>
            </p:cNvSpPr>
            <p:nvPr/>
          </p:nvSpPr>
          <p:spPr bwMode="auto">
            <a:xfrm flipH="1" flipV="1">
              <a:off x="5178" y="2447"/>
              <a:ext cx="6" cy="6"/>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9" name="Freeform 301"/>
            <p:cNvSpPr>
              <a:spLocks/>
            </p:cNvSpPr>
            <p:nvPr/>
          </p:nvSpPr>
          <p:spPr bwMode="auto">
            <a:xfrm>
              <a:off x="5116" y="2564"/>
              <a:ext cx="9" cy="10"/>
            </a:xfrm>
            <a:custGeom>
              <a:avLst/>
              <a:gdLst/>
              <a:ahLst/>
              <a:cxnLst>
                <a:cxn ang="0">
                  <a:pos x="0" y="0"/>
                </a:cxn>
                <a:cxn ang="0">
                  <a:pos x="20" y="31"/>
                </a:cxn>
                <a:cxn ang="0">
                  <a:pos x="27" y="13"/>
                </a:cxn>
              </a:cxnLst>
              <a:rect l="0" t="0" r="r" b="b"/>
              <a:pathLst>
                <a:path w="27" h="31">
                  <a:moveTo>
                    <a:pt x="0" y="0"/>
                  </a:moveTo>
                  <a:lnTo>
                    <a:pt x="20" y="31"/>
                  </a:lnTo>
                  <a:lnTo>
                    <a:pt x="27"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0" name="Freeform 302"/>
            <p:cNvSpPr>
              <a:spLocks/>
            </p:cNvSpPr>
            <p:nvPr/>
          </p:nvSpPr>
          <p:spPr bwMode="auto">
            <a:xfrm>
              <a:off x="5119" y="2568"/>
              <a:ext cx="6" cy="1"/>
            </a:xfrm>
            <a:custGeom>
              <a:avLst/>
              <a:gdLst/>
              <a:ahLst/>
              <a:cxnLst>
                <a:cxn ang="0">
                  <a:pos x="20" y="0"/>
                </a:cxn>
                <a:cxn ang="0">
                  <a:pos x="10" y="0"/>
                </a:cxn>
                <a:cxn ang="0">
                  <a:pos x="0" y="0"/>
                </a:cxn>
              </a:cxnLst>
              <a:rect l="0" t="0" r="r" b="b"/>
              <a:pathLst>
                <a:path w="20">
                  <a:moveTo>
                    <a:pt x="20" y="0"/>
                  </a:moveTo>
                  <a:lnTo>
                    <a:pt x="10"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1" name="Freeform 303"/>
            <p:cNvSpPr>
              <a:spLocks/>
            </p:cNvSpPr>
            <p:nvPr/>
          </p:nvSpPr>
          <p:spPr bwMode="auto">
            <a:xfrm>
              <a:off x="5127" y="2557"/>
              <a:ext cx="12" cy="5"/>
            </a:xfrm>
            <a:custGeom>
              <a:avLst/>
              <a:gdLst/>
              <a:ahLst/>
              <a:cxnLst>
                <a:cxn ang="0">
                  <a:pos x="0" y="13"/>
                </a:cxn>
                <a:cxn ang="0">
                  <a:pos x="6" y="13"/>
                </a:cxn>
                <a:cxn ang="0">
                  <a:pos x="10" y="11"/>
                </a:cxn>
                <a:cxn ang="0">
                  <a:pos x="16" y="10"/>
                </a:cxn>
                <a:cxn ang="0">
                  <a:pos x="20" y="7"/>
                </a:cxn>
                <a:cxn ang="0">
                  <a:pos x="28" y="2"/>
                </a:cxn>
                <a:cxn ang="0">
                  <a:pos x="34" y="0"/>
                </a:cxn>
                <a:cxn ang="0">
                  <a:pos x="25" y="0"/>
                </a:cxn>
                <a:cxn ang="0">
                  <a:pos x="15" y="0"/>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2" name="Freeform 304"/>
            <p:cNvSpPr>
              <a:spLocks/>
            </p:cNvSpPr>
            <p:nvPr/>
          </p:nvSpPr>
          <p:spPr bwMode="auto">
            <a:xfrm>
              <a:off x="5127" y="2547"/>
              <a:ext cx="12" cy="6"/>
            </a:xfrm>
            <a:custGeom>
              <a:avLst/>
              <a:gdLst/>
              <a:ahLst/>
              <a:cxnLst>
                <a:cxn ang="0">
                  <a:pos x="34" y="18"/>
                </a:cxn>
                <a:cxn ang="0">
                  <a:pos x="34" y="0"/>
                </a:cxn>
                <a:cxn ang="0">
                  <a:pos x="28" y="0"/>
                </a:cxn>
                <a:cxn ang="0">
                  <a:pos x="20" y="0"/>
                </a:cxn>
                <a:cxn ang="0">
                  <a:pos x="10" y="0"/>
                </a:cxn>
                <a:cxn ang="0">
                  <a:pos x="0" y="0"/>
                </a:cxn>
                <a:cxn ang="0">
                  <a:pos x="34" y="18"/>
                </a:cxn>
              </a:cxnLst>
              <a:rect l="0" t="0" r="r" b="b"/>
              <a:pathLst>
                <a:path w="34" h="18">
                  <a:moveTo>
                    <a:pt x="34" y="18"/>
                  </a:moveTo>
                  <a:lnTo>
                    <a:pt x="34" y="0"/>
                  </a:lnTo>
                  <a:lnTo>
                    <a:pt x="28" y="0"/>
                  </a:lnTo>
                  <a:lnTo>
                    <a:pt x="20" y="0"/>
                  </a:lnTo>
                  <a:lnTo>
                    <a:pt x="10" y="0"/>
                  </a:lnTo>
                  <a:lnTo>
                    <a:pt x="0" y="0"/>
                  </a:lnTo>
                  <a:lnTo>
                    <a:pt x="34"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3" name="Freeform 305"/>
            <p:cNvSpPr>
              <a:spLocks/>
            </p:cNvSpPr>
            <p:nvPr/>
          </p:nvSpPr>
          <p:spPr bwMode="auto">
            <a:xfrm>
              <a:off x="5141" y="2535"/>
              <a:ext cx="20" cy="8"/>
            </a:xfrm>
            <a:custGeom>
              <a:avLst/>
              <a:gdLst/>
              <a:ahLst/>
              <a:cxnLst>
                <a:cxn ang="0">
                  <a:pos x="53" y="25"/>
                </a:cxn>
                <a:cxn ang="0">
                  <a:pos x="56" y="12"/>
                </a:cxn>
                <a:cxn ang="0">
                  <a:pos x="59" y="0"/>
                </a:cxn>
                <a:cxn ang="0">
                  <a:pos x="44" y="0"/>
                </a:cxn>
                <a:cxn ang="0">
                  <a:pos x="27" y="0"/>
                </a:cxn>
                <a:cxn ang="0">
                  <a:pos x="19" y="1"/>
                </a:cxn>
                <a:cxn ang="0">
                  <a:pos x="12" y="2"/>
                </a:cxn>
                <a:cxn ang="0">
                  <a:pos x="5" y="4"/>
                </a:cxn>
                <a:cxn ang="0">
                  <a:pos x="0" y="6"/>
                </a:cxn>
                <a:cxn ang="0">
                  <a:pos x="13" y="14"/>
                </a:cxn>
                <a:cxn ang="0">
                  <a:pos x="26" y="20"/>
                </a:cxn>
                <a:cxn ang="0">
                  <a:pos x="33" y="22"/>
                </a:cxn>
                <a:cxn ang="0">
                  <a:pos x="38" y="24"/>
                </a:cxn>
                <a:cxn ang="0">
                  <a:pos x="46" y="25"/>
                </a:cxn>
                <a:cxn ang="0">
                  <a:pos x="53" y="25"/>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4" name="Line 306"/>
            <p:cNvSpPr>
              <a:spLocks noChangeShapeType="1"/>
            </p:cNvSpPr>
            <p:nvPr/>
          </p:nvSpPr>
          <p:spPr bwMode="auto">
            <a:xfrm flipV="1">
              <a:off x="5191" y="2516"/>
              <a:ext cx="6" cy="2"/>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355" name="Freeform 307"/>
          <p:cNvSpPr>
            <a:spLocks/>
          </p:cNvSpPr>
          <p:nvPr>
            <p:custDataLst>
              <p:tags r:id="rId210"/>
            </p:custDataLst>
          </p:nvPr>
        </p:nvSpPr>
        <p:spPr bwMode="auto">
          <a:xfrm>
            <a:off x="7280275" y="3879850"/>
            <a:ext cx="14288" cy="55563"/>
          </a:xfrm>
          <a:custGeom>
            <a:avLst/>
            <a:gdLst/>
            <a:ahLst/>
            <a:cxnLst>
              <a:cxn ang="0">
                <a:pos x="0" y="43"/>
              </a:cxn>
              <a:cxn ang="0">
                <a:pos x="1" y="34"/>
              </a:cxn>
              <a:cxn ang="0">
                <a:pos x="2" y="27"/>
              </a:cxn>
              <a:cxn ang="0">
                <a:pos x="5" y="21"/>
              </a:cxn>
              <a:cxn ang="0">
                <a:pos x="9" y="15"/>
              </a:cxn>
              <a:cxn ang="0">
                <a:pos x="14" y="9"/>
              </a:cxn>
              <a:cxn ang="0">
                <a:pos x="20" y="5"/>
              </a:cxn>
              <a:cxn ang="0">
                <a:pos x="26" y="2"/>
              </a:cxn>
              <a:cxn ang="0">
                <a:pos x="33" y="0"/>
              </a:cxn>
              <a:cxn ang="0">
                <a:pos x="33" y="25"/>
              </a:cxn>
              <a:cxn ang="0">
                <a:pos x="23" y="27"/>
              </a:cxn>
              <a:cxn ang="0">
                <a:pos x="18" y="29"/>
              </a:cxn>
              <a:cxn ang="0">
                <a:pos x="16" y="32"/>
              </a:cxn>
              <a:cxn ang="0">
                <a:pos x="16" y="34"/>
              </a:cxn>
              <a:cxn ang="0">
                <a:pos x="16" y="36"/>
              </a:cxn>
              <a:cxn ang="0">
                <a:pos x="14" y="38"/>
              </a:cxn>
              <a:cxn ang="0">
                <a:pos x="10" y="41"/>
              </a:cxn>
              <a:cxn ang="0">
                <a:pos x="0" y="43"/>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6" name="Freeform 308"/>
          <p:cNvSpPr>
            <a:spLocks/>
          </p:cNvSpPr>
          <p:nvPr>
            <p:custDataLst>
              <p:tags r:id="rId211"/>
            </p:custDataLst>
          </p:nvPr>
        </p:nvSpPr>
        <p:spPr bwMode="auto">
          <a:xfrm>
            <a:off x="7356475" y="3819525"/>
            <a:ext cx="22225" cy="58738"/>
          </a:xfrm>
          <a:custGeom>
            <a:avLst/>
            <a:gdLst/>
            <a:ahLst/>
            <a:cxnLst>
              <a:cxn ang="0">
                <a:pos x="0" y="55"/>
              </a:cxn>
              <a:cxn ang="0">
                <a:pos x="1" y="51"/>
              </a:cxn>
              <a:cxn ang="0">
                <a:pos x="2" y="46"/>
              </a:cxn>
              <a:cxn ang="0">
                <a:pos x="3" y="42"/>
              </a:cxn>
              <a:cxn ang="0">
                <a:pos x="6" y="37"/>
              </a:cxn>
              <a:cxn ang="0">
                <a:pos x="11" y="29"/>
              </a:cxn>
              <a:cxn ang="0">
                <a:pos x="18" y="21"/>
              </a:cxn>
              <a:cxn ang="0">
                <a:pos x="31" y="7"/>
              </a:cxn>
              <a:cxn ang="0">
                <a:pos x="41" y="0"/>
              </a:cxn>
              <a:cxn ang="0">
                <a:pos x="54" y="12"/>
              </a:cxn>
              <a:cxn ang="0">
                <a:pos x="51" y="21"/>
              </a:cxn>
              <a:cxn ang="0">
                <a:pos x="47" y="29"/>
              </a:cxn>
              <a:cxn ang="0">
                <a:pos x="44" y="35"/>
              </a:cxn>
              <a:cxn ang="0">
                <a:pos x="41" y="41"/>
              </a:cxn>
              <a:cxn ang="0">
                <a:pos x="33" y="49"/>
              </a:cxn>
              <a:cxn ang="0">
                <a:pos x="28" y="55"/>
              </a:cxn>
              <a:cxn ang="0">
                <a:pos x="26" y="64"/>
              </a:cxn>
              <a:cxn ang="0">
                <a:pos x="26" y="74"/>
              </a:cxn>
              <a:cxn ang="0">
                <a:pos x="24" y="83"/>
              </a:cxn>
              <a:cxn ang="0">
                <a:pos x="20" y="92"/>
              </a:cxn>
              <a:cxn ang="0">
                <a:pos x="14" y="83"/>
              </a:cxn>
              <a:cxn ang="0">
                <a:pos x="8" y="74"/>
              </a:cxn>
              <a:cxn ang="0">
                <a:pos x="5" y="70"/>
              </a:cxn>
              <a:cxn ang="0">
                <a:pos x="2" y="64"/>
              </a:cxn>
              <a:cxn ang="0">
                <a:pos x="1" y="60"/>
              </a:cxn>
              <a:cxn ang="0">
                <a:pos x="0" y="55"/>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7" name="Freeform 309"/>
          <p:cNvSpPr>
            <a:spLocks/>
          </p:cNvSpPr>
          <p:nvPr>
            <p:custDataLst>
              <p:tags r:id="rId212"/>
            </p:custDataLst>
          </p:nvPr>
        </p:nvSpPr>
        <p:spPr bwMode="auto">
          <a:xfrm>
            <a:off x="7404100" y="3698875"/>
            <a:ext cx="23813" cy="57150"/>
          </a:xfrm>
          <a:custGeom>
            <a:avLst/>
            <a:gdLst/>
            <a:ahLst/>
            <a:cxnLst>
              <a:cxn ang="0">
                <a:pos x="0" y="0"/>
              </a:cxn>
              <a:cxn ang="0">
                <a:pos x="19" y="4"/>
              </a:cxn>
              <a:cxn ang="0">
                <a:pos x="37" y="9"/>
              </a:cxn>
              <a:cxn ang="0">
                <a:pos x="45" y="11"/>
              </a:cxn>
              <a:cxn ang="0">
                <a:pos x="51" y="13"/>
              </a:cxn>
              <a:cxn ang="0">
                <a:pos x="56" y="16"/>
              </a:cxn>
              <a:cxn ang="0">
                <a:pos x="60" y="18"/>
              </a:cxn>
              <a:cxn ang="0">
                <a:pos x="38" y="18"/>
              </a:cxn>
              <a:cxn ang="0">
                <a:pos x="23" y="18"/>
              </a:cxn>
              <a:cxn ang="0">
                <a:pos x="10" y="18"/>
              </a:cxn>
              <a:cxn ang="0">
                <a:pos x="0" y="18"/>
              </a:cxn>
              <a:cxn ang="0">
                <a:pos x="0" y="0"/>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8" name="Freeform 310"/>
          <p:cNvSpPr>
            <a:spLocks/>
          </p:cNvSpPr>
          <p:nvPr>
            <p:custDataLst>
              <p:tags r:id="rId213"/>
            </p:custDataLst>
          </p:nvPr>
        </p:nvSpPr>
        <p:spPr bwMode="auto">
          <a:xfrm>
            <a:off x="7388225" y="3668713"/>
            <a:ext cx="25400" cy="57150"/>
          </a:xfrm>
          <a:custGeom>
            <a:avLst/>
            <a:gdLst/>
            <a:ahLst/>
            <a:cxnLst>
              <a:cxn ang="0">
                <a:pos x="0" y="18"/>
              </a:cxn>
              <a:cxn ang="0">
                <a:pos x="66" y="18"/>
              </a:cxn>
              <a:cxn ang="0">
                <a:pos x="52" y="13"/>
              </a:cxn>
              <a:cxn ang="0">
                <a:pos x="40" y="7"/>
              </a:cxn>
              <a:cxn ang="0">
                <a:pos x="35" y="4"/>
              </a:cxn>
              <a:cxn ang="0">
                <a:pos x="29" y="2"/>
              </a:cxn>
              <a:cxn ang="0">
                <a:pos x="25" y="1"/>
              </a:cxn>
              <a:cxn ang="0">
                <a:pos x="19" y="0"/>
              </a:cxn>
              <a:cxn ang="0">
                <a:pos x="0" y="18"/>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9" name="Freeform 311"/>
          <p:cNvSpPr>
            <a:spLocks/>
          </p:cNvSpPr>
          <p:nvPr>
            <p:custDataLst>
              <p:tags r:id="rId214"/>
            </p:custDataLst>
          </p:nvPr>
        </p:nvSpPr>
        <p:spPr bwMode="auto">
          <a:xfrm>
            <a:off x="7213600" y="3565525"/>
            <a:ext cx="7938" cy="57150"/>
          </a:xfrm>
          <a:custGeom>
            <a:avLst/>
            <a:gdLst/>
            <a:ahLst/>
            <a:cxnLst>
              <a:cxn ang="0">
                <a:pos x="0" y="36"/>
              </a:cxn>
              <a:cxn ang="0">
                <a:pos x="13" y="42"/>
              </a:cxn>
              <a:cxn ang="0">
                <a:pos x="14" y="33"/>
              </a:cxn>
              <a:cxn ang="0">
                <a:pos x="16" y="23"/>
              </a:cxn>
              <a:cxn ang="0">
                <a:pos x="17" y="18"/>
              </a:cxn>
              <a:cxn ang="0">
                <a:pos x="16" y="12"/>
              </a:cxn>
              <a:cxn ang="0">
                <a:pos x="16" y="6"/>
              </a:cxn>
              <a:cxn ang="0">
                <a:pos x="13" y="0"/>
              </a:cxn>
              <a:cxn ang="0">
                <a:pos x="0" y="36"/>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0" name="Freeform 312"/>
          <p:cNvSpPr>
            <a:spLocks/>
          </p:cNvSpPr>
          <p:nvPr>
            <p:custDataLst>
              <p:tags r:id="rId215"/>
            </p:custDataLst>
          </p:nvPr>
        </p:nvSpPr>
        <p:spPr bwMode="auto">
          <a:xfrm>
            <a:off x="7140575" y="3700463"/>
            <a:ext cx="30163" cy="58737"/>
          </a:xfrm>
          <a:custGeom>
            <a:avLst/>
            <a:gdLst/>
            <a:ahLst/>
            <a:cxnLst>
              <a:cxn ang="0">
                <a:pos x="6" y="29"/>
              </a:cxn>
              <a:cxn ang="0">
                <a:pos x="15" y="26"/>
              </a:cxn>
              <a:cxn ang="0">
                <a:pos x="24" y="24"/>
              </a:cxn>
              <a:cxn ang="0">
                <a:pos x="32" y="24"/>
              </a:cxn>
              <a:cxn ang="0">
                <a:pos x="39" y="24"/>
              </a:cxn>
              <a:cxn ang="0">
                <a:pos x="55" y="27"/>
              </a:cxn>
              <a:cxn ang="0">
                <a:pos x="72" y="29"/>
              </a:cxn>
              <a:cxn ang="0">
                <a:pos x="72" y="4"/>
              </a:cxn>
              <a:cxn ang="0">
                <a:pos x="58" y="1"/>
              </a:cxn>
              <a:cxn ang="0">
                <a:pos x="47" y="0"/>
              </a:cxn>
              <a:cxn ang="0">
                <a:pos x="39" y="0"/>
              </a:cxn>
              <a:cxn ang="0">
                <a:pos x="34" y="2"/>
              </a:cxn>
              <a:cxn ang="0">
                <a:pos x="27" y="3"/>
              </a:cxn>
              <a:cxn ang="0">
                <a:pos x="21" y="5"/>
              </a:cxn>
              <a:cxn ang="0">
                <a:pos x="12" y="5"/>
              </a:cxn>
              <a:cxn ang="0">
                <a:pos x="0" y="4"/>
              </a:cxn>
              <a:cxn ang="0">
                <a:pos x="3" y="16"/>
              </a:cxn>
              <a:cxn ang="0">
                <a:pos x="6" y="29"/>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1" name="Freeform 313"/>
          <p:cNvSpPr>
            <a:spLocks/>
          </p:cNvSpPr>
          <p:nvPr>
            <p:custDataLst>
              <p:tags r:id="rId216"/>
            </p:custDataLst>
          </p:nvPr>
        </p:nvSpPr>
        <p:spPr bwMode="auto">
          <a:xfrm>
            <a:off x="7148513" y="3886200"/>
            <a:ext cx="19050" cy="55563"/>
          </a:xfrm>
          <a:custGeom>
            <a:avLst/>
            <a:gdLst/>
            <a:ahLst/>
            <a:cxnLst>
              <a:cxn ang="0">
                <a:pos x="0" y="0"/>
              </a:cxn>
              <a:cxn ang="0">
                <a:pos x="9" y="9"/>
              </a:cxn>
              <a:cxn ang="0">
                <a:pos x="20" y="15"/>
              </a:cxn>
              <a:cxn ang="0">
                <a:pos x="31" y="20"/>
              </a:cxn>
              <a:cxn ang="0">
                <a:pos x="46" y="25"/>
              </a:cxn>
              <a:cxn ang="0">
                <a:pos x="37" y="29"/>
              </a:cxn>
              <a:cxn ang="0">
                <a:pos x="29" y="33"/>
              </a:cxn>
              <a:cxn ang="0">
                <a:pos x="21" y="36"/>
              </a:cxn>
              <a:cxn ang="0">
                <a:pos x="13" y="37"/>
              </a:cxn>
              <a:cxn ang="0">
                <a:pos x="9" y="36"/>
              </a:cxn>
              <a:cxn ang="0">
                <a:pos x="7" y="33"/>
              </a:cxn>
              <a:cxn ang="0">
                <a:pos x="5" y="29"/>
              </a:cxn>
              <a:cxn ang="0">
                <a:pos x="3" y="23"/>
              </a:cxn>
              <a:cxn ang="0">
                <a:pos x="1" y="12"/>
              </a:cxn>
              <a:cxn ang="0">
                <a:pos x="0" y="0"/>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2" name="Freeform 314"/>
          <p:cNvSpPr>
            <a:spLocks/>
          </p:cNvSpPr>
          <p:nvPr>
            <p:custDataLst>
              <p:tags r:id="rId217"/>
            </p:custDataLst>
          </p:nvPr>
        </p:nvSpPr>
        <p:spPr bwMode="auto">
          <a:xfrm>
            <a:off x="7261225" y="3705225"/>
            <a:ext cx="11113" cy="57150"/>
          </a:xfrm>
          <a:custGeom>
            <a:avLst/>
            <a:gdLst/>
            <a:ahLst/>
            <a:cxnLst>
              <a:cxn ang="0">
                <a:pos x="0" y="0"/>
              </a:cxn>
              <a:cxn ang="0">
                <a:pos x="26" y="19"/>
              </a:cxn>
              <a:cxn ang="0">
                <a:pos x="26" y="9"/>
              </a:cxn>
              <a:cxn ang="0">
                <a:pos x="26" y="0"/>
              </a:cxn>
              <a:cxn ang="0">
                <a:pos x="15" y="0"/>
              </a:cxn>
              <a:cxn ang="0">
                <a:pos x="0" y="0"/>
              </a:cxn>
            </a:cxnLst>
            <a:rect l="0" t="0" r="r" b="b"/>
            <a:pathLst>
              <a:path w="26" h="19">
                <a:moveTo>
                  <a:pt x="0" y="0"/>
                </a:moveTo>
                <a:lnTo>
                  <a:pt x="26" y="19"/>
                </a:lnTo>
                <a:lnTo>
                  <a:pt x="26" y="9"/>
                </a:lnTo>
                <a:lnTo>
                  <a:pt x="26" y="0"/>
                </a:lnTo>
                <a:lnTo>
                  <a:pt x="15" y="0"/>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3" name="Freeform 315"/>
          <p:cNvSpPr>
            <a:spLocks/>
          </p:cNvSpPr>
          <p:nvPr>
            <p:custDataLst>
              <p:tags r:id="rId218"/>
            </p:custDataLst>
          </p:nvPr>
        </p:nvSpPr>
        <p:spPr bwMode="auto">
          <a:xfrm>
            <a:off x="7121525" y="3700463"/>
            <a:ext cx="19050" cy="58737"/>
          </a:xfrm>
          <a:custGeom>
            <a:avLst/>
            <a:gdLst/>
            <a:ahLst/>
            <a:cxnLst>
              <a:cxn ang="0">
                <a:pos x="2" y="0"/>
              </a:cxn>
              <a:cxn ang="0">
                <a:pos x="1" y="12"/>
              </a:cxn>
              <a:cxn ang="0">
                <a:pos x="0" y="23"/>
              </a:cxn>
              <a:cxn ang="0">
                <a:pos x="0" y="26"/>
              </a:cxn>
              <a:cxn ang="0">
                <a:pos x="0" y="29"/>
              </a:cxn>
              <a:cxn ang="0">
                <a:pos x="0" y="31"/>
              </a:cxn>
              <a:cxn ang="0">
                <a:pos x="2" y="31"/>
              </a:cxn>
              <a:cxn ang="0">
                <a:pos x="13" y="22"/>
              </a:cxn>
              <a:cxn ang="0">
                <a:pos x="25" y="13"/>
              </a:cxn>
              <a:cxn ang="0">
                <a:pos x="35" y="5"/>
              </a:cxn>
              <a:cxn ang="0">
                <a:pos x="43" y="0"/>
              </a:cxn>
              <a:cxn ang="0">
                <a:pos x="2" y="0"/>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4" name="Freeform 316"/>
          <p:cNvSpPr>
            <a:spLocks/>
          </p:cNvSpPr>
          <p:nvPr>
            <p:custDataLst>
              <p:tags r:id="rId219"/>
            </p:custDataLst>
          </p:nvPr>
        </p:nvSpPr>
        <p:spPr bwMode="auto">
          <a:xfrm>
            <a:off x="7165975" y="3748088"/>
            <a:ext cx="30163" cy="57150"/>
          </a:xfrm>
          <a:custGeom>
            <a:avLst/>
            <a:gdLst/>
            <a:ahLst/>
            <a:cxnLst>
              <a:cxn ang="0">
                <a:pos x="4" y="12"/>
              </a:cxn>
              <a:cxn ang="0">
                <a:pos x="4" y="18"/>
              </a:cxn>
              <a:cxn ang="0">
                <a:pos x="5" y="25"/>
              </a:cxn>
              <a:cxn ang="0">
                <a:pos x="7" y="31"/>
              </a:cxn>
              <a:cxn ang="0">
                <a:pos x="9" y="37"/>
              </a:cxn>
              <a:cxn ang="0">
                <a:pos x="14" y="41"/>
              </a:cxn>
              <a:cxn ang="0">
                <a:pos x="18" y="46"/>
              </a:cxn>
              <a:cxn ang="0">
                <a:pos x="23" y="48"/>
              </a:cxn>
              <a:cxn ang="0">
                <a:pos x="30" y="49"/>
              </a:cxn>
              <a:cxn ang="0">
                <a:pos x="35" y="48"/>
              </a:cxn>
              <a:cxn ang="0">
                <a:pos x="40" y="46"/>
              </a:cxn>
              <a:cxn ang="0">
                <a:pos x="45" y="42"/>
              </a:cxn>
              <a:cxn ang="0">
                <a:pos x="50" y="37"/>
              </a:cxn>
              <a:cxn ang="0">
                <a:pos x="60" y="28"/>
              </a:cxn>
              <a:cxn ang="0">
                <a:pos x="71" y="18"/>
              </a:cxn>
              <a:cxn ang="0">
                <a:pos x="61" y="12"/>
              </a:cxn>
              <a:cxn ang="0">
                <a:pos x="52" y="9"/>
              </a:cxn>
              <a:cxn ang="0">
                <a:pos x="44" y="7"/>
              </a:cxn>
              <a:cxn ang="0">
                <a:pos x="37" y="6"/>
              </a:cxn>
              <a:cxn ang="0">
                <a:pos x="29" y="6"/>
              </a:cxn>
              <a:cxn ang="0">
                <a:pos x="21" y="5"/>
              </a:cxn>
              <a:cxn ang="0">
                <a:pos x="14" y="3"/>
              </a:cxn>
              <a:cxn ang="0">
                <a:pos x="4" y="0"/>
              </a:cxn>
              <a:cxn ang="0">
                <a:pos x="3" y="1"/>
              </a:cxn>
              <a:cxn ang="0">
                <a:pos x="1" y="6"/>
              </a:cxn>
              <a:cxn ang="0">
                <a:pos x="0" y="8"/>
              </a:cxn>
              <a:cxn ang="0">
                <a:pos x="0" y="10"/>
              </a:cxn>
              <a:cxn ang="0">
                <a:pos x="1" y="11"/>
              </a:cxn>
              <a:cxn ang="0">
                <a:pos x="4" y="12"/>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5" name="Freeform 317"/>
          <p:cNvSpPr>
            <a:spLocks/>
          </p:cNvSpPr>
          <p:nvPr>
            <p:custDataLst>
              <p:tags r:id="rId220"/>
            </p:custDataLst>
          </p:nvPr>
        </p:nvSpPr>
        <p:spPr bwMode="auto">
          <a:xfrm>
            <a:off x="6967538" y="3951288"/>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6" name="Freeform 318"/>
          <p:cNvSpPr>
            <a:spLocks/>
          </p:cNvSpPr>
          <p:nvPr>
            <p:custDataLst>
              <p:tags r:id="rId221"/>
            </p:custDataLst>
          </p:nvPr>
        </p:nvSpPr>
        <p:spPr bwMode="auto">
          <a:xfrm>
            <a:off x="7065963" y="3989388"/>
            <a:ext cx="14287" cy="58737"/>
          </a:xfrm>
          <a:custGeom>
            <a:avLst/>
            <a:gdLst/>
            <a:ahLst/>
            <a:cxnLst>
              <a:cxn ang="0">
                <a:pos x="0" y="0"/>
              </a:cxn>
              <a:cxn ang="0">
                <a:pos x="41" y="0"/>
              </a:cxn>
              <a:cxn ang="0">
                <a:pos x="28" y="8"/>
              </a:cxn>
              <a:cxn ang="0">
                <a:pos x="18" y="15"/>
              </a:cxn>
              <a:cxn ang="0">
                <a:pos x="9" y="20"/>
              </a:cxn>
              <a:cxn ang="0">
                <a:pos x="0" y="25"/>
              </a:cxn>
              <a:cxn ang="0">
                <a:pos x="0" y="0"/>
              </a:cxn>
            </a:cxnLst>
            <a:rect l="0" t="0" r="r" b="b"/>
            <a:pathLst>
              <a:path w="41" h="25">
                <a:moveTo>
                  <a:pt x="0" y="0"/>
                </a:moveTo>
                <a:lnTo>
                  <a:pt x="41" y="0"/>
                </a:lnTo>
                <a:lnTo>
                  <a:pt x="28" y="8"/>
                </a:lnTo>
                <a:lnTo>
                  <a:pt x="18" y="15"/>
                </a:lnTo>
                <a:lnTo>
                  <a:pt x="9" y="20"/>
                </a:lnTo>
                <a:lnTo>
                  <a:pt x="0" y="25"/>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7" name="Freeform 319"/>
          <p:cNvSpPr>
            <a:spLocks/>
          </p:cNvSpPr>
          <p:nvPr>
            <p:custDataLst>
              <p:tags r:id="rId222"/>
            </p:custDataLst>
          </p:nvPr>
        </p:nvSpPr>
        <p:spPr bwMode="auto">
          <a:xfrm>
            <a:off x="6899275" y="3921125"/>
            <a:ext cx="36513" cy="55563"/>
          </a:xfrm>
          <a:custGeom>
            <a:avLst/>
            <a:gdLst/>
            <a:ahLst/>
            <a:cxnLst>
              <a:cxn ang="0">
                <a:pos x="0" y="31"/>
              </a:cxn>
              <a:cxn ang="0">
                <a:pos x="0" y="22"/>
              </a:cxn>
              <a:cxn ang="0">
                <a:pos x="0" y="13"/>
              </a:cxn>
              <a:cxn ang="0">
                <a:pos x="0" y="10"/>
              </a:cxn>
              <a:cxn ang="0">
                <a:pos x="2" y="8"/>
              </a:cxn>
              <a:cxn ang="0">
                <a:pos x="3" y="6"/>
              </a:cxn>
              <a:cxn ang="0">
                <a:pos x="4" y="4"/>
              </a:cxn>
              <a:cxn ang="0">
                <a:pos x="8" y="2"/>
              </a:cxn>
              <a:cxn ang="0">
                <a:pos x="14" y="0"/>
              </a:cxn>
              <a:cxn ang="0">
                <a:pos x="26" y="1"/>
              </a:cxn>
              <a:cxn ang="0">
                <a:pos x="41" y="1"/>
              </a:cxn>
              <a:cxn ang="0">
                <a:pos x="56" y="1"/>
              </a:cxn>
              <a:cxn ang="0">
                <a:pos x="65" y="1"/>
              </a:cxn>
              <a:cxn ang="0">
                <a:pos x="73" y="1"/>
              </a:cxn>
              <a:cxn ang="0">
                <a:pos x="81" y="1"/>
              </a:cxn>
              <a:cxn ang="0">
                <a:pos x="73" y="6"/>
              </a:cxn>
              <a:cxn ang="0">
                <a:pos x="67" y="10"/>
              </a:cxn>
              <a:cxn ang="0">
                <a:pos x="64" y="14"/>
              </a:cxn>
              <a:cxn ang="0">
                <a:pos x="62" y="18"/>
              </a:cxn>
              <a:cxn ang="0">
                <a:pos x="59" y="21"/>
              </a:cxn>
              <a:cxn ang="0">
                <a:pos x="54" y="23"/>
              </a:cxn>
              <a:cxn ang="0">
                <a:pos x="47" y="25"/>
              </a:cxn>
              <a:cxn ang="0">
                <a:pos x="34" y="25"/>
              </a:cxn>
              <a:cxn ang="0">
                <a:pos x="0" y="31"/>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8" name="Freeform 320"/>
          <p:cNvSpPr>
            <a:spLocks/>
          </p:cNvSpPr>
          <p:nvPr>
            <p:custDataLst>
              <p:tags r:id="rId223"/>
            </p:custDataLst>
          </p:nvPr>
        </p:nvSpPr>
        <p:spPr bwMode="auto">
          <a:xfrm>
            <a:off x="6943725" y="3906838"/>
            <a:ext cx="39688" cy="55562"/>
          </a:xfrm>
          <a:custGeom>
            <a:avLst/>
            <a:gdLst/>
            <a:ahLst/>
            <a:cxnLst>
              <a:cxn ang="0">
                <a:pos x="2" y="49"/>
              </a:cxn>
              <a:cxn ang="0">
                <a:pos x="89" y="49"/>
              </a:cxn>
              <a:cxn ang="0">
                <a:pos x="78" y="41"/>
              </a:cxn>
              <a:cxn ang="0">
                <a:pos x="68" y="35"/>
              </a:cxn>
              <a:cxn ang="0">
                <a:pos x="57" y="30"/>
              </a:cxn>
              <a:cxn ang="0">
                <a:pos x="46" y="25"/>
              </a:cxn>
              <a:cxn ang="0">
                <a:pos x="36" y="21"/>
              </a:cxn>
              <a:cxn ang="0">
                <a:pos x="26" y="14"/>
              </a:cxn>
              <a:cxn ang="0">
                <a:pos x="16" y="8"/>
              </a:cxn>
              <a:cxn ang="0">
                <a:pos x="9" y="0"/>
              </a:cxn>
              <a:cxn ang="0">
                <a:pos x="4" y="10"/>
              </a:cxn>
              <a:cxn ang="0">
                <a:pos x="1" y="23"/>
              </a:cxn>
              <a:cxn ang="0">
                <a:pos x="0" y="29"/>
              </a:cxn>
              <a:cxn ang="0">
                <a:pos x="0" y="36"/>
              </a:cxn>
              <a:cxn ang="0">
                <a:pos x="0" y="43"/>
              </a:cxn>
              <a:cxn ang="0">
                <a:pos x="2" y="49"/>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9" name="Freeform 321"/>
          <p:cNvSpPr>
            <a:spLocks/>
          </p:cNvSpPr>
          <p:nvPr>
            <p:custDataLst>
              <p:tags r:id="rId224"/>
            </p:custDataLst>
          </p:nvPr>
        </p:nvSpPr>
        <p:spPr bwMode="auto">
          <a:xfrm>
            <a:off x="6996113" y="3916363"/>
            <a:ext cx="36512" cy="58737"/>
          </a:xfrm>
          <a:custGeom>
            <a:avLst/>
            <a:gdLst/>
            <a:ahLst/>
            <a:cxnLst>
              <a:cxn ang="0">
                <a:pos x="0" y="21"/>
              </a:cxn>
              <a:cxn ang="0">
                <a:pos x="14" y="26"/>
              </a:cxn>
              <a:cxn ang="0">
                <a:pos x="25" y="29"/>
              </a:cxn>
              <a:cxn ang="0">
                <a:pos x="30" y="30"/>
              </a:cxn>
              <a:cxn ang="0">
                <a:pos x="36" y="30"/>
              </a:cxn>
              <a:cxn ang="0">
                <a:pos x="41" y="29"/>
              </a:cxn>
              <a:cxn ang="0">
                <a:pos x="46" y="27"/>
              </a:cxn>
              <a:cxn ang="0">
                <a:pos x="46" y="36"/>
              </a:cxn>
              <a:cxn ang="0">
                <a:pos x="46" y="46"/>
              </a:cxn>
              <a:cxn ang="0">
                <a:pos x="56" y="45"/>
              </a:cxn>
              <a:cxn ang="0">
                <a:pos x="67" y="43"/>
              </a:cxn>
              <a:cxn ang="0">
                <a:pos x="77" y="40"/>
              </a:cxn>
              <a:cxn ang="0">
                <a:pos x="86" y="40"/>
              </a:cxn>
              <a:cxn ang="0">
                <a:pos x="83" y="32"/>
              </a:cxn>
              <a:cxn ang="0">
                <a:pos x="80" y="25"/>
              </a:cxn>
              <a:cxn ang="0">
                <a:pos x="74" y="19"/>
              </a:cxn>
              <a:cxn ang="0">
                <a:pos x="70" y="14"/>
              </a:cxn>
              <a:cxn ang="0">
                <a:pos x="64" y="9"/>
              </a:cxn>
              <a:cxn ang="0">
                <a:pos x="58" y="6"/>
              </a:cxn>
              <a:cxn ang="0">
                <a:pos x="51" y="3"/>
              </a:cxn>
              <a:cxn ang="0">
                <a:pos x="46" y="1"/>
              </a:cxn>
              <a:cxn ang="0">
                <a:pos x="39" y="0"/>
              </a:cxn>
              <a:cxn ang="0">
                <a:pos x="33" y="0"/>
              </a:cxn>
              <a:cxn ang="0">
                <a:pos x="26" y="1"/>
              </a:cxn>
              <a:cxn ang="0">
                <a:pos x="19" y="3"/>
              </a:cxn>
              <a:cxn ang="0">
                <a:pos x="14" y="6"/>
              </a:cxn>
              <a:cxn ang="0">
                <a:pos x="8" y="10"/>
              </a:cxn>
              <a:cxn ang="0">
                <a:pos x="4" y="15"/>
              </a:cxn>
              <a:cxn ang="0">
                <a:pos x="0" y="21"/>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0" name="Freeform 322"/>
          <p:cNvSpPr>
            <a:spLocks/>
          </p:cNvSpPr>
          <p:nvPr>
            <p:custDataLst>
              <p:tags r:id="rId225"/>
            </p:custDataLst>
          </p:nvPr>
        </p:nvSpPr>
        <p:spPr bwMode="auto">
          <a:xfrm>
            <a:off x="7048500" y="3921125"/>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1" name="Freeform 323"/>
          <p:cNvSpPr>
            <a:spLocks/>
          </p:cNvSpPr>
          <p:nvPr>
            <p:custDataLst>
              <p:tags r:id="rId226"/>
            </p:custDataLst>
          </p:nvPr>
        </p:nvSpPr>
        <p:spPr bwMode="auto">
          <a:xfrm>
            <a:off x="7121525" y="3913188"/>
            <a:ext cx="1588" cy="55562"/>
          </a:xfrm>
          <a:custGeom>
            <a:avLst/>
            <a:gdLst/>
            <a:ahLst/>
            <a:cxnLst>
              <a:cxn ang="0">
                <a:pos x="4" y="19"/>
              </a:cxn>
              <a:cxn ang="0">
                <a:pos x="4" y="0"/>
              </a:cxn>
              <a:cxn ang="0">
                <a:pos x="2" y="1"/>
              </a:cxn>
              <a:cxn ang="0">
                <a:pos x="1" y="3"/>
              </a:cxn>
              <a:cxn ang="0">
                <a:pos x="0" y="6"/>
              </a:cxn>
              <a:cxn ang="0">
                <a:pos x="0" y="10"/>
              </a:cxn>
              <a:cxn ang="0">
                <a:pos x="0" y="14"/>
              </a:cxn>
              <a:cxn ang="0">
                <a:pos x="1" y="16"/>
              </a:cxn>
              <a:cxn ang="0">
                <a:pos x="2" y="19"/>
              </a:cxn>
              <a:cxn ang="0">
                <a:pos x="4" y="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2" name="Freeform 324"/>
          <p:cNvSpPr>
            <a:spLocks/>
          </p:cNvSpPr>
          <p:nvPr>
            <p:custDataLst>
              <p:tags r:id="rId227"/>
            </p:custDataLst>
          </p:nvPr>
        </p:nvSpPr>
        <p:spPr bwMode="auto">
          <a:xfrm>
            <a:off x="6696075" y="3727450"/>
            <a:ext cx="20638" cy="58738"/>
          </a:xfrm>
          <a:custGeom>
            <a:avLst/>
            <a:gdLst/>
            <a:ahLst/>
            <a:cxnLst>
              <a:cxn ang="0">
                <a:pos x="0" y="50"/>
              </a:cxn>
              <a:cxn ang="0">
                <a:pos x="7" y="0"/>
              </a:cxn>
              <a:cxn ang="0">
                <a:pos x="23" y="8"/>
              </a:cxn>
              <a:cxn ang="0">
                <a:pos x="34" y="14"/>
              </a:cxn>
              <a:cxn ang="0">
                <a:pos x="37" y="18"/>
              </a:cxn>
              <a:cxn ang="0">
                <a:pos x="41" y="22"/>
              </a:cxn>
              <a:cxn ang="0">
                <a:pos x="44" y="30"/>
              </a:cxn>
              <a:cxn ang="0">
                <a:pos x="46" y="38"/>
              </a:cxn>
              <a:cxn ang="0">
                <a:pos x="34" y="42"/>
              </a:cxn>
              <a:cxn ang="0">
                <a:pos x="21" y="46"/>
              </a:cxn>
              <a:cxn ang="0">
                <a:pos x="8" y="49"/>
              </a:cxn>
              <a:cxn ang="0">
                <a:pos x="0" y="50"/>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3" name="Freeform 325"/>
          <p:cNvSpPr>
            <a:spLocks/>
          </p:cNvSpPr>
          <p:nvPr>
            <p:custDataLst>
              <p:tags r:id="rId228"/>
            </p:custDataLst>
          </p:nvPr>
        </p:nvSpPr>
        <p:spPr bwMode="auto">
          <a:xfrm>
            <a:off x="6642100" y="3700463"/>
            <a:ext cx="30163" cy="58737"/>
          </a:xfrm>
          <a:custGeom>
            <a:avLst/>
            <a:gdLst/>
            <a:ahLst/>
            <a:cxnLst>
              <a:cxn ang="0">
                <a:pos x="0" y="0"/>
              </a:cxn>
              <a:cxn ang="0">
                <a:pos x="10" y="0"/>
              </a:cxn>
              <a:cxn ang="0">
                <a:pos x="18" y="0"/>
              </a:cxn>
              <a:cxn ang="0">
                <a:pos x="26" y="0"/>
              </a:cxn>
              <a:cxn ang="0">
                <a:pos x="33" y="0"/>
              </a:cxn>
              <a:cxn ang="0">
                <a:pos x="33" y="7"/>
              </a:cxn>
              <a:cxn ang="0">
                <a:pos x="34" y="14"/>
              </a:cxn>
              <a:cxn ang="0">
                <a:pos x="36" y="21"/>
              </a:cxn>
              <a:cxn ang="0">
                <a:pos x="38" y="27"/>
              </a:cxn>
              <a:cxn ang="0">
                <a:pos x="44" y="36"/>
              </a:cxn>
              <a:cxn ang="0">
                <a:pos x="49" y="45"/>
              </a:cxn>
              <a:cxn ang="0">
                <a:pos x="56" y="52"/>
              </a:cxn>
              <a:cxn ang="0">
                <a:pos x="61" y="60"/>
              </a:cxn>
              <a:cxn ang="0">
                <a:pos x="62" y="65"/>
              </a:cxn>
              <a:cxn ang="0">
                <a:pos x="65" y="69"/>
              </a:cxn>
              <a:cxn ang="0">
                <a:pos x="66" y="75"/>
              </a:cxn>
              <a:cxn ang="0">
                <a:pos x="66" y="80"/>
              </a:cxn>
              <a:cxn ang="0">
                <a:pos x="0" y="18"/>
              </a:cxn>
              <a:cxn ang="0">
                <a:pos x="0" y="0"/>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4" name="Freeform 326"/>
          <p:cNvSpPr>
            <a:spLocks/>
          </p:cNvSpPr>
          <p:nvPr>
            <p:custDataLst>
              <p:tags r:id="rId229"/>
            </p:custDataLst>
          </p:nvPr>
        </p:nvSpPr>
        <p:spPr bwMode="auto">
          <a:xfrm>
            <a:off x="6477000" y="3684588"/>
            <a:ext cx="7938" cy="57150"/>
          </a:xfrm>
          <a:custGeom>
            <a:avLst/>
            <a:gdLst/>
            <a:ahLst/>
            <a:cxnLst>
              <a:cxn ang="0">
                <a:pos x="20" y="48"/>
              </a:cxn>
              <a:cxn ang="0">
                <a:pos x="20" y="39"/>
              </a:cxn>
              <a:cxn ang="0">
                <a:pos x="19" y="32"/>
              </a:cxn>
              <a:cxn ang="0">
                <a:pos x="16" y="25"/>
              </a:cxn>
              <a:cxn ang="0">
                <a:pos x="14" y="19"/>
              </a:cxn>
              <a:cxn ang="0">
                <a:pos x="12" y="14"/>
              </a:cxn>
              <a:cxn ang="0">
                <a:pos x="9" y="9"/>
              </a:cxn>
              <a:cxn ang="0">
                <a:pos x="4" y="4"/>
              </a:cxn>
              <a:cxn ang="0">
                <a:pos x="0" y="0"/>
              </a:cxn>
              <a:cxn ang="0">
                <a:pos x="0" y="8"/>
              </a:cxn>
              <a:cxn ang="0">
                <a:pos x="2" y="17"/>
              </a:cxn>
              <a:cxn ang="0">
                <a:pos x="4" y="24"/>
              </a:cxn>
              <a:cxn ang="0">
                <a:pos x="8" y="31"/>
              </a:cxn>
              <a:cxn ang="0">
                <a:pos x="14" y="41"/>
              </a:cxn>
              <a:cxn ang="0">
                <a:pos x="20" y="48"/>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5" name="Line 327" descr="Horizontal dunkel"/>
          <p:cNvSpPr>
            <a:spLocks noChangeShapeType="1"/>
          </p:cNvSpPr>
          <p:nvPr>
            <p:custDataLst>
              <p:tags r:id="rId230"/>
            </p:custDataLst>
          </p:nvPr>
        </p:nvSpPr>
        <p:spPr bwMode="auto">
          <a:xfrm>
            <a:off x="6502400" y="3721100"/>
            <a:ext cx="4763" cy="6350"/>
          </a:xfrm>
          <a:prstGeom prst="line">
            <a:avLst/>
          </a:prstGeom>
          <a:noFill/>
          <a:ln w="9525">
            <a:solidFill>
              <a:srgbClr val="FFFFFF"/>
            </a:solidFill>
            <a:round/>
            <a:headEnd/>
            <a:tailEnd/>
          </a:ln>
          <a:effectLst/>
        </p:spPr>
        <p:txBody>
          <a:bodyPr/>
          <a:lstStyle/>
          <a:p>
            <a:pPr fontAlgn="base">
              <a:spcBef>
                <a:spcPct val="0"/>
              </a:spcBef>
              <a:spcAft>
                <a:spcPct val="0"/>
              </a:spcAft>
            </a:pPr>
            <a:endParaRPr lang="fr-FR" sz="800" dirty="0">
              <a:solidFill>
                <a:prstClr val="black"/>
              </a:solidFill>
              <a:latin typeface="Arial" pitchFamily="34" charset="0"/>
              <a:cs typeface="Arial" pitchFamily="34" charset="0"/>
            </a:endParaRPr>
          </a:p>
        </p:txBody>
      </p:sp>
      <p:sp>
        <p:nvSpPr>
          <p:cNvPr id="2376" name="Freeform 328"/>
          <p:cNvSpPr>
            <a:spLocks/>
          </p:cNvSpPr>
          <p:nvPr>
            <p:custDataLst>
              <p:tags r:id="rId231"/>
            </p:custDataLst>
          </p:nvPr>
        </p:nvSpPr>
        <p:spPr bwMode="auto">
          <a:xfrm>
            <a:off x="6499225" y="3721100"/>
            <a:ext cx="7938" cy="57150"/>
          </a:xfrm>
          <a:custGeom>
            <a:avLst/>
            <a:gdLst/>
            <a:ahLst/>
            <a:cxnLst>
              <a:cxn ang="0">
                <a:pos x="20" y="12"/>
              </a:cxn>
              <a:cxn ang="0">
                <a:pos x="20" y="8"/>
              </a:cxn>
              <a:cxn ang="0">
                <a:pos x="18" y="5"/>
              </a:cxn>
              <a:cxn ang="0">
                <a:pos x="15" y="3"/>
              </a:cxn>
              <a:cxn ang="0">
                <a:pos x="13" y="2"/>
              </a:cxn>
              <a:cxn ang="0">
                <a:pos x="7" y="0"/>
              </a:cxn>
              <a:cxn ang="0">
                <a:pos x="0" y="0"/>
              </a:cxn>
            </a:cxnLst>
            <a:rect l="0" t="0" r="r" b="b"/>
            <a:pathLst>
              <a:path w="20" h="12">
                <a:moveTo>
                  <a:pt x="20" y="12"/>
                </a:moveTo>
                <a:lnTo>
                  <a:pt x="20" y="8"/>
                </a:lnTo>
                <a:lnTo>
                  <a:pt x="18" y="5"/>
                </a:lnTo>
                <a:lnTo>
                  <a:pt x="15" y="3"/>
                </a:lnTo>
                <a:lnTo>
                  <a:pt x="13" y="2"/>
                </a:lnTo>
                <a:lnTo>
                  <a:pt x="7" y="0"/>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7" name="Freeform 329"/>
          <p:cNvSpPr>
            <a:spLocks/>
          </p:cNvSpPr>
          <p:nvPr>
            <p:custDataLst>
              <p:tags r:id="rId232"/>
            </p:custDataLst>
          </p:nvPr>
        </p:nvSpPr>
        <p:spPr bwMode="auto">
          <a:xfrm>
            <a:off x="6400800" y="3565525"/>
            <a:ext cx="22225" cy="57150"/>
          </a:xfrm>
          <a:custGeom>
            <a:avLst/>
            <a:gdLst/>
            <a:ahLst/>
            <a:cxnLst>
              <a:cxn ang="0">
                <a:pos x="7" y="0"/>
              </a:cxn>
              <a:cxn ang="0">
                <a:pos x="11" y="4"/>
              </a:cxn>
              <a:cxn ang="0">
                <a:pos x="23" y="13"/>
              </a:cxn>
              <a:cxn ang="0">
                <a:pos x="37" y="23"/>
              </a:cxn>
              <a:cxn ang="0">
                <a:pos x="46" y="30"/>
              </a:cxn>
              <a:cxn ang="0">
                <a:pos x="49" y="18"/>
              </a:cxn>
              <a:cxn ang="0">
                <a:pos x="53" y="6"/>
              </a:cxn>
              <a:cxn ang="0">
                <a:pos x="37" y="5"/>
              </a:cxn>
              <a:cxn ang="0">
                <a:pos x="26" y="3"/>
              </a:cxn>
              <a:cxn ang="0">
                <a:pos x="21" y="3"/>
              </a:cxn>
              <a:cxn ang="0">
                <a:pos x="15" y="3"/>
              </a:cxn>
              <a:cxn ang="0">
                <a:pos x="9" y="4"/>
              </a:cxn>
              <a:cxn ang="0">
                <a:pos x="0" y="6"/>
              </a:cxn>
              <a:cxn ang="0">
                <a:pos x="7" y="0"/>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8" name="Freeform 330"/>
          <p:cNvSpPr>
            <a:spLocks/>
          </p:cNvSpPr>
          <p:nvPr>
            <p:custDataLst>
              <p:tags r:id="rId233"/>
            </p:custDataLst>
          </p:nvPr>
        </p:nvSpPr>
        <p:spPr bwMode="auto">
          <a:xfrm>
            <a:off x="6929438" y="3929063"/>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9" name="Freeform 331"/>
          <p:cNvSpPr>
            <a:spLocks/>
          </p:cNvSpPr>
          <p:nvPr>
            <p:custDataLst>
              <p:tags r:id="rId234"/>
            </p:custDataLst>
          </p:nvPr>
        </p:nvSpPr>
        <p:spPr bwMode="auto">
          <a:xfrm>
            <a:off x="7445375" y="3886200"/>
            <a:ext cx="28575" cy="55563"/>
          </a:xfrm>
          <a:custGeom>
            <a:avLst/>
            <a:gdLst/>
            <a:ahLst/>
            <a:cxnLst>
              <a:cxn ang="0">
                <a:pos x="19" y="68"/>
              </a:cxn>
              <a:cxn ang="0">
                <a:pos x="16" y="68"/>
              </a:cxn>
              <a:cxn ang="0">
                <a:pos x="14" y="66"/>
              </a:cxn>
              <a:cxn ang="0">
                <a:pos x="11" y="64"/>
              </a:cxn>
              <a:cxn ang="0">
                <a:pos x="7" y="61"/>
              </a:cxn>
              <a:cxn ang="0">
                <a:pos x="4" y="59"/>
              </a:cxn>
              <a:cxn ang="0">
                <a:pos x="2" y="55"/>
              </a:cxn>
              <a:cxn ang="0">
                <a:pos x="0" y="52"/>
              </a:cxn>
              <a:cxn ang="0">
                <a:pos x="0" y="49"/>
              </a:cxn>
              <a:cxn ang="0">
                <a:pos x="0" y="38"/>
              </a:cxn>
              <a:cxn ang="0">
                <a:pos x="2" y="29"/>
              </a:cxn>
              <a:cxn ang="0">
                <a:pos x="5" y="21"/>
              </a:cxn>
              <a:cxn ang="0">
                <a:pos x="9" y="14"/>
              </a:cxn>
              <a:cxn ang="0">
                <a:pos x="15" y="8"/>
              </a:cxn>
              <a:cxn ang="0">
                <a:pos x="22" y="4"/>
              </a:cxn>
              <a:cxn ang="0">
                <a:pos x="30" y="2"/>
              </a:cxn>
              <a:cxn ang="0">
                <a:pos x="39" y="0"/>
              </a:cxn>
              <a:cxn ang="0">
                <a:pos x="52" y="0"/>
              </a:cxn>
              <a:cxn ang="0">
                <a:pos x="65" y="0"/>
              </a:cxn>
              <a:cxn ang="0">
                <a:pos x="65" y="43"/>
              </a:cxn>
              <a:cxn ang="0">
                <a:pos x="56" y="52"/>
              </a:cxn>
              <a:cxn ang="0">
                <a:pos x="45" y="61"/>
              </a:cxn>
              <a:cxn ang="0">
                <a:pos x="39" y="64"/>
              </a:cxn>
              <a:cxn ang="0">
                <a:pos x="34" y="66"/>
              </a:cxn>
              <a:cxn ang="0">
                <a:pos x="27" y="68"/>
              </a:cxn>
              <a:cxn ang="0">
                <a:pos x="19" y="68"/>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0" name="Freeform 332"/>
          <p:cNvSpPr>
            <a:spLocks/>
          </p:cNvSpPr>
          <p:nvPr>
            <p:custDataLst>
              <p:tags r:id="rId235"/>
            </p:custDataLst>
          </p:nvPr>
        </p:nvSpPr>
        <p:spPr bwMode="auto">
          <a:xfrm>
            <a:off x="6383338" y="3468688"/>
            <a:ext cx="274637" cy="368300"/>
          </a:xfrm>
          <a:custGeom>
            <a:avLst/>
            <a:gdLst/>
            <a:ahLst/>
            <a:cxnLst>
              <a:cxn ang="0">
                <a:pos x="502" y="337"/>
              </a:cxn>
              <a:cxn ang="0">
                <a:pos x="484" y="341"/>
              </a:cxn>
              <a:cxn ang="0">
                <a:pos x="479" y="382"/>
              </a:cxn>
              <a:cxn ang="0">
                <a:pos x="515" y="404"/>
              </a:cxn>
              <a:cxn ang="0">
                <a:pos x="534" y="405"/>
              </a:cxn>
              <a:cxn ang="0">
                <a:pos x="550" y="424"/>
              </a:cxn>
              <a:cxn ang="0">
                <a:pos x="560" y="459"/>
              </a:cxn>
              <a:cxn ang="0">
                <a:pos x="572" y="474"/>
              </a:cxn>
              <a:cxn ang="0">
                <a:pos x="588" y="483"/>
              </a:cxn>
              <a:cxn ang="0">
                <a:pos x="614" y="487"/>
              </a:cxn>
              <a:cxn ang="0">
                <a:pos x="625" y="505"/>
              </a:cxn>
              <a:cxn ang="0">
                <a:pos x="625" y="539"/>
              </a:cxn>
              <a:cxn ang="0">
                <a:pos x="618" y="603"/>
              </a:cxn>
              <a:cxn ang="0">
                <a:pos x="611" y="672"/>
              </a:cxn>
              <a:cxn ang="0">
                <a:pos x="562" y="693"/>
              </a:cxn>
              <a:cxn ang="0">
                <a:pos x="539" y="693"/>
              </a:cxn>
              <a:cxn ang="0">
                <a:pos x="394" y="564"/>
              </a:cxn>
              <a:cxn ang="0">
                <a:pos x="397" y="552"/>
              </a:cxn>
              <a:cxn ang="0">
                <a:pos x="394" y="539"/>
              </a:cxn>
              <a:cxn ang="0">
                <a:pos x="338" y="488"/>
              </a:cxn>
              <a:cxn ang="0">
                <a:pos x="305" y="453"/>
              </a:cxn>
              <a:cxn ang="0">
                <a:pos x="293" y="419"/>
              </a:cxn>
              <a:cxn ang="0">
                <a:pos x="291" y="381"/>
              </a:cxn>
              <a:cxn ang="0">
                <a:pos x="285" y="360"/>
              </a:cxn>
              <a:cxn ang="0">
                <a:pos x="268" y="342"/>
              </a:cxn>
              <a:cxn ang="0">
                <a:pos x="241" y="310"/>
              </a:cxn>
              <a:cxn ang="0">
                <a:pos x="224" y="269"/>
              </a:cxn>
              <a:cxn ang="0">
                <a:pos x="213" y="238"/>
              </a:cxn>
              <a:cxn ang="0">
                <a:pos x="190" y="212"/>
              </a:cxn>
              <a:cxn ang="0">
                <a:pos x="150" y="171"/>
              </a:cxn>
              <a:cxn ang="0">
                <a:pos x="136" y="146"/>
              </a:cxn>
              <a:cxn ang="0">
                <a:pos x="112" y="132"/>
              </a:cxn>
              <a:cxn ang="0">
                <a:pos x="80" y="113"/>
              </a:cxn>
              <a:cxn ang="0">
                <a:pos x="49" y="85"/>
              </a:cxn>
              <a:cxn ang="0">
                <a:pos x="23" y="51"/>
              </a:cxn>
              <a:cxn ang="0">
                <a:pos x="5" y="19"/>
              </a:cxn>
              <a:cxn ang="0">
                <a:pos x="10" y="4"/>
              </a:cxn>
              <a:cxn ang="0">
                <a:pos x="37" y="13"/>
              </a:cxn>
              <a:cxn ang="0">
                <a:pos x="84" y="16"/>
              </a:cxn>
              <a:cxn ang="0">
                <a:pos x="116" y="20"/>
              </a:cxn>
              <a:cxn ang="0">
                <a:pos x="138" y="27"/>
              </a:cxn>
              <a:cxn ang="0">
                <a:pos x="156" y="42"/>
              </a:cxn>
              <a:cxn ang="0">
                <a:pos x="204" y="109"/>
              </a:cxn>
              <a:cxn ang="0">
                <a:pos x="254" y="163"/>
              </a:cxn>
              <a:cxn ang="0">
                <a:pos x="299" y="202"/>
              </a:cxn>
              <a:cxn ang="0">
                <a:pos x="329" y="219"/>
              </a:cxn>
              <a:cxn ang="0">
                <a:pos x="366" y="227"/>
              </a:cxn>
              <a:cxn ang="0">
                <a:pos x="388" y="230"/>
              </a:cxn>
              <a:cxn ang="0">
                <a:pos x="401" y="241"/>
              </a:cxn>
              <a:cxn ang="0">
                <a:pos x="416" y="260"/>
              </a:cxn>
              <a:cxn ang="0">
                <a:pos x="427" y="265"/>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1" name="Freeform 333"/>
          <p:cNvSpPr>
            <a:spLocks/>
          </p:cNvSpPr>
          <p:nvPr>
            <p:custDataLst>
              <p:tags r:id="rId236"/>
            </p:custDataLst>
          </p:nvPr>
        </p:nvSpPr>
        <p:spPr bwMode="auto">
          <a:xfrm>
            <a:off x="6724650" y="3517900"/>
            <a:ext cx="254000" cy="257175"/>
          </a:xfrm>
          <a:custGeom>
            <a:avLst/>
            <a:gdLst/>
            <a:ahLst/>
            <a:cxnLst>
              <a:cxn ang="0">
                <a:pos x="516" y="28"/>
              </a:cxn>
              <a:cxn ang="0">
                <a:pos x="495" y="55"/>
              </a:cxn>
              <a:cxn ang="0">
                <a:pos x="512" y="93"/>
              </a:cxn>
              <a:cxn ang="0">
                <a:pos x="534" y="130"/>
              </a:cxn>
              <a:cxn ang="0">
                <a:pos x="573" y="177"/>
              </a:cxn>
              <a:cxn ang="0">
                <a:pos x="580" y="205"/>
              </a:cxn>
              <a:cxn ang="0">
                <a:pos x="547" y="204"/>
              </a:cxn>
              <a:cxn ang="0">
                <a:pos x="516" y="233"/>
              </a:cxn>
              <a:cxn ang="0">
                <a:pos x="506" y="246"/>
              </a:cxn>
              <a:cxn ang="0">
                <a:pos x="518" y="271"/>
              </a:cxn>
              <a:cxn ang="0">
                <a:pos x="525" y="294"/>
              </a:cxn>
              <a:cxn ang="0">
                <a:pos x="505" y="308"/>
              </a:cxn>
              <a:cxn ang="0">
                <a:pos x="459" y="323"/>
              </a:cxn>
              <a:cxn ang="0">
                <a:pos x="443" y="354"/>
              </a:cxn>
              <a:cxn ang="0">
                <a:pos x="445" y="415"/>
              </a:cxn>
              <a:cxn ang="0">
                <a:pos x="430" y="454"/>
              </a:cxn>
              <a:cxn ang="0">
                <a:pos x="400" y="472"/>
              </a:cxn>
              <a:cxn ang="0">
                <a:pos x="370" y="488"/>
              </a:cxn>
              <a:cxn ang="0">
                <a:pos x="341" y="493"/>
              </a:cxn>
              <a:cxn ang="0">
                <a:pos x="329" y="487"/>
              </a:cxn>
              <a:cxn ang="0">
                <a:pos x="327" y="471"/>
              </a:cxn>
              <a:cxn ang="0">
                <a:pos x="304" y="451"/>
              </a:cxn>
              <a:cxn ang="0">
                <a:pos x="251" y="454"/>
              </a:cxn>
              <a:cxn ang="0">
                <a:pos x="219" y="462"/>
              </a:cxn>
              <a:cxn ang="0">
                <a:pos x="176" y="440"/>
              </a:cxn>
              <a:cxn ang="0">
                <a:pos x="122" y="436"/>
              </a:cxn>
              <a:cxn ang="0">
                <a:pos x="95" y="429"/>
              </a:cxn>
              <a:cxn ang="0">
                <a:pos x="81" y="366"/>
              </a:cxn>
              <a:cxn ang="0">
                <a:pos x="58" y="310"/>
              </a:cxn>
              <a:cxn ang="0">
                <a:pos x="35" y="292"/>
              </a:cxn>
              <a:cxn ang="0">
                <a:pos x="12" y="260"/>
              </a:cxn>
              <a:cxn ang="0">
                <a:pos x="5" y="204"/>
              </a:cxn>
              <a:cxn ang="0">
                <a:pos x="31" y="153"/>
              </a:cxn>
              <a:cxn ang="0">
                <a:pos x="54" y="141"/>
              </a:cxn>
              <a:cxn ang="0">
                <a:pos x="75" y="152"/>
              </a:cxn>
              <a:cxn ang="0">
                <a:pos x="97" y="187"/>
              </a:cxn>
              <a:cxn ang="0">
                <a:pos x="129" y="214"/>
              </a:cxn>
              <a:cxn ang="0">
                <a:pos x="170" y="213"/>
              </a:cxn>
              <a:cxn ang="0">
                <a:pos x="221" y="189"/>
              </a:cxn>
              <a:cxn ang="0">
                <a:pos x="233" y="172"/>
              </a:cxn>
              <a:cxn ang="0">
                <a:pos x="288" y="178"/>
              </a:cxn>
              <a:cxn ang="0">
                <a:pos x="326" y="181"/>
              </a:cxn>
              <a:cxn ang="0">
                <a:pos x="337" y="170"/>
              </a:cxn>
              <a:cxn ang="0">
                <a:pos x="362" y="158"/>
              </a:cxn>
              <a:cxn ang="0">
                <a:pos x="383" y="136"/>
              </a:cxn>
              <a:cxn ang="0">
                <a:pos x="415" y="79"/>
              </a:cxn>
              <a:cxn ang="0">
                <a:pos x="427" y="25"/>
              </a:cxn>
              <a:cxn ang="0">
                <a:pos x="447" y="6"/>
              </a:cxn>
              <a:cxn ang="0">
                <a:pos x="479" y="2"/>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2" name="Freeform 334"/>
          <p:cNvSpPr>
            <a:spLocks/>
          </p:cNvSpPr>
          <p:nvPr>
            <p:custDataLst>
              <p:tags r:id="rId237"/>
            </p:custDataLst>
          </p:nvPr>
        </p:nvSpPr>
        <p:spPr bwMode="auto">
          <a:xfrm>
            <a:off x="7080250" y="3924300"/>
            <a:ext cx="92075" cy="57150"/>
          </a:xfrm>
          <a:custGeom>
            <a:avLst/>
            <a:gdLst/>
            <a:ahLst/>
            <a:cxnLst>
              <a:cxn ang="0">
                <a:pos x="0" y="105"/>
              </a:cxn>
              <a:cxn ang="0">
                <a:pos x="16" y="85"/>
              </a:cxn>
              <a:cxn ang="0">
                <a:pos x="35" y="68"/>
              </a:cxn>
              <a:cxn ang="0">
                <a:pos x="44" y="60"/>
              </a:cxn>
              <a:cxn ang="0">
                <a:pos x="54" y="53"/>
              </a:cxn>
              <a:cxn ang="0">
                <a:pos x="64" y="46"/>
              </a:cxn>
              <a:cxn ang="0">
                <a:pos x="73" y="38"/>
              </a:cxn>
              <a:cxn ang="0">
                <a:pos x="83" y="32"/>
              </a:cxn>
              <a:cxn ang="0">
                <a:pos x="94" y="27"/>
              </a:cxn>
              <a:cxn ang="0">
                <a:pos x="106" y="21"/>
              </a:cxn>
              <a:cxn ang="0">
                <a:pos x="118" y="16"/>
              </a:cxn>
              <a:cxn ang="0">
                <a:pos x="144" y="8"/>
              </a:cxn>
              <a:cxn ang="0">
                <a:pos x="172" y="0"/>
              </a:cxn>
              <a:cxn ang="0">
                <a:pos x="212" y="0"/>
              </a:cxn>
              <a:cxn ang="0">
                <a:pos x="202" y="9"/>
              </a:cxn>
              <a:cxn ang="0">
                <a:pos x="190" y="18"/>
              </a:cxn>
              <a:cxn ang="0">
                <a:pos x="178" y="27"/>
              </a:cxn>
              <a:cxn ang="0">
                <a:pos x="165" y="35"/>
              </a:cxn>
              <a:cxn ang="0">
                <a:pos x="137" y="52"/>
              </a:cxn>
              <a:cxn ang="0">
                <a:pos x="109" y="66"/>
              </a:cxn>
              <a:cxn ang="0">
                <a:pos x="79" y="79"/>
              </a:cxn>
              <a:cxn ang="0">
                <a:pos x="50" y="90"/>
              </a:cxn>
              <a:cxn ang="0">
                <a:pos x="23" y="99"/>
              </a:cxn>
              <a:cxn ang="0">
                <a:pos x="0" y="105"/>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3" name="Freeform 335"/>
          <p:cNvSpPr>
            <a:spLocks/>
          </p:cNvSpPr>
          <p:nvPr>
            <p:custDataLst>
              <p:tags r:id="rId238"/>
            </p:custDataLst>
          </p:nvPr>
        </p:nvSpPr>
        <p:spPr bwMode="auto">
          <a:xfrm>
            <a:off x="7196138" y="3590925"/>
            <a:ext cx="42862" cy="88900"/>
          </a:xfrm>
          <a:custGeom>
            <a:avLst/>
            <a:gdLst/>
            <a:ahLst/>
            <a:cxnLst>
              <a:cxn ang="0">
                <a:pos x="0" y="81"/>
              </a:cxn>
              <a:cxn ang="0">
                <a:pos x="0" y="148"/>
              </a:cxn>
              <a:cxn ang="0">
                <a:pos x="5" y="144"/>
              </a:cxn>
              <a:cxn ang="0">
                <a:pos x="12" y="139"/>
              </a:cxn>
              <a:cxn ang="0">
                <a:pos x="14" y="137"/>
              </a:cxn>
              <a:cxn ang="0">
                <a:pos x="17" y="135"/>
              </a:cxn>
              <a:cxn ang="0">
                <a:pos x="18" y="132"/>
              </a:cxn>
              <a:cxn ang="0">
                <a:pos x="19" y="130"/>
              </a:cxn>
              <a:cxn ang="0">
                <a:pos x="20" y="138"/>
              </a:cxn>
              <a:cxn ang="0">
                <a:pos x="24" y="148"/>
              </a:cxn>
              <a:cxn ang="0">
                <a:pos x="27" y="154"/>
              </a:cxn>
              <a:cxn ang="0">
                <a:pos x="30" y="159"/>
              </a:cxn>
              <a:cxn ang="0">
                <a:pos x="35" y="163"/>
              </a:cxn>
              <a:cxn ang="0">
                <a:pos x="39" y="166"/>
              </a:cxn>
              <a:cxn ang="0">
                <a:pos x="41" y="158"/>
              </a:cxn>
              <a:cxn ang="0">
                <a:pos x="41" y="148"/>
              </a:cxn>
              <a:cxn ang="0">
                <a:pos x="41" y="137"/>
              </a:cxn>
              <a:cxn ang="0">
                <a:pos x="41" y="126"/>
              </a:cxn>
              <a:cxn ang="0">
                <a:pos x="40" y="107"/>
              </a:cxn>
              <a:cxn ang="0">
                <a:pos x="39" y="99"/>
              </a:cxn>
              <a:cxn ang="0">
                <a:pos x="48" y="100"/>
              </a:cxn>
              <a:cxn ang="0">
                <a:pos x="57" y="102"/>
              </a:cxn>
              <a:cxn ang="0">
                <a:pos x="64" y="105"/>
              </a:cxn>
              <a:cxn ang="0">
                <a:pos x="71" y="108"/>
              </a:cxn>
              <a:cxn ang="0">
                <a:pos x="76" y="111"/>
              </a:cxn>
              <a:cxn ang="0">
                <a:pos x="82" y="114"/>
              </a:cxn>
              <a:cxn ang="0">
                <a:pos x="87" y="116"/>
              </a:cxn>
              <a:cxn ang="0">
                <a:pos x="92" y="118"/>
              </a:cxn>
              <a:cxn ang="0">
                <a:pos x="85" y="103"/>
              </a:cxn>
              <a:cxn ang="0">
                <a:pos x="81" y="89"/>
              </a:cxn>
              <a:cxn ang="0">
                <a:pos x="76" y="75"/>
              </a:cxn>
              <a:cxn ang="0">
                <a:pos x="73" y="60"/>
              </a:cxn>
              <a:cxn ang="0">
                <a:pos x="70" y="47"/>
              </a:cxn>
              <a:cxn ang="0">
                <a:pos x="67" y="34"/>
              </a:cxn>
              <a:cxn ang="0">
                <a:pos x="63" y="23"/>
              </a:cxn>
              <a:cxn ang="0">
                <a:pos x="59" y="13"/>
              </a:cxn>
              <a:cxn ang="0">
                <a:pos x="59" y="19"/>
              </a:cxn>
              <a:cxn ang="0">
                <a:pos x="59" y="25"/>
              </a:cxn>
              <a:cxn ang="0">
                <a:pos x="50" y="23"/>
              </a:cxn>
              <a:cxn ang="0">
                <a:pos x="42" y="19"/>
              </a:cxn>
              <a:cxn ang="0">
                <a:pos x="35" y="15"/>
              </a:cxn>
              <a:cxn ang="0">
                <a:pos x="29" y="11"/>
              </a:cxn>
              <a:cxn ang="0">
                <a:pos x="23" y="7"/>
              </a:cxn>
              <a:cxn ang="0">
                <a:pos x="16" y="3"/>
              </a:cxn>
              <a:cxn ang="0">
                <a:pos x="8" y="1"/>
              </a:cxn>
              <a:cxn ang="0">
                <a:pos x="0" y="0"/>
              </a:cxn>
              <a:cxn ang="0">
                <a:pos x="0" y="10"/>
              </a:cxn>
              <a:cxn ang="0">
                <a:pos x="0" y="19"/>
              </a:cxn>
              <a:cxn ang="0">
                <a:pos x="0" y="33"/>
              </a:cxn>
              <a:cxn ang="0">
                <a:pos x="0" y="52"/>
              </a:cxn>
              <a:cxn ang="0">
                <a:pos x="0" y="70"/>
              </a:cxn>
              <a:cxn ang="0">
                <a:pos x="0" y="81"/>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4" name="Freeform 336"/>
          <p:cNvSpPr>
            <a:spLocks/>
          </p:cNvSpPr>
          <p:nvPr>
            <p:custDataLst>
              <p:tags r:id="rId239"/>
            </p:custDataLst>
          </p:nvPr>
        </p:nvSpPr>
        <p:spPr bwMode="auto">
          <a:xfrm>
            <a:off x="7208838" y="3735388"/>
            <a:ext cx="71437" cy="55562"/>
          </a:xfrm>
          <a:custGeom>
            <a:avLst/>
            <a:gdLst/>
            <a:ahLst/>
            <a:cxnLst>
              <a:cxn ang="0">
                <a:pos x="7" y="0"/>
              </a:cxn>
              <a:cxn ang="0">
                <a:pos x="14" y="3"/>
              </a:cxn>
              <a:cxn ang="0">
                <a:pos x="22" y="6"/>
              </a:cxn>
              <a:cxn ang="0">
                <a:pos x="30" y="7"/>
              </a:cxn>
              <a:cxn ang="0">
                <a:pos x="36" y="8"/>
              </a:cxn>
              <a:cxn ang="0">
                <a:pos x="48" y="8"/>
              </a:cxn>
              <a:cxn ang="0">
                <a:pos x="58" y="7"/>
              </a:cxn>
              <a:cxn ang="0">
                <a:pos x="69" y="5"/>
              </a:cxn>
              <a:cxn ang="0">
                <a:pos x="80" y="3"/>
              </a:cxn>
              <a:cxn ang="0">
                <a:pos x="92" y="1"/>
              </a:cxn>
              <a:cxn ang="0">
                <a:pos x="106" y="0"/>
              </a:cxn>
              <a:cxn ang="0">
                <a:pos x="111" y="1"/>
              </a:cxn>
              <a:cxn ang="0">
                <a:pos x="115" y="2"/>
              </a:cxn>
              <a:cxn ang="0">
                <a:pos x="120" y="5"/>
              </a:cxn>
              <a:cxn ang="0">
                <a:pos x="124" y="8"/>
              </a:cxn>
              <a:cxn ang="0">
                <a:pos x="132" y="17"/>
              </a:cxn>
              <a:cxn ang="0">
                <a:pos x="138" y="26"/>
              </a:cxn>
              <a:cxn ang="0">
                <a:pos x="145" y="36"/>
              </a:cxn>
              <a:cxn ang="0">
                <a:pos x="151" y="45"/>
              </a:cxn>
              <a:cxn ang="0">
                <a:pos x="155" y="49"/>
              </a:cxn>
              <a:cxn ang="0">
                <a:pos x="158" y="52"/>
              </a:cxn>
              <a:cxn ang="0">
                <a:pos x="162" y="54"/>
              </a:cxn>
              <a:cxn ang="0">
                <a:pos x="166" y="56"/>
              </a:cxn>
              <a:cxn ang="0">
                <a:pos x="159" y="57"/>
              </a:cxn>
              <a:cxn ang="0">
                <a:pos x="151" y="59"/>
              </a:cxn>
              <a:cxn ang="0">
                <a:pos x="143" y="61"/>
              </a:cxn>
              <a:cxn ang="0">
                <a:pos x="133" y="62"/>
              </a:cxn>
              <a:cxn ang="0">
                <a:pos x="125" y="61"/>
              </a:cxn>
              <a:cxn ang="0">
                <a:pos x="119" y="58"/>
              </a:cxn>
              <a:cxn ang="0">
                <a:pos x="112" y="54"/>
              </a:cxn>
              <a:cxn ang="0">
                <a:pos x="106" y="50"/>
              </a:cxn>
              <a:cxn ang="0">
                <a:pos x="100" y="45"/>
              </a:cxn>
              <a:cxn ang="0">
                <a:pos x="93" y="41"/>
              </a:cxn>
              <a:cxn ang="0">
                <a:pos x="87" y="39"/>
              </a:cxn>
              <a:cxn ang="0">
                <a:pos x="79" y="38"/>
              </a:cxn>
              <a:cxn ang="0">
                <a:pos x="56" y="38"/>
              </a:cxn>
              <a:cxn ang="0">
                <a:pos x="35" y="39"/>
              </a:cxn>
              <a:cxn ang="0">
                <a:pos x="26" y="41"/>
              </a:cxn>
              <a:cxn ang="0">
                <a:pos x="19" y="43"/>
              </a:cxn>
              <a:cxn ang="0">
                <a:pos x="12" y="46"/>
              </a:cxn>
              <a:cxn ang="0">
                <a:pos x="7" y="50"/>
              </a:cxn>
              <a:cxn ang="0">
                <a:pos x="2" y="45"/>
              </a:cxn>
              <a:cxn ang="0">
                <a:pos x="1" y="40"/>
              </a:cxn>
              <a:cxn ang="0">
                <a:pos x="0" y="34"/>
              </a:cxn>
              <a:cxn ang="0">
                <a:pos x="1" y="28"/>
              </a:cxn>
              <a:cxn ang="0">
                <a:pos x="4" y="15"/>
              </a:cxn>
              <a:cxn ang="0">
                <a:pos x="7" y="0"/>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5" name="Freeform 337"/>
          <p:cNvSpPr>
            <a:spLocks/>
          </p:cNvSpPr>
          <p:nvPr>
            <p:custDataLst>
              <p:tags r:id="rId240"/>
            </p:custDataLst>
          </p:nvPr>
        </p:nvSpPr>
        <p:spPr bwMode="auto">
          <a:xfrm>
            <a:off x="7285038" y="3659188"/>
            <a:ext cx="85725" cy="63500"/>
          </a:xfrm>
          <a:custGeom>
            <a:avLst/>
            <a:gdLst/>
            <a:ahLst/>
            <a:cxnLst>
              <a:cxn ang="0">
                <a:pos x="33" y="35"/>
              </a:cxn>
              <a:cxn ang="0">
                <a:pos x="48" y="25"/>
              </a:cxn>
              <a:cxn ang="0">
                <a:pos x="68" y="12"/>
              </a:cxn>
              <a:cxn ang="0">
                <a:pos x="84" y="4"/>
              </a:cxn>
              <a:cxn ang="0">
                <a:pos x="94" y="1"/>
              </a:cxn>
              <a:cxn ang="0">
                <a:pos x="105" y="1"/>
              </a:cxn>
              <a:cxn ang="0">
                <a:pos x="116" y="3"/>
              </a:cxn>
              <a:cxn ang="0">
                <a:pos x="131" y="10"/>
              </a:cxn>
              <a:cxn ang="0">
                <a:pos x="148" y="21"/>
              </a:cxn>
              <a:cxn ang="0">
                <a:pos x="162" y="28"/>
              </a:cxn>
              <a:cxn ang="0">
                <a:pos x="173" y="30"/>
              </a:cxn>
              <a:cxn ang="0">
                <a:pos x="179" y="48"/>
              </a:cxn>
              <a:cxn ang="0">
                <a:pos x="178" y="66"/>
              </a:cxn>
              <a:cxn ang="0">
                <a:pos x="182" y="75"/>
              </a:cxn>
              <a:cxn ang="0">
                <a:pos x="187" y="89"/>
              </a:cxn>
              <a:cxn ang="0">
                <a:pos x="188" y="102"/>
              </a:cxn>
              <a:cxn ang="0">
                <a:pos x="191" y="109"/>
              </a:cxn>
              <a:cxn ang="0">
                <a:pos x="188" y="114"/>
              </a:cxn>
              <a:cxn ang="0">
                <a:pos x="177" y="118"/>
              </a:cxn>
              <a:cxn ang="0">
                <a:pos x="159" y="121"/>
              </a:cxn>
              <a:cxn ang="0">
                <a:pos x="116" y="119"/>
              </a:cxn>
              <a:cxn ang="0">
                <a:pos x="72" y="116"/>
              </a:cxn>
              <a:cxn ang="0">
                <a:pos x="63" y="110"/>
              </a:cxn>
              <a:cxn ang="0">
                <a:pos x="56" y="100"/>
              </a:cxn>
              <a:cxn ang="0">
                <a:pos x="54" y="87"/>
              </a:cxn>
              <a:cxn ang="0">
                <a:pos x="47" y="79"/>
              </a:cxn>
              <a:cxn ang="0">
                <a:pos x="31" y="75"/>
              </a:cxn>
              <a:cxn ang="0">
                <a:pos x="13" y="69"/>
              </a:cxn>
              <a:cxn ang="0">
                <a:pos x="3" y="62"/>
              </a:cxn>
              <a:cxn ang="0">
                <a:pos x="0" y="58"/>
              </a:cxn>
              <a:cxn ang="0">
                <a:pos x="1" y="51"/>
              </a:cxn>
              <a:cxn ang="0">
                <a:pos x="7" y="45"/>
              </a:cxn>
              <a:cxn ang="0">
                <a:pos x="20" y="38"/>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6" name="Freeform 338"/>
          <p:cNvSpPr>
            <a:spLocks/>
          </p:cNvSpPr>
          <p:nvPr>
            <p:custDataLst>
              <p:tags r:id="rId241"/>
            </p:custDataLst>
          </p:nvPr>
        </p:nvSpPr>
        <p:spPr bwMode="auto">
          <a:xfrm>
            <a:off x="6973888" y="3597275"/>
            <a:ext cx="166687" cy="230188"/>
          </a:xfrm>
          <a:custGeom>
            <a:avLst/>
            <a:gdLst/>
            <a:ahLst/>
            <a:cxnLst>
              <a:cxn ang="0">
                <a:pos x="37" y="419"/>
              </a:cxn>
              <a:cxn ang="0">
                <a:pos x="46" y="407"/>
              </a:cxn>
              <a:cxn ang="0">
                <a:pos x="24" y="311"/>
              </a:cxn>
              <a:cxn ang="0">
                <a:pos x="2" y="294"/>
              </a:cxn>
              <a:cxn ang="0">
                <a:pos x="15" y="270"/>
              </a:cxn>
              <a:cxn ang="0">
                <a:pos x="31" y="221"/>
              </a:cxn>
              <a:cxn ang="0">
                <a:pos x="39" y="172"/>
              </a:cxn>
              <a:cxn ang="0">
                <a:pos x="57" y="159"/>
              </a:cxn>
              <a:cxn ang="0">
                <a:pos x="65" y="130"/>
              </a:cxn>
              <a:cxn ang="0">
                <a:pos x="76" y="78"/>
              </a:cxn>
              <a:cxn ang="0">
                <a:pos x="90" y="51"/>
              </a:cxn>
              <a:cxn ang="0">
                <a:pos x="115" y="31"/>
              </a:cxn>
              <a:cxn ang="0">
                <a:pos x="153" y="25"/>
              </a:cxn>
              <a:cxn ang="0">
                <a:pos x="217" y="38"/>
              </a:cxn>
              <a:cxn ang="0">
                <a:pos x="262" y="48"/>
              </a:cxn>
              <a:cxn ang="0">
                <a:pos x="303" y="45"/>
              </a:cxn>
              <a:cxn ang="0">
                <a:pos x="329" y="31"/>
              </a:cxn>
              <a:cxn ang="0">
                <a:pos x="356" y="7"/>
              </a:cxn>
              <a:cxn ang="0">
                <a:pos x="374" y="9"/>
              </a:cxn>
              <a:cxn ang="0">
                <a:pos x="372" y="35"/>
              </a:cxn>
              <a:cxn ang="0">
                <a:pos x="329" y="80"/>
              </a:cxn>
              <a:cxn ang="0">
                <a:pos x="292" y="97"/>
              </a:cxn>
              <a:cxn ang="0">
                <a:pos x="271" y="94"/>
              </a:cxn>
              <a:cxn ang="0">
                <a:pos x="238" y="69"/>
              </a:cxn>
              <a:cxn ang="0">
                <a:pos x="212" y="56"/>
              </a:cxn>
              <a:cxn ang="0">
                <a:pos x="177" y="56"/>
              </a:cxn>
              <a:cxn ang="0">
                <a:pos x="138" y="61"/>
              </a:cxn>
              <a:cxn ang="0">
                <a:pos x="114" y="79"/>
              </a:cxn>
              <a:cxn ang="0">
                <a:pos x="79" y="161"/>
              </a:cxn>
              <a:cxn ang="0">
                <a:pos x="119" y="169"/>
              </a:cxn>
              <a:cxn ang="0">
                <a:pos x="133" y="191"/>
              </a:cxn>
              <a:cxn ang="0">
                <a:pos x="155" y="168"/>
              </a:cxn>
              <a:cxn ang="0">
                <a:pos x="172" y="153"/>
              </a:cxn>
              <a:cxn ang="0">
                <a:pos x="221" y="150"/>
              </a:cxn>
              <a:cxn ang="0">
                <a:pos x="250" y="147"/>
              </a:cxn>
              <a:cxn ang="0">
                <a:pos x="273" y="173"/>
              </a:cxn>
              <a:cxn ang="0">
                <a:pos x="279" y="203"/>
              </a:cxn>
              <a:cxn ang="0">
                <a:pos x="246" y="192"/>
              </a:cxn>
              <a:cxn ang="0">
                <a:pos x="218" y="185"/>
              </a:cxn>
              <a:cxn ang="0">
                <a:pos x="192" y="195"/>
              </a:cxn>
              <a:cxn ang="0">
                <a:pos x="186" y="209"/>
              </a:cxn>
              <a:cxn ang="0">
                <a:pos x="192" y="233"/>
              </a:cxn>
              <a:cxn ang="0">
                <a:pos x="220" y="272"/>
              </a:cxn>
              <a:cxn ang="0">
                <a:pos x="225" y="296"/>
              </a:cxn>
              <a:cxn ang="0">
                <a:pos x="215" y="322"/>
              </a:cxn>
              <a:cxn ang="0">
                <a:pos x="205" y="345"/>
              </a:cxn>
              <a:cxn ang="0">
                <a:pos x="210" y="356"/>
              </a:cxn>
              <a:cxn ang="0">
                <a:pos x="236" y="368"/>
              </a:cxn>
              <a:cxn ang="0">
                <a:pos x="252" y="400"/>
              </a:cxn>
              <a:cxn ang="0">
                <a:pos x="239" y="429"/>
              </a:cxn>
              <a:cxn ang="0">
                <a:pos x="221" y="421"/>
              </a:cxn>
              <a:cxn ang="0">
                <a:pos x="202" y="417"/>
              </a:cxn>
              <a:cxn ang="0">
                <a:pos x="177" y="400"/>
              </a:cxn>
              <a:cxn ang="0">
                <a:pos x="153" y="356"/>
              </a:cxn>
              <a:cxn ang="0">
                <a:pos x="137" y="304"/>
              </a:cxn>
              <a:cxn ang="0">
                <a:pos x="114" y="263"/>
              </a:cxn>
              <a:cxn ang="0">
                <a:pos x="97" y="259"/>
              </a:cxn>
              <a:cxn ang="0">
                <a:pos x="105" y="381"/>
              </a:cxn>
              <a:cxn ang="0">
                <a:pos x="93" y="404"/>
              </a:cxn>
              <a:cxn ang="0">
                <a:pos x="57" y="426"/>
              </a:cxn>
              <a:cxn ang="0">
                <a:pos x="59" y="437"/>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7" name="Freeform 339"/>
          <p:cNvSpPr>
            <a:spLocks/>
          </p:cNvSpPr>
          <p:nvPr>
            <p:custDataLst>
              <p:tags r:id="rId242"/>
            </p:custDataLst>
          </p:nvPr>
        </p:nvSpPr>
        <p:spPr bwMode="auto">
          <a:xfrm>
            <a:off x="6638925" y="3838575"/>
            <a:ext cx="250825" cy="95250"/>
          </a:xfrm>
          <a:custGeom>
            <a:avLst/>
            <a:gdLst/>
            <a:ahLst/>
            <a:cxnLst>
              <a:cxn ang="0">
                <a:pos x="11" y="50"/>
              </a:cxn>
              <a:cxn ang="0">
                <a:pos x="24" y="32"/>
              </a:cxn>
              <a:cxn ang="0">
                <a:pos x="41" y="7"/>
              </a:cxn>
              <a:cxn ang="0">
                <a:pos x="54" y="0"/>
              </a:cxn>
              <a:cxn ang="0">
                <a:pos x="79" y="2"/>
              </a:cxn>
              <a:cxn ang="0">
                <a:pos x="95" y="2"/>
              </a:cxn>
              <a:cxn ang="0">
                <a:pos x="101" y="5"/>
              </a:cxn>
              <a:cxn ang="0">
                <a:pos x="115" y="15"/>
              </a:cxn>
              <a:cxn ang="0">
                <a:pos x="147" y="27"/>
              </a:cxn>
              <a:cxn ang="0">
                <a:pos x="168" y="37"/>
              </a:cxn>
              <a:cxn ang="0">
                <a:pos x="178" y="53"/>
              </a:cxn>
              <a:cxn ang="0">
                <a:pos x="192" y="61"/>
              </a:cxn>
              <a:cxn ang="0">
                <a:pos x="231" y="60"/>
              </a:cxn>
              <a:cxn ang="0">
                <a:pos x="277" y="51"/>
              </a:cxn>
              <a:cxn ang="0">
                <a:pos x="299" y="39"/>
              </a:cxn>
              <a:cxn ang="0">
                <a:pos x="314" y="34"/>
              </a:cxn>
              <a:cxn ang="0">
                <a:pos x="327" y="35"/>
              </a:cxn>
              <a:cxn ang="0">
                <a:pos x="339" y="31"/>
              </a:cxn>
              <a:cxn ang="0">
                <a:pos x="366" y="34"/>
              </a:cxn>
              <a:cxn ang="0">
                <a:pos x="399" y="59"/>
              </a:cxn>
              <a:cxn ang="0">
                <a:pos x="428" y="89"/>
              </a:cxn>
              <a:cxn ang="0">
                <a:pos x="456" y="105"/>
              </a:cxn>
              <a:cxn ang="0">
                <a:pos x="479" y="107"/>
              </a:cxn>
              <a:cxn ang="0">
                <a:pos x="493" y="108"/>
              </a:cxn>
              <a:cxn ang="0">
                <a:pos x="505" y="125"/>
              </a:cxn>
              <a:cxn ang="0">
                <a:pos x="522" y="140"/>
              </a:cxn>
              <a:cxn ang="0">
                <a:pos x="534" y="139"/>
              </a:cxn>
              <a:cxn ang="0">
                <a:pos x="546" y="128"/>
              </a:cxn>
              <a:cxn ang="0">
                <a:pos x="558" y="134"/>
              </a:cxn>
              <a:cxn ang="0">
                <a:pos x="571" y="145"/>
              </a:cxn>
              <a:cxn ang="0">
                <a:pos x="578" y="160"/>
              </a:cxn>
              <a:cxn ang="0">
                <a:pos x="575" y="173"/>
              </a:cxn>
              <a:cxn ang="0">
                <a:pos x="567" y="182"/>
              </a:cxn>
              <a:cxn ang="0">
                <a:pos x="551" y="178"/>
              </a:cxn>
              <a:cxn ang="0">
                <a:pos x="526" y="170"/>
              </a:cxn>
              <a:cxn ang="0">
                <a:pos x="491" y="172"/>
              </a:cxn>
              <a:cxn ang="0">
                <a:pos x="462" y="170"/>
              </a:cxn>
              <a:cxn ang="0">
                <a:pos x="451" y="160"/>
              </a:cxn>
              <a:cxn ang="0">
                <a:pos x="438" y="154"/>
              </a:cxn>
              <a:cxn ang="0">
                <a:pos x="426" y="160"/>
              </a:cxn>
              <a:cxn ang="0">
                <a:pos x="416" y="170"/>
              </a:cxn>
              <a:cxn ang="0">
                <a:pos x="398" y="171"/>
              </a:cxn>
              <a:cxn ang="0">
                <a:pos x="328" y="153"/>
              </a:cxn>
              <a:cxn ang="0">
                <a:pos x="277" y="132"/>
              </a:cxn>
              <a:cxn ang="0">
                <a:pos x="266" y="123"/>
              </a:cxn>
              <a:cxn ang="0">
                <a:pos x="230" y="119"/>
              </a:cxn>
              <a:cxn ang="0">
                <a:pos x="201" y="113"/>
              </a:cxn>
              <a:cxn ang="0">
                <a:pos x="168" y="111"/>
              </a:cxn>
              <a:cxn ang="0">
                <a:pos x="146" y="111"/>
              </a:cxn>
              <a:cxn ang="0">
                <a:pos x="124" y="105"/>
              </a:cxn>
              <a:cxn ang="0">
                <a:pos x="120" y="99"/>
              </a:cxn>
              <a:cxn ang="0">
                <a:pos x="69" y="97"/>
              </a:cxn>
              <a:cxn ang="0">
                <a:pos x="46" y="88"/>
              </a:cxn>
              <a:cxn ang="0">
                <a:pos x="0" y="55"/>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8" name="Freeform 340"/>
          <p:cNvSpPr>
            <a:spLocks/>
          </p:cNvSpPr>
          <p:nvPr>
            <p:custDataLst>
              <p:tags r:id="rId243"/>
            </p:custDataLst>
          </p:nvPr>
        </p:nvSpPr>
        <p:spPr bwMode="auto">
          <a:xfrm>
            <a:off x="7319963" y="3695700"/>
            <a:ext cx="214312" cy="252413"/>
          </a:xfrm>
          <a:custGeom>
            <a:avLst/>
            <a:gdLst/>
            <a:ahLst/>
            <a:cxnLst>
              <a:cxn ang="0">
                <a:pos x="482" y="479"/>
              </a:cxn>
              <a:cxn ang="0">
                <a:pos x="457" y="465"/>
              </a:cxn>
              <a:cxn ang="0">
                <a:pos x="422" y="434"/>
              </a:cxn>
              <a:cxn ang="0">
                <a:pos x="412" y="417"/>
              </a:cxn>
              <a:cxn ang="0">
                <a:pos x="376" y="410"/>
              </a:cxn>
              <a:cxn ang="0">
                <a:pos x="360" y="406"/>
              </a:cxn>
              <a:cxn ang="0">
                <a:pos x="350" y="396"/>
              </a:cxn>
              <a:cxn ang="0">
                <a:pos x="346" y="374"/>
              </a:cxn>
              <a:cxn ang="0">
                <a:pos x="342" y="332"/>
              </a:cxn>
              <a:cxn ang="0">
                <a:pos x="327" y="303"/>
              </a:cxn>
              <a:cxn ang="0">
                <a:pos x="319" y="277"/>
              </a:cxn>
              <a:cxn ang="0">
                <a:pos x="314" y="244"/>
              </a:cxn>
              <a:cxn ang="0">
                <a:pos x="292" y="223"/>
              </a:cxn>
              <a:cxn ang="0">
                <a:pos x="260" y="205"/>
              </a:cxn>
              <a:cxn ang="0">
                <a:pos x="221" y="190"/>
              </a:cxn>
              <a:cxn ang="0">
                <a:pos x="178" y="181"/>
              </a:cxn>
              <a:cxn ang="0">
                <a:pos x="133" y="178"/>
              </a:cxn>
              <a:cxn ang="0">
                <a:pos x="133" y="156"/>
              </a:cxn>
              <a:cxn ang="0">
                <a:pos x="110" y="145"/>
              </a:cxn>
              <a:cxn ang="0">
                <a:pos x="85" y="130"/>
              </a:cxn>
              <a:cxn ang="0">
                <a:pos x="66" y="111"/>
              </a:cxn>
              <a:cxn ang="0">
                <a:pos x="73" y="133"/>
              </a:cxn>
              <a:cxn ang="0">
                <a:pos x="54" y="147"/>
              </a:cxn>
              <a:cxn ang="0">
                <a:pos x="40" y="178"/>
              </a:cxn>
              <a:cxn ang="0">
                <a:pos x="24" y="220"/>
              </a:cxn>
              <a:cxn ang="0">
                <a:pos x="13" y="265"/>
              </a:cxn>
              <a:cxn ang="0">
                <a:pos x="14" y="237"/>
              </a:cxn>
              <a:cxn ang="0">
                <a:pos x="23" y="209"/>
              </a:cxn>
              <a:cxn ang="0">
                <a:pos x="32" y="181"/>
              </a:cxn>
              <a:cxn ang="0">
                <a:pos x="30" y="143"/>
              </a:cxn>
              <a:cxn ang="0">
                <a:pos x="17" y="111"/>
              </a:cxn>
              <a:cxn ang="0">
                <a:pos x="0" y="73"/>
              </a:cxn>
              <a:cxn ang="0">
                <a:pos x="34" y="59"/>
              </a:cxn>
              <a:cxn ang="0">
                <a:pos x="59" y="55"/>
              </a:cxn>
              <a:cxn ang="0">
                <a:pos x="84" y="58"/>
              </a:cxn>
              <a:cxn ang="0">
                <a:pos x="102" y="66"/>
              </a:cxn>
              <a:cxn ang="0">
                <a:pos x="121" y="82"/>
              </a:cxn>
              <a:cxn ang="0">
                <a:pos x="140" y="111"/>
              </a:cxn>
              <a:cxn ang="0">
                <a:pos x="183" y="103"/>
              </a:cxn>
              <a:cxn ang="0">
                <a:pos x="196" y="96"/>
              </a:cxn>
              <a:cxn ang="0">
                <a:pos x="200" y="90"/>
              </a:cxn>
              <a:cxn ang="0">
                <a:pos x="207" y="73"/>
              </a:cxn>
              <a:cxn ang="0">
                <a:pos x="232" y="54"/>
              </a:cxn>
              <a:cxn ang="0">
                <a:pos x="254" y="49"/>
              </a:cxn>
              <a:cxn ang="0">
                <a:pos x="263" y="30"/>
              </a:cxn>
              <a:cxn ang="0">
                <a:pos x="280" y="9"/>
              </a:cxn>
              <a:cxn ang="0">
                <a:pos x="300" y="1"/>
              </a:cxn>
              <a:cxn ang="0">
                <a:pos x="323" y="0"/>
              </a:cxn>
              <a:cxn ang="0">
                <a:pos x="351" y="8"/>
              </a:cxn>
              <a:cxn ang="0">
                <a:pos x="399" y="38"/>
              </a:cxn>
              <a:cxn ang="0">
                <a:pos x="428" y="53"/>
              </a:cxn>
              <a:cxn ang="0">
                <a:pos x="459" y="60"/>
              </a:cxn>
              <a:cxn ang="0">
                <a:pos x="491" y="67"/>
              </a:cxn>
              <a:cxn ang="0">
                <a:pos x="491" y="326"/>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9" name="Freeform 341"/>
          <p:cNvSpPr>
            <a:spLocks/>
          </p:cNvSpPr>
          <p:nvPr>
            <p:custDataLst>
              <p:tags r:id="rId244"/>
            </p:custDataLst>
          </p:nvPr>
        </p:nvSpPr>
        <p:spPr bwMode="auto">
          <a:xfrm>
            <a:off x="5851525" y="2527300"/>
            <a:ext cx="53975" cy="60325"/>
          </a:xfrm>
          <a:custGeom>
            <a:avLst/>
            <a:gdLst/>
            <a:ahLst/>
            <a:cxnLst>
              <a:cxn ang="0">
                <a:pos x="0" y="19"/>
              </a:cxn>
              <a:cxn ang="0">
                <a:pos x="72" y="0"/>
              </a:cxn>
              <a:cxn ang="0">
                <a:pos x="81" y="6"/>
              </a:cxn>
              <a:cxn ang="0">
                <a:pos x="91" y="14"/>
              </a:cxn>
              <a:cxn ang="0">
                <a:pos x="101" y="25"/>
              </a:cxn>
              <a:cxn ang="0">
                <a:pos x="109" y="37"/>
              </a:cxn>
              <a:cxn ang="0">
                <a:pos x="118" y="49"/>
              </a:cxn>
              <a:cxn ang="0">
                <a:pos x="126" y="62"/>
              </a:cxn>
              <a:cxn ang="0">
                <a:pos x="128" y="68"/>
              </a:cxn>
              <a:cxn ang="0">
                <a:pos x="130" y="74"/>
              </a:cxn>
              <a:cxn ang="0">
                <a:pos x="131" y="80"/>
              </a:cxn>
              <a:cxn ang="0">
                <a:pos x="133" y="86"/>
              </a:cxn>
              <a:cxn ang="0">
                <a:pos x="131" y="92"/>
              </a:cxn>
              <a:cxn ang="0">
                <a:pos x="128" y="97"/>
              </a:cxn>
              <a:cxn ang="0">
                <a:pos x="124" y="102"/>
              </a:cxn>
              <a:cxn ang="0">
                <a:pos x="118" y="107"/>
              </a:cxn>
              <a:cxn ang="0">
                <a:pos x="113" y="111"/>
              </a:cxn>
              <a:cxn ang="0">
                <a:pos x="107" y="114"/>
              </a:cxn>
              <a:cxn ang="0">
                <a:pos x="103" y="117"/>
              </a:cxn>
              <a:cxn ang="0">
                <a:pos x="100" y="117"/>
              </a:cxn>
              <a:cxn ang="0">
                <a:pos x="72" y="95"/>
              </a:cxn>
              <a:cxn ang="0">
                <a:pos x="45" y="70"/>
              </a:cxn>
              <a:cxn ang="0">
                <a:pos x="32" y="58"/>
              </a:cxn>
              <a:cxn ang="0">
                <a:pos x="18" y="46"/>
              </a:cxn>
              <a:cxn ang="0">
                <a:pos x="8" y="33"/>
              </a:cxn>
              <a:cxn ang="0">
                <a:pos x="0" y="19"/>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0" name="Freeform 342"/>
          <p:cNvSpPr>
            <a:spLocks/>
          </p:cNvSpPr>
          <p:nvPr>
            <p:custDataLst>
              <p:tags r:id="rId245"/>
            </p:custDataLst>
          </p:nvPr>
        </p:nvSpPr>
        <p:spPr bwMode="auto">
          <a:xfrm>
            <a:off x="4308475" y="1931988"/>
            <a:ext cx="220663" cy="177800"/>
          </a:xfrm>
          <a:custGeom>
            <a:avLst/>
            <a:gdLst/>
            <a:ahLst/>
            <a:cxnLst>
              <a:cxn ang="0">
                <a:pos x="272" y="36"/>
              </a:cxn>
              <a:cxn ang="0">
                <a:pos x="484" y="86"/>
              </a:cxn>
              <a:cxn ang="0">
                <a:pos x="478" y="109"/>
              </a:cxn>
              <a:cxn ang="0">
                <a:pos x="471" y="129"/>
              </a:cxn>
              <a:cxn ang="0">
                <a:pos x="461" y="145"/>
              </a:cxn>
              <a:cxn ang="0">
                <a:pos x="451" y="153"/>
              </a:cxn>
              <a:cxn ang="0">
                <a:pos x="461" y="184"/>
              </a:cxn>
              <a:cxn ang="0">
                <a:pos x="477" y="215"/>
              </a:cxn>
              <a:cxn ang="0">
                <a:pos x="505" y="258"/>
              </a:cxn>
              <a:cxn ang="0">
                <a:pos x="493" y="271"/>
              </a:cxn>
              <a:cxn ang="0">
                <a:pos x="479" y="292"/>
              </a:cxn>
              <a:cxn ang="0">
                <a:pos x="468" y="314"/>
              </a:cxn>
              <a:cxn ang="0">
                <a:pos x="464" y="339"/>
              </a:cxn>
              <a:cxn ang="0">
                <a:pos x="443" y="338"/>
              </a:cxn>
              <a:cxn ang="0">
                <a:pos x="414" y="335"/>
              </a:cxn>
              <a:cxn ang="0">
                <a:pos x="385" y="331"/>
              </a:cxn>
              <a:cxn ang="0">
                <a:pos x="358" y="326"/>
              </a:cxn>
              <a:cxn ang="0">
                <a:pos x="304" y="325"/>
              </a:cxn>
              <a:cxn ang="0">
                <a:pos x="264" y="321"/>
              </a:cxn>
              <a:cxn ang="0">
                <a:pos x="248" y="317"/>
              </a:cxn>
              <a:cxn ang="0">
                <a:pos x="232" y="310"/>
              </a:cxn>
              <a:cxn ang="0">
                <a:pos x="213" y="300"/>
              </a:cxn>
              <a:cxn ang="0">
                <a:pos x="180" y="289"/>
              </a:cxn>
              <a:cxn ang="0">
                <a:pos x="146" y="273"/>
              </a:cxn>
              <a:cxn ang="0">
                <a:pos x="98" y="249"/>
              </a:cxn>
              <a:cxn ang="0">
                <a:pos x="62" y="206"/>
              </a:cxn>
              <a:cxn ang="0">
                <a:pos x="52" y="169"/>
              </a:cxn>
              <a:cxn ang="0">
                <a:pos x="36" y="124"/>
              </a:cxn>
              <a:cxn ang="0">
                <a:pos x="15" y="83"/>
              </a:cxn>
              <a:cxn ang="0">
                <a:pos x="2" y="64"/>
              </a:cxn>
              <a:cxn ang="0">
                <a:pos x="5" y="61"/>
              </a:cxn>
              <a:cxn ang="0">
                <a:pos x="11" y="56"/>
              </a:cxn>
              <a:cxn ang="0">
                <a:pos x="11" y="48"/>
              </a:cxn>
              <a:cxn ang="0">
                <a:pos x="11" y="43"/>
              </a:cxn>
              <a:cxn ang="0">
                <a:pos x="34" y="34"/>
              </a:cxn>
              <a:cxn ang="0">
                <a:pos x="73" y="22"/>
              </a:cxn>
              <a:cxn ang="0">
                <a:pos x="128" y="8"/>
              </a:cxn>
              <a:cxn ang="0">
                <a:pos x="173" y="11"/>
              </a:cxn>
              <a:cxn ang="0">
                <a:pos x="188" y="28"/>
              </a:cxn>
              <a:cxn ang="0">
                <a:pos x="201" y="35"/>
              </a:cxn>
              <a:cxn ang="0">
                <a:pos x="219" y="36"/>
              </a:cxn>
              <a:cxn ang="0">
                <a:pos x="239" y="36"/>
              </a:cxn>
              <a:cxn ang="0">
                <a:pos x="259" y="24"/>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1" name="Freeform 343"/>
          <p:cNvSpPr>
            <a:spLocks/>
          </p:cNvSpPr>
          <p:nvPr>
            <p:custDataLst>
              <p:tags r:id="rId246"/>
            </p:custDataLst>
          </p:nvPr>
        </p:nvSpPr>
        <p:spPr bwMode="auto">
          <a:xfrm>
            <a:off x="4371975" y="2136775"/>
            <a:ext cx="146050" cy="71438"/>
          </a:xfrm>
          <a:custGeom>
            <a:avLst/>
            <a:gdLst/>
            <a:ahLst/>
            <a:cxnLst>
              <a:cxn ang="0">
                <a:pos x="312" y="0"/>
              </a:cxn>
              <a:cxn ang="0">
                <a:pos x="186" y="0"/>
              </a:cxn>
              <a:cxn ang="0">
                <a:pos x="168" y="8"/>
              </a:cxn>
              <a:cxn ang="0">
                <a:pos x="144" y="21"/>
              </a:cxn>
              <a:cxn ang="0">
                <a:pos x="132" y="27"/>
              </a:cxn>
              <a:cxn ang="0">
                <a:pos x="119" y="32"/>
              </a:cxn>
              <a:cxn ang="0">
                <a:pos x="112" y="34"/>
              </a:cxn>
              <a:cxn ang="0">
                <a:pos x="105" y="35"/>
              </a:cxn>
              <a:cxn ang="0">
                <a:pos x="99" y="36"/>
              </a:cxn>
              <a:cxn ang="0">
                <a:pos x="93" y="37"/>
              </a:cxn>
              <a:cxn ang="0">
                <a:pos x="88" y="36"/>
              </a:cxn>
              <a:cxn ang="0">
                <a:pos x="84" y="35"/>
              </a:cxn>
              <a:cxn ang="0">
                <a:pos x="78" y="32"/>
              </a:cxn>
              <a:cxn ang="0">
                <a:pos x="74" y="30"/>
              </a:cxn>
              <a:cxn ang="0">
                <a:pos x="66" y="24"/>
              </a:cxn>
              <a:cxn ang="0">
                <a:pos x="59" y="18"/>
              </a:cxn>
              <a:cxn ang="0">
                <a:pos x="49" y="34"/>
              </a:cxn>
              <a:cxn ang="0">
                <a:pos x="37" y="51"/>
              </a:cxn>
              <a:cxn ang="0">
                <a:pos x="30" y="60"/>
              </a:cxn>
              <a:cxn ang="0">
                <a:pos x="21" y="68"/>
              </a:cxn>
              <a:cxn ang="0">
                <a:pos x="11" y="75"/>
              </a:cxn>
              <a:cxn ang="0">
                <a:pos x="0" y="80"/>
              </a:cxn>
              <a:cxn ang="0">
                <a:pos x="12" y="90"/>
              </a:cxn>
              <a:cxn ang="0">
                <a:pos x="23" y="100"/>
              </a:cxn>
              <a:cxn ang="0">
                <a:pos x="33" y="108"/>
              </a:cxn>
              <a:cxn ang="0">
                <a:pos x="44" y="116"/>
              </a:cxn>
              <a:cxn ang="0">
                <a:pos x="55" y="122"/>
              </a:cxn>
              <a:cxn ang="0">
                <a:pos x="66" y="129"/>
              </a:cxn>
              <a:cxn ang="0">
                <a:pos x="79" y="135"/>
              </a:cxn>
              <a:cxn ang="0">
                <a:pos x="93" y="141"/>
              </a:cxn>
              <a:cxn ang="0">
                <a:pos x="259" y="141"/>
              </a:cxn>
              <a:cxn ang="0">
                <a:pos x="269" y="124"/>
              </a:cxn>
              <a:cxn ang="0">
                <a:pos x="281" y="107"/>
              </a:cxn>
              <a:cxn ang="0">
                <a:pos x="292" y="92"/>
              </a:cxn>
              <a:cxn ang="0">
                <a:pos x="304" y="78"/>
              </a:cxn>
              <a:cxn ang="0">
                <a:pos x="315" y="64"/>
              </a:cxn>
              <a:cxn ang="0">
                <a:pos x="324" y="48"/>
              </a:cxn>
              <a:cxn ang="0">
                <a:pos x="333" y="34"/>
              </a:cxn>
              <a:cxn ang="0">
                <a:pos x="338" y="18"/>
              </a:cxn>
              <a:cxn ang="0">
                <a:pos x="312" y="0"/>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2" name="Freeform 344"/>
          <p:cNvSpPr>
            <a:spLocks/>
          </p:cNvSpPr>
          <p:nvPr>
            <p:custDataLst>
              <p:tags r:id="rId247"/>
            </p:custDataLst>
          </p:nvPr>
        </p:nvSpPr>
        <p:spPr bwMode="auto">
          <a:xfrm>
            <a:off x="4471988" y="1792288"/>
            <a:ext cx="111125" cy="65087"/>
          </a:xfrm>
          <a:custGeom>
            <a:avLst/>
            <a:gdLst/>
            <a:ahLst/>
            <a:cxnLst>
              <a:cxn ang="0">
                <a:pos x="259" y="129"/>
              </a:cxn>
              <a:cxn ang="0">
                <a:pos x="255" y="102"/>
              </a:cxn>
              <a:cxn ang="0">
                <a:pos x="252" y="80"/>
              </a:cxn>
              <a:cxn ang="0">
                <a:pos x="252" y="63"/>
              </a:cxn>
              <a:cxn ang="0">
                <a:pos x="253" y="50"/>
              </a:cxn>
              <a:cxn ang="0">
                <a:pos x="257" y="29"/>
              </a:cxn>
              <a:cxn ang="0">
                <a:pos x="259" y="12"/>
              </a:cxn>
              <a:cxn ang="0">
                <a:pos x="258" y="14"/>
              </a:cxn>
              <a:cxn ang="0">
                <a:pos x="256" y="16"/>
              </a:cxn>
              <a:cxn ang="0">
                <a:pos x="253" y="17"/>
              </a:cxn>
              <a:cxn ang="0">
                <a:pos x="249" y="18"/>
              </a:cxn>
              <a:cxn ang="0">
                <a:pos x="239" y="19"/>
              </a:cxn>
              <a:cxn ang="0">
                <a:pos x="228" y="19"/>
              </a:cxn>
              <a:cxn ang="0">
                <a:pos x="205" y="19"/>
              </a:cxn>
              <a:cxn ang="0">
                <a:pos x="192" y="18"/>
              </a:cxn>
              <a:cxn ang="0">
                <a:pos x="181" y="17"/>
              </a:cxn>
              <a:cxn ang="0">
                <a:pos x="172" y="15"/>
              </a:cxn>
              <a:cxn ang="0">
                <a:pos x="163" y="12"/>
              </a:cxn>
              <a:cxn ang="0">
                <a:pos x="156" y="9"/>
              </a:cxn>
              <a:cxn ang="0">
                <a:pos x="146" y="6"/>
              </a:cxn>
              <a:cxn ang="0">
                <a:pos x="134" y="3"/>
              </a:cxn>
              <a:cxn ang="0">
                <a:pos x="118" y="1"/>
              </a:cxn>
              <a:cxn ang="0">
                <a:pos x="99" y="0"/>
              </a:cxn>
              <a:cxn ang="0">
                <a:pos x="83" y="0"/>
              </a:cxn>
              <a:cxn ang="0">
                <a:pos x="67" y="0"/>
              </a:cxn>
              <a:cxn ang="0">
                <a:pos x="50" y="0"/>
              </a:cxn>
              <a:cxn ang="0">
                <a:pos x="34" y="2"/>
              </a:cxn>
              <a:cxn ang="0">
                <a:pos x="27" y="4"/>
              </a:cxn>
              <a:cxn ang="0">
                <a:pos x="21" y="6"/>
              </a:cxn>
              <a:cxn ang="0">
                <a:pos x="14" y="9"/>
              </a:cxn>
              <a:cxn ang="0">
                <a:pos x="10" y="13"/>
              </a:cxn>
              <a:cxn ang="0">
                <a:pos x="5" y="17"/>
              </a:cxn>
              <a:cxn ang="0">
                <a:pos x="2" y="22"/>
              </a:cxn>
              <a:cxn ang="0">
                <a:pos x="0" y="29"/>
              </a:cxn>
              <a:cxn ang="0">
                <a:pos x="0" y="36"/>
              </a:cxn>
              <a:cxn ang="0">
                <a:pos x="0" y="48"/>
              </a:cxn>
              <a:cxn ang="0">
                <a:pos x="3" y="58"/>
              </a:cxn>
              <a:cxn ang="0">
                <a:pos x="6" y="65"/>
              </a:cxn>
              <a:cxn ang="0">
                <a:pos x="12" y="71"/>
              </a:cxn>
              <a:cxn ang="0">
                <a:pos x="17" y="76"/>
              </a:cxn>
              <a:cxn ang="0">
                <a:pos x="24" y="80"/>
              </a:cxn>
              <a:cxn ang="0">
                <a:pos x="31" y="83"/>
              </a:cxn>
              <a:cxn ang="0">
                <a:pos x="37" y="85"/>
              </a:cxn>
              <a:cxn ang="0">
                <a:pos x="50" y="88"/>
              </a:cxn>
              <a:cxn ang="0">
                <a:pos x="61" y="92"/>
              </a:cxn>
              <a:cxn ang="0">
                <a:pos x="65" y="95"/>
              </a:cxn>
              <a:cxn ang="0">
                <a:pos x="67" y="99"/>
              </a:cxn>
              <a:cxn ang="0">
                <a:pos x="67" y="105"/>
              </a:cxn>
              <a:cxn ang="0">
                <a:pos x="66" y="111"/>
              </a:cxn>
              <a:cxn ang="0">
                <a:pos x="81" y="110"/>
              </a:cxn>
              <a:cxn ang="0">
                <a:pos x="91" y="108"/>
              </a:cxn>
              <a:cxn ang="0">
                <a:pos x="98" y="106"/>
              </a:cxn>
              <a:cxn ang="0">
                <a:pos x="105" y="105"/>
              </a:cxn>
              <a:cxn ang="0">
                <a:pos x="120" y="106"/>
              </a:cxn>
              <a:cxn ang="0">
                <a:pos x="140" y="108"/>
              </a:cxn>
              <a:cxn ang="0">
                <a:pos x="166" y="112"/>
              </a:cxn>
              <a:cxn ang="0">
                <a:pos x="192" y="117"/>
              </a:cxn>
              <a:cxn ang="0">
                <a:pos x="238" y="125"/>
              </a:cxn>
              <a:cxn ang="0">
                <a:pos x="259" y="129"/>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3" name="Freeform 345"/>
          <p:cNvSpPr>
            <a:spLocks/>
          </p:cNvSpPr>
          <p:nvPr>
            <p:custDataLst>
              <p:tags r:id="rId248"/>
            </p:custDataLst>
          </p:nvPr>
        </p:nvSpPr>
        <p:spPr bwMode="auto">
          <a:xfrm>
            <a:off x="4484688" y="2139950"/>
            <a:ext cx="179387" cy="142875"/>
          </a:xfrm>
          <a:custGeom>
            <a:avLst/>
            <a:gdLst/>
            <a:ahLst/>
            <a:cxnLst>
              <a:cxn ang="0">
                <a:pos x="418" y="170"/>
              </a:cxn>
              <a:cxn ang="0">
                <a:pos x="398" y="188"/>
              </a:cxn>
              <a:cxn ang="0">
                <a:pos x="383" y="206"/>
              </a:cxn>
              <a:cxn ang="0">
                <a:pos x="384" y="221"/>
              </a:cxn>
              <a:cxn ang="0">
                <a:pos x="389" y="237"/>
              </a:cxn>
              <a:cxn ang="0">
                <a:pos x="375" y="244"/>
              </a:cxn>
              <a:cxn ang="0">
                <a:pos x="347" y="238"/>
              </a:cxn>
              <a:cxn ang="0">
                <a:pos x="324" y="235"/>
              </a:cxn>
              <a:cxn ang="0">
                <a:pos x="295" y="235"/>
              </a:cxn>
              <a:cxn ang="0">
                <a:pos x="263" y="243"/>
              </a:cxn>
              <a:cxn ang="0">
                <a:pos x="232" y="254"/>
              </a:cxn>
              <a:cxn ang="0">
                <a:pos x="197" y="267"/>
              </a:cxn>
              <a:cxn ang="0">
                <a:pos x="100" y="240"/>
              </a:cxn>
              <a:cxn ang="0">
                <a:pos x="85" y="226"/>
              </a:cxn>
              <a:cxn ang="0">
                <a:pos x="70" y="214"/>
              </a:cxn>
              <a:cxn ang="0">
                <a:pos x="37" y="192"/>
              </a:cxn>
              <a:cxn ang="0">
                <a:pos x="22" y="180"/>
              </a:cxn>
              <a:cxn ang="0">
                <a:pos x="11" y="167"/>
              </a:cxn>
              <a:cxn ang="0">
                <a:pos x="2" y="150"/>
              </a:cxn>
              <a:cxn ang="0">
                <a:pos x="0" y="129"/>
              </a:cxn>
              <a:cxn ang="0">
                <a:pos x="50" y="66"/>
              </a:cxn>
              <a:cxn ang="0">
                <a:pos x="71" y="36"/>
              </a:cxn>
              <a:cxn ang="0">
                <a:pos x="80" y="22"/>
              </a:cxn>
              <a:cxn ang="0">
                <a:pos x="85" y="6"/>
              </a:cxn>
              <a:cxn ang="0">
                <a:pos x="123" y="10"/>
              </a:cxn>
              <a:cxn ang="0">
                <a:pos x="153" y="18"/>
              </a:cxn>
              <a:cxn ang="0">
                <a:pos x="180" y="27"/>
              </a:cxn>
              <a:cxn ang="0">
                <a:pos x="205" y="31"/>
              </a:cxn>
              <a:cxn ang="0">
                <a:pos x="214" y="29"/>
              </a:cxn>
              <a:cxn ang="0">
                <a:pos x="221" y="26"/>
              </a:cxn>
              <a:cxn ang="0">
                <a:pos x="232" y="15"/>
              </a:cxn>
              <a:cxn ang="0">
                <a:pos x="242" y="5"/>
              </a:cxn>
              <a:cxn ang="0">
                <a:pos x="250" y="2"/>
              </a:cxn>
              <a:cxn ang="0">
                <a:pos x="259" y="0"/>
              </a:cxn>
              <a:cxn ang="0">
                <a:pos x="275" y="2"/>
              </a:cxn>
              <a:cxn ang="0">
                <a:pos x="289" y="7"/>
              </a:cxn>
              <a:cxn ang="0">
                <a:pos x="302" y="15"/>
              </a:cxn>
              <a:cxn ang="0">
                <a:pos x="310" y="26"/>
              </a:cxn>
              <a:cxn ang="0">
                <a:pos x="325" y="53"/>
              </a:cxn>
              <a:cxn ang="0">
                <a:pos x="337" y="82"/>
              </a:cxn>
              <a:cxn ang="0">
                <a:pos x="349" y="113"/>
              </a:cxn>
              <a:cxn ang="0">
                <a:pos x="356" y="126"/>
              </a:cxn>
              <a:cxn ang="0">
                <a:pos x="365" y="138"/>
              </a:cxn>
              <a:cxn ang="0">
                <a:pos x="376" y="147"/>
              </a:cxn>
              <a:cxn ang="0">
                <a:pos x="389" y="156"/>
              </a:cxn>
              <a:cxn ang="0">
                <a:pos x="405" y="160"/>
              </a:cxn>
              <a:cxn ang="0">
                <a:pos x="425" y="161"/>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4" name="Freeform 346"/>
          <p:cNvSpPr>
            <a:spLocks/>
          </p:cNvSpPr>
          <p:nvPr>
            <p:custDataLst>
              <p:tags r:id="rId249"/>
            </p:custDataLst>
          </p:nvPr>
        </p:nvSpPr>
        <p:spPr bwMode="auto">
          <a:xfrm>
            <a:off x="2484438" y="3178175"/>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5" name="Freeform 347"/>
          <p:cNvSpPr>
            <a:spLocks/>
          </p:cNvSpPr>
          <p:nvPr>
            <p:custDataLst>
              <p:tags r:id="rId250"/>
            </p:custDataLst>
          </p:nvPr>
        </p:nvSpPr>
        <p:spPr bwMode="auto">
          <a:xfrm>
            <a:off x="4589463" y="2132013"/>
            <a:ext cx="85725" cy="79375"/>
          </a:xfrm>
          <a:custGeom>
            <a:avLst/>
            <a:gdLst/>
            <a:ahLst/>
            <a:cxnLst>
              <a:cxn ang="0">
                <a:pos x="6" y="19"/>
              </a:cxn>
              <a:cxn ang="0">
                <a:pos x="52" y="0"/>
              </a:cxn>
              <a:cxn ang="0">
                <a:pos x="92" y="19"/>
              </a:cxn>
              <a:cxn ang="0">
                <a:pos x="119" y="31"/>
              </a:cxn>
              <a:cxn ang="0">
                <a:pos x="146" y="63"/>
              </a:cxn>
              <a:cxn ang="0">
                <a:pos x="166" y="93"/>
              </a:cxn>
              <a:cxn ang="0">
                <a:pos x="192" y="118"/>
              </a:cxn>
              <a:cxn ang="0">
                <a:pos x="152" y="124"/>
              </a:cxn>
              <a:cxn ang="0">
                <a:pos x="126" y="130"/>
              </a:cxn>
              <a:cxn ang="0">
                <a:pos x="126" y="154"/>
              </a:cxn>
              <a:cxn ang="0">
                <a:pos x="106" y="154"/>
              </a:cxn>
              <a:cxn ang="0">
                <a:pos x="99" y="146"/>
              </a:cxn>
              <a:cxn ang="0">
                <a:pos x="93" y="137"/>
              </a:cxn>
              <a:cxn ang="0">
                <a:pos x="88" y="126"/>
              </a:cxn>
              <a:cxn ang="0">
                <a:pos x="82" y="115"/>
              </a:cxn>
              <a:cxn ang="0">
                <a:pos x="74" y="93"/>
              </a:cxn>
              <a:cxn ang="0">
                <a:pos x="65" y="71"/>
              </a:cxn>
              <a:cxn ang="0">
                <a:pos x="60" y="61"/>
              </a:cxn>
              <a:cxn ang="0">
                <a:pos x="55" y="50"/>
              </a:cxn>
              <a:cxn ang="0">
                <a:pos x="48" y="42"/>
              </a:cxn>
              <a:cxn ang="0">
                <a:pos x="41" y="34"/>
              </a:cxn>
              <a:cxn ang="0">
                <a:pos x="33" y="28"/>
              </a:cxn>
              <a:cxn ang="0">
                <a:pos x="24" y="23"/>
              </a:cxn>
              <a:cxn ang="0">
                <a:pos x="18" y="22"/>
              </a:cxn>
              <a:cxn ang="0">
                <a:pos x="12" y="20"/>
              </a:cxn>
              <a:cxn ang="0">
                <a:pos x="6" y="20"/>
              </a:cxn>
              <a:cxn ang="0">
                <a:pos x="0" y="19"/>
              </a:cxn>
              <a:cxn ang="0">
                <a:pos x="6" y="19"/>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6" name="Freeform 348"/>
          <p:cNvSpPr>
            <a:spLocks/>
          </p:cNvSpPr>
          <p:nvPr>
            <p:custDataLst>
              <p:tags r:id="rId251"/>
            </p:custDataLst>
          </p:nvPr>
        </p:nvSpPr>
        <p:spPr bwMode="auto">
          <a:xfrm>
            <a:off x="4506913" y="2014538"/>
            <a:ext cx="381000" cy="247650"/>
          </a:xfrm>
          <a:custGeom>
            <a:avLst/>
            <a:gdLst/>
            <a:ahLst/>
            <a:cxnLst>
              <a:cxn ang="0">
                <a:pos x="392" y="340"/>
              </a:cxn>
              <a:cxn ang="0">
                <a:pos x="319" y="253"/>
              </a:cxn>
              <a:cxn ang="0">
                <a:pos x="206" y="241"/>
              </a:cxn>
              <a:cxn ang="0">
                <a:pos x="191" y="243"/>
              </a:cxn>
              <a:cxn ang="0">
                <a:pos x="178" y="251"/>
              </a:cxn>
              <a:cxn ang="0">
                <a:pos x="162" y="267"/>
              </a:cxn>
              <a:cxn ang="0">
                <a:pos x="151" y="271"/>
              </a:cxn>
              <a:cxn ang="0">
                <a:pos x="121" y="268"/>
              </a:cxn>
              <a:cxn ang="0">
                <a:pos x="79" y="255"/>
              </a:cxn>
              <a:cxn ang="0">
                <a:pos x="26" y="247"/>
              </a:cxn>
              <a:cxn ang="0">
                <a:pos x="8" y="212"/>
              </a:cxn>
              <a:cxn ang="0">
                <a:pos x="13" y="187"/>
              </a:cxn>
              <a:cxn ang="0">
                <a:pos x="13" y="180"/>
              </a:cxn>
              <a:cxn ang="0">
                <a:pos x="23" y="144"/>
              </a:cxn>
              <a:cxn ang="0">
                <a:pos x="44" y="112"/>
              </a:cxn>
              <a:cxn ang="0">
                <a:pos x="54" y="92"/>
              </a:cxn>
              <a:cxn ang="0">
                <a:pos x="26" y="50"/>
              </a:cxn>
              <a:cxn ang="0">
                <a:pos x="173" y="26"/>
              </a:cxn>
              <a:cxn ang="0">
                <a:pos x="339" y="50"/>
              </a:cxn>
              <a:cxn ang="0">
                <a:pos x="392" y="13"/>
              </a:cxn>
              <a:cxn ang="0">
                <a:pos x="485" y="0"/>
              </a:cxn>
              <a:cxn ang="0">
                <a:pos x="579" y="38"/>
              </a:cxn>
              <a:cxn ang="0">
                <a:pos x="638" y="111"/>
              </a:cxn>
              <a:cxn ang="0">
                <a:pos x="725" y="111"/>
              </a:cxn>
              <a:cxn ang="0">
                <a:pos x="838" y="155"/>
              </a:cxn>
              <a:cxn ang="0">
                <a:pos x="864" y="235"/>
              </a:cxn>
              <a:cxn ang="0">
                <a:pos x="804" y="272"/>
              </a:cxn>
              <a:cxn ang="0">
                <a:pos x="754" y="313"/>
              </a:cxn>
              <a:cxn ang="0">
                <a:pos x="688" y="330"/>
              </a:cxn>
              <a:cxn ang="0">
                <a:pos x="663" y="343"/>
              </a:cxn>
              <a:cxn ang="0">
                <a:pos x="648" y="358"/>
              </a:cxn>
              <a:cxn ang="0">
                <a:pos x="646" y="375"/>
              </a:cxn>
              <a:cxn ang="0">
                <a:pos x="653" y="390"/>
              </a:cxn>
              <a:cxn ang="0">
                <a:pos x="666" y="401"/>
              </a:cxn>
              <a:cxn ang="0">
                <a:pos x="711" y="396"/>
              </a:cxn>
              <a:cxn ang="0">
                <a:pos x="741" y="394"/>
              </a:cxn>
              <a:cxn ang="0">
                <a:pos x="734" y="403"/>
              </a:cxn>
              <a:cxn ang="0">
                <a:pos x="716" y="421"/>
              </a:cxn>
              <a:cxn ang="0">
                <a:pos x="698" y="438"/>
              </a:cxn>
              <a:cxn ang="0">
                <a:pos x="689" y="419"/>
              </a:cxn>
              <a:cxn ang="0">
                <a:pos x="671" y="408"/>
              </a:cxn>
              <a:cxn ang="0">
                <a:pos x="666" y="423"/>
              </a:cxn>
              <a:cxn ang="0">
                <a:pos x="643" y="442"/>
              </a:cxn>
              <a:cxn ang="0">
                <a:pos x="619" y="460"/>
              </a:cxn>
              <a:cxn ang="0">
                <a:pos x="611" y="469"/>
              </a:cxn>
              <a:cxn ang="0">
                <a:pos x="595" y="464"/>
              </a:cxn>
              <a:cxn ang="0">
                <a:pos x="584" y="455"/>
              </a:cxn>
              <a:cxn ang="0">
                <a:pos x="575" y="439"/>
              </a:cxn>
              <a:cxn ang="0">
                <a:pos x="572" y="408"/>
              </a:cxn>
              <a:cxn ang="0">
                <a:pos x="548" y="404"/>
              </a:cxn>
              <a:cxn ang="0">
                <a:pos x="518" y="389"/>
              </a:cxn>
              <a:cxn ang="0">
                <a:pos x="559" y="379"/>
              </a:cxn>
              <a:cxn ang="0">
                <a:pos x="625" y="370"/>
              </a:cxn>
              <a:cxn ang="0">
                <a:pos x="493" y="354"/>
              </a:cxn>
              <a:cxn ang="0">
                <a:pos x="445" y="333"/>
              </a:cxn>
              <a:cxn ang="0">
                <a:pos x="398" y="369"/>
              </a:cxn>
              <a:cxn ang="0">
                <a:pos x="380" y="395"/>
              </a:cxn>
              <a:cxn ang="0">
                <a:pos x="353" y="400"/>
              </a:cxn>
              <a:cxn ang="0">
                <a:pos x="328" y="392"/>
              </a:cxn>
              <a:cxn ang="0">
                <a:pos x="306" y="376"/>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7" name="Freeform 349"/>
          <p:cNvSpPr>
            <a:spLocks/>
          </p:cNvSpPr>
          <p:nvPr>
            <p:custDataLst>
              <p:tags r:id="rId252"/>
            </p:custDataLst>
          </p:nvPr>
        </p:nvSpPr>
        <p:spPr bwMode="auto">
          <a:xfrm>
            <a:off x="5018088" y="2357438"/>
            <a:ext cx="47625" cy="63500"/>
          </a:xfrm>
          <a:custGeom>
            <a:avLst/>
            <a:gdLst/>
            <a:ahLst/>
            <a:cxnLst>
              <a:cxn ang="0">
                <a:pos x="48" y="0"/>
              </a:cxn>
              <a:cxn ang="0">
                <a:pos x="81" y="31"/>
              </a:cxn>
              <a:cxn ang="0">
                <a:pos x="94" y="67"/>
              </a:cxn>
              <a:cxn ang="0">
                <a:pos x="107" y="86"/>
              </a:cxn>
              <a:cxn ang="0">
                <a:pos x="107" y="117"/>
              </a:cxn>
              <a:cxn ang="0">
                <a:pos x="107" y="123"/>
              </a:cxn>
              <a:cxn ang="0">
                <a:pos x="88" y="114"/>
              </a:cxn>
              <a:cxn ang="0">
                <a:pos x="73" y="105"/>
              </a:cxn>
              <a:cxn ang="0">
                <a:pos x="61" y="98"/>
              </a:cxn>
              <a:cxn ang="0">
                <a:pos x="54" y="92"/>
              </a:cxn>
              <a:cxn ang="0">
                <a:pos x="51" y="83"/>
              </a:cxn>
              <a:cxn ang="0">
                <a:pos x="48" y="73"/>
              </a:cxn>
              <a:cxn ang="0">
                <a:pos x="39" y="74"/>
              </a:cxn>
              <a:cxn ang="0">
                <a:pos x="32" y="73"/>
              </a:cxn>
              <a:cxn ang="0">
                <a:pos x="26" y="72"/>
              </a:cxn>
              <a:cxn ang="0">
                <a:pos x="21" y="70"/>
              </a:cxn>
              <a:cxn ang="0">
                <a:pos x="17" y="67"/>
              </a:cxn>
              <a:cxn ang="0">
                <a:pos x="14" y="63"/>
              </a:cxn>
              <a:cxn ang="0">
                <a:pos x="11" y="59"/>
              </a:cxn>
              <a:cxn ang="0">
                <a:pos x="9" y="54"/>
              </a:cxn>
              <a:cxn ang="0">
                <a:pos x="4" y="31"/>
              </a:cxn>
              <a:cxn ang="0">
                <a:pos x="0" y="6"/>
              </a:cxn>
              <a:cxn ang="0">
                <a:pos x="34" y="0"/>
              </a:cxn>
              <a:cxn ang="0">
                <a:pos x="48" y="0"/>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8" name="Freeform 350"/>
          <p:cNvSpPr>
            <a:spLocks/>
          </p:cNvSpPr>
          <p:nvPr>
            <p:custDataLst>
              <p:tags r:id="rId253"/>
            </p:custDataLst>
          </p:nvPr>
        </p:nvSpPr>
        <p:spPr bwMode="auto">
          <a:xfrm>
            <a:off x="5561013" y="2371725"/>
            <a:ext cx="207962" cy="122238"/>
          </a:xfrm>
          <a:custGeom>
            <a:avLst/>
            <a:gdLst/>
            <a:ahLst/>
            <a:cxnLst>
              <a:cxn ang="0">
                <a:pos x="106" y="67"/>
              </a:cxn>
              <a:cxn ang="0">
                <a:pos x="166" y="86"/>
              </a:cxn>
              <a:cxn ang="0">
                <a:pos x="272" y="105"/>
              </a:cxn>
              <a:cxn ang="0">
                <a:pos x="372" y="86"/>
              </a:cxn>
              <a:cxn ang="0">
                <a:pos x="383" y="95"/>
              </a:cxn>
              <a:cxn ang="0">
                <a:pos x="391" y="114"/>
              </a:cxn>
              <a:cxn ang="0">
                <a:pos x="406" y="124"/>
              </a:cxn>
              <a:cxn ang="0">
                <a:pos x="424" y="129"/>
              </a:cxn>
              <a:cxn ang="0">
                <a:pos x="433" y="134"/>
              </a:cxn>
              <a:cxn ang="0">
                <a:pos x="441" y="141"/>
              </a:cxn>
              <a:cxn ang="0">
                <a:pos x="448" y="151"/>
              </a:cxn>
              <a:cxn ang="0">
                <a:pos x="455" y="170"/>
              </a:cxn>
              <a:cxn ang="0">
                <a:pos x="471" y="190"/>
              </a:cxn>
              <a:cxn ang="0">
                <a:pos x="350" y="202"/>
              </a:cxn>
              <a:cxn ang="0">
                <a:pos x="330" y="224"/>
              </a:cxn>
              <a:cxn ang="0">
                <a:pos x="317" y="233"/>
              </a:cxn>
              <a:cxn ang="0">
                <a:pos x="306" y="233"/>
              </a:cxn>
              <a:cxn ang="0">
                <a:pos x="298" y="230"/>
              </a:cxn>
              <a:cxn ang="0">
                <a:pos x="292" y="224"/>
              </a:cxn>
              <a:cxn ang="0">
                <a:pos x="289" y="216"/>
              </a:cxn>
              <a:cxn ang="0">
                <a:pos x="284" y="199"/>
              </a:cxn>
              <a:cxn ang="0">
                <a:pos x="278" y="174"/>
              </a:cxn>
              <a:cxn ang="0">
                <a:pos x="269" y="155"/>
              </a:cxn>
              <a:cxn ang="0">
                <a:pos x="258" y="148"/>
              </a:cxn>
              <a:cxn ang="0">
                <a:pos x="246" y="141"/>
              </a:cxn>
              <a:cxn ang="0">
                <a:pos x="236" y="133"/>
              </a:cxn>
              <a:cxn ang="0">
                <a:pos x="224" y="140"/>
              </a:cxn>
              <a:cxn ang="0">
                <a:pos x="207" y="162"/>
              </a:cxn>
              <a:cxn ang="0">
                <a:pos x="200" y="177"/>
              </a:cxn>
              <a:cxn ang="0">
                <a:pos x="188" y="190"/>
              </a:cxn>
              <a:cxn ang="0">
                <a:pos x="167" y="201"/>
              </a:cxn>
              <a:cxn ang="0">
                <a:pos x="147" y="213"/>
              </a:cxn>
              <a:cxn ang="0">
                <a:pos x="130" y="219"/>
              </a:cxn>
              <a:cxn ang="0">
                <a:pos x="114" y="222"/>
              </a:cxn>
              <a:cxn ang="0">
                <a:pos x="97" y="221"/>
              </a:cxn>
              <a:cxn ang="0">
                <a:pos x="82" y="217"/>
              </a:cxn>
              <a:cxn ang="0">
                <a:pos x="63" y="205"/>
              </a:cxn>
              <a:cxn ang="0">
                <a:pos x="59" y="197"/>
              </a:cxn>
              <a:cxn ang="0">
                <a:pos x="59" y="135"/>
              </a:cxn>
              <a:cxn ang="0">
                <a:pos x="0" y="98"/>
              </a:cxn>
              <a:cxn ang="0">
                <a:pos x="53" y="80"/>
              </a:cxn>
              <a:cxn ang="0">
                <a:pos x="86" y="30"/>
              </a:cxn>
              <a:cxn ang="0">
                <a:pos x="133" y="0"/>
              </a:cxn>
              <a:cxn ang="0">
                <a:pos x="166" y="42"/>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9" name="Freeform 351"/>
          <p:cNvSpPr>
            <a:spLocks/>
          </p:cNvSpPr>
          <p:nvPr>
            <p:custDataLst>
              <p:tags r:id="rId254"/>
            </p:custDataLst>
          </p:nvPr>
        </p:nvSpPr>
        <p:spPr bwMode="auto">
          <a:xfrm>
            <a:off x="5610225" y="2300288"/>
            <a:ext cx="225425" cy="125412"/>
          </a:xfrm>
          <a:custGeom>
            <a:avLst/>
            <a:gdLst/>
            <a:ahLst/>
            <a:cxnLst>
              <a:cxn ang="0">
                <a:pos x="106" y="185"/>
              </a:cxn>
              <a:cxn ang="0">
                <a:pos x="173" y="148"/>
              </a:cxn>
              <a:cxn ang="0">
                <a:pos x="93" y="105"/>
              </a:cxn>
              <a:cxn ang="0">
                <a:pos x="47" y="117"/>
              </a:cxn>
              <a:cxn ang="0">
                <a:pos x="66" y="61"/>
              </a:cxn>
              <a:cxn ang="0">
                <a:pos x="40" y="43"/>
              </a:cxn>
              <a:cxn ang="0">
                <a:pos x="112" y="25"/>
              </a:cxn>
              <a:cxn ang="0">
                <a:pos x="186" y="0"/>
              </a:cxn>
              <a:cxn ang="0">
                <a:pos x="312" y="19"/>
              </a:cxn>
              <a:cxn ang="0">
                <a:pos x="439" y="25"/>
              </a:cxn>
              <a:cxn ang="0">
                <a:pos x="525" y="55"/>
              </a:cxn>
              <a:cxn ang="0">
                <a:pos x="519" y="69"/>
              </a:cxn>
              <a:cxn ang="0">
                <a:pos x="510" y="82"/>
              </a:cxn>
              <a:cxn ang="0">
                <a:pos x="499" y="92"/>
              </a:cxn>
              <a:cxn ang="0">
                <a:pos x="485" y="99"/>
              </a:cxn>
              <a:cxn ang="0">
                <a:pos x="442" y="103"/>
              </a:cxn>
              <a:cxn ang="0">
                <a:pos x="418" y="107"/>
              </a:cxn>
              <a:cxn ang="0">
                <a:pos x="407" y="111"/>
              </a:cxn>
              <a:cxn ang="0">
                <a:pos x="399" y="117"/>
              </a:cxn>
              <a:cxn ang="0">
                <a:pos x="387" y="136"/>
              </a:cxn>
              <a:cxn ang="0">
                <a:pos x="378" y="147"/>
              </a:cxn>
              <a:cxn ang="0">
                <a:pos x="365" y="154"/>
              </a:cxn>
              <a:cxn ang="0">
                <a:pos x="305" y="166"/>
              </a:cxn>
              <a:cxn ang="0">
                <a:pos x="273" y="173"/>
              </a:cxn>
              <a:cxn ang="0">
                <a:pos x="260" y="178"/>
              </a:cxn>
              <a:cxn ang="0">
                <a:pos x="261" y="192"/>
              </a:cxn>
              <a:cxn ang="0">
                <a:pos x="263" y="203"/>
              </a:cxn>
              <a:cxn ang="0">
                <a:pos x="273" y="222"/>
              </a:cxn>
              <a:cxn ang="0">
                <a:pos x="219" y="228"/>
              </a:cxn>
              <a:cxn ang="0">
                <a:pos x="112" y="234"/>
              </a:cxn>
              <a:cxn ang="0">
                <a:pos x="20" y="222"/>
              </a:cxn>
              <a:cxn ang="0">
                <a:pos x="53" y="166"/>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0" name="Freeform 352"/>
          <p:cNvSpPr>
            <a:spLocks/>
          </p:cNvSpPr>
          <p:nvPr>
            <p:custDataLst>
              <p:tags r:id="rId255"/>
            </p:custDataLst>
          </p:nvPr>
        </p:nvSpPr>
        <p:spPr bwMode="auto">
          <a:xfrm>
            <a:off x="5216525" y="2316163"/>
            <a:ext cx="342900" cy="227012"/>
          </a:xfrm>
          <a:custGeom>
            <a:avLst/>
            <a:gdLst/>
            <a:ahLst/>
            <a:cxnLst>
              <a:cxn ang="0">
                <a:pos x="768" y="292"/>
              </a:cxn>
              <a:cxn ang="0">
                <a:pos x="751" y="293"/>
              </a:cxn>
              <a:cxn ang="0">
                <a:pos x="731" y="302"/>
              </a:cxn>
              <a:cxn ang="0">
                <a:pos x="723" y="308"/>
              </a:cxn>
              <a:cxn ang="0">
                <a:pos x="717" y="332"/>
              </a:cxn>
              <a:cxn ang="0">
                <a:pos x="713" y="360"/>
              </a:cxn>
              <a:cxn ang="0">
                <a:pos x="704" y="376"/>
              </a:cxn>
              <a:cxn ang="0">
                <a:pos x="671" y="402"/>
              </a:cxn>
              <a:cxn ang="0">
                <a:pos x="633" y="420"/>
              </a:cxn>
              <a:cxn ang="0">
                <a:pos x="612" y="424"/>
              </a:cxn>
              <a:cxn ang="0">
                <a:pos x="587" y="429"/>
              </a:cxn>
              <a:cxn ang="0">
                <a:pos x="567" y="428"/>
              </a:cxn>
              <a:cxn ang="0">
                <a:pos x="545" y="388"/>
              </a:cxn>
              <a:cxn ang="0">
                <a:pos x="515" y="344"/>
              </a:cxn>
              <a:cxn ang="0">
                <a:pos x="478" y="334"/>
              </a:cxn>
              <a:cxn ang="0">
                <a:pos x="448" y="315"/>
              </a:cxn>
              <a:cxn ang="0">
                <a:pos x="417" y="294"/>
              </a:cxn>
              <a:cxn ang="0">
                <a:pos x="373" y="274"/>
              </a:cxn>
              <a:cxn ang="0">
                <a:pos x="306" y="258"/>
              </a:cxn>
              <a:cxn ang="0">
                <a:pos x="182" y="283"/>
              </a:cxn>
              <a:cxn ang="0">
                <a:pos x="151" y="306"/>
              </a:cxn>
              <a:cxn ang="0">
                <a:pos x="127" y="308"/>
              </a:cxn>
              <a:cxn ang="0">
                <a:pos x="66" y="252"/>
              </a:cxn>
              <a:cxn ang="0">
                <a:pos x="66" y="204"/>
              </a:cxn>
              <a:cxn ang="0">
                <a:pos x="40" y="179"/>
              </a:cxn>
              <a:cxn ang="0">
                <a:pos x="42" y="199"/>
              </a:cxn>
              <a:cxn ang="0">
                <a:pos x="36" y="218"/>
              </a:cxn>
              <a:cxn ang="0">
                <a:pos x="30" y="221"/>
              </a:cxn>
              <a:cxn ang="0">
                <a:pos x="31" y="203"/>
              </a:cxn>
              <a:cxn ang="0">
                <a:pos x="27" y="174"/>
              </a:cxn>
              <a:cxn ang="0">
                <a:pos x="33" y="163"/>
              </a:cxn>
              <a:cxn ang="0">
                <a:pos x="40" y="152"/>
              </a:cxn>
              <a:cxn ang="0">
                <a:pos x="27" y="129"/>
              </a:cxn>
              <a:cxn ang="0">
                <a:pos x="7" y="126"/>
              </a:cxn>
              <a:cxn ang="0">
                <a:pos x="0" y="117"/>
              </a:cxn>
              <a:cxn ang="0">
                <a:pos x="3" y="104"/>
              </a:cxn>
              <a:cxn ang="0">
                <a:pos x="11" y="94"/>
              </a:cxn>
              <a:cxn ang="0">
                <a:pos x="27" y="92"/>
              </a:cxn>
              <a:cxn ang="0">
                <a:pos x="41" y="99"/>
              </a:cxn>
              <a:cxn ang="0">
                <a:pos x="57" y="104"/>
              </a:cxn>
              <a:cxn ang="0">
                <a:pos x="71" y="92"/>
              </a:cxn>
              <a:cxn ang="0">
                <a:pos x="83" y="77"/>
              </a:cxn>
              <a:cxn ang="0">
                <a:pos x="87" y="64"/>
              </a:cxn>
              <a:cxn ang="0">
                <a:pos x="78" y="55"/>
              </a:cxn>
              <a:cxn ang="0">
                <a:pos x="55" y="49"/>
              </a:cxn>
              <a:cxn ang="0">
                <a:pos x="47" y="40"/>
              </a:cxn>
              <a:cxn ang="0">
                <a:pos x="41" y="28"/>
              </a:cxn>
              <a:cxn ang="0">
                <a:pos x="107" y="43"/>
              </a:cxn>
              <a:cxn ang="0">
                <a:pos x="219" y="74"/>
              </a:cxn>
              <a:cxn ang="0">
                <a:pos x="273" y="0"/>
              </a:cxn>
              <a:cxn ang="0">
                <a:pos x="373" y="43"/>
              </a:cxn>
              <a:cxn ang="0">
                <a:pos x="465" y="92"/>
              </a:cxn>
              <a:cxn ang="0">
                <a:pos x="591" y="210"/>
              </a:cxn>
              <a:cxn ang="0">
                <a:pos x="724" y="265"/>
              </a:cxn>
              <a:cxn ang="0">
                <a:pos x="778" y="295"/>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1" name="Freeform 353"/>
          <p:cNvSpPr>
            <a:spLocks/>
          </p:cNvSpPr>
          <p:nvPr>
            <p:custDataLst>
              <p:tags r:id="rId256"/>
            </p:custDataLst>
          </p:nvPr>
        </p:nvSpPr>
        <p:spPr bwMode="auto">
          <a:xfrm>
            <a:off x="4425950" y="2203450"/>
            <a:ext cx="107950" cy="149225"/>
          </a:xfrm>
          <a:custGeom>
            <a:avLst/>
            <a:gdLst/>
            <a:ahLst/>
            <a:cxnLst>
              <a:cxn ang="0">
                <a:pos x="30" y="27"/>
              </a:cxn>
              <a:cxn ang="0">
                <a:pos x="28" y="24"/>
              </a:cxn>
              <a:cxn ang="0">
                <a:pos x="24" y="17"/>
              </a:cxn>
              <a:cxn ang="0">
                <a:pos x="35" y="5"/>
              </a:cxn>
              <a:cxn ang="0">
                <a:pos x="67" y="1"/>
              </a:cxn>
              <a:cxn ang="0">
                <a:pos x="126" y="12"/>
              </a:cxn>
              <a:cxn ang="0">
                <a:pos x="131" y="30"/>
              </a:cxn>
              <a:cxn ang="0">
                <a:pos x="139" y="46"/>
              </a:cxn>
              <a:cxn ang="0">
                <a:pos x="151" y="57"/>
              </a:cxn>
              <a:cxn ang="0">
                <a:pos x="165" y="67"/>
              </a:cxn>
              <a:cxn ang="0">
                <a:pos x="191" y="87"/>
              </a:cxn>
              <a:cxn ang="0">
                <a:pos x="203" y="101"/>
              </a:cxn>
              <a:cxn ang="0">
                <a:pos x="212" y="117"/>
              </a:cxn>
              <a:cxn ang="0">
                <a:pos x="226" y="117"/>
              </a:cxn>
              <a:cxn ang="0">
                <a:pos x="221" y="124"/>
              </a:cxn>
              <a:cxn ang="0">
                <a:pos x="221" y="129"/>
              </a:cxn>
              <a:cxn ang="0">
                <a:pos x="228" y="140"/>
              </a:cxn>
              <a:cxn ang="0">
                <a:pos x="239" y="154"/>
              </a:cxn>
              <a:cxn ang="0">
                <a:pos x="244" y="162"/>
              </a:cxn>
              <a:cxn ang="0">
                <a:pos x="246" y="173"/>
              </a:cxn>
              <a:cxn ang="0">
                <a:pos x="241" y="184"/>
              </a:cxn>
              <a:cxn ang="0">
                <a:pos x="233" y="192"/>
              </a:cxn>
              <a:cxn ang="0">
                <a:pos x="223" y="198"/>
              </a:cxn>
              <a:cxn ang="0">
                <a:pos x="220" y="204"/>
              </a:cxn>
              <a:cxn ang="0">
                <a:pos x="189" y="215"/>
              </a:cxn>
              <a:cxn ang="0">
                <a:pos x="164" y="230"/>
              </a:cxn>
              <a:cxn ang="0">
                <a:pos x="113" y="265"/>
              </a:cxn>
              <a:cxn ang="0">
                <a:pos x="88" y="231"/>
              </a:cxn>
              <a:cxn ang="0">
                <a:pos x="79" y="220"/>
              </a:cxn>
              <a:cxn ang="0">
                <a:pos x="72" y="216"/>
              </a:cxn>
              <a:cxn ang="0">
                <a:pos x="60" y="217"/>
              </a:cxn>
              <a:cxn ang="0">
                <a:pos x="54" y="221"/>
              </a:cxn>
              <a:cxn ang="0">
                <a:pos x="49" y="228"/>
              </a:cxn>
              <a:cxn ang="0">
                <a:pos x="48" y="236"/>
              </a:cxn>
              <a:cxn ang="0">
                <a:pos x="45" y="257"/>
              </a:cxn>
              <a:cxn ang="0">
                <a:pos x="41" y="270"/>
              </a:cxn>
              <a:cxn ang="0">
                <a:pos x="33" y="284"/>
              </a:cxn>
              <a:cxn ang="0">
                <a:pos x="26" y="243"/>
              </a:cxn>
              <a:cxn ang="0">
                <a:pos x="17" y="227"/>
              </a:cxn>
              <a:cxn ang="0">
                <a:pos x="11" y="221"/>
              </a:cxn>
              <a:cxn ang="0">
                <a:pos x="0" y="216"/>
              </a:cxn>
              <a:cxn ang="0">
                <a:pos x="1" y="204"/>
              </a:cxn>
              <a:cxn ang="0">
                <a:pos x="4" y="193"/>
              </a:cxn>
              <a:cxn ang="0">
                <a:pos x="15" y="176"/>
              </a:cxn>
              <a:cxn ang="0">
                <a:pos x="31" y="161"/>
              </a:cxn>
              <a:cxn ang="0">
                <a:pos x="46" y="141"/>
              </a:cxn>
              <a:cxn ang="0">
                <a:pos x="33" y="44"/>
              </a:cxn>
            </a:cxnLst>
            <a:rect l="0" t="0" r="r" b="b"/>
            <a:pathLst>
              <a:path w="246" h="284">
                <a:moveTo>
                  <a:pt x="33" y="44"/>
                </a:moveTo>
                <a:lnTo>
                  <a:pt x="30" y="27"/>
                </a:lnTo>
                <a:lnTo>
                  <a:pt x="28" y="24"/>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2" name="Freeform 354"/>
          <p:cNvSpPr>
            <a:spLocks/>
          </p:cNvSpPr>
          <p:nvPr>
            <p:custDataLst>
              <p:tags r:id="rId257"/>
            </p:custDataLst>
          </p:nvPr>
        </p:nvSpPr>
        <p:spPr bwMode="auto">
          <a:xfrm>
            <a:off x="4473575" y="2311400"/>
            <a:ext cx="68263" cy="60325"/>
          </a:xfrm>
          <a:custGeom>
            <a:avLst/>
            <a:gdLst/>
            <a:ahLst/>
            <a:cxnLst>
              <a:cxn ang="0">
                <a:pos x="114" y="0"/>
              </a:cxn>
              <a:cxn ang="0">
                <a:pos x="114" y="9"/>
              </a:cxn>
              <a:cxn ang="0">
                <a:pos x="114" y="18"/>
              </a:cxn>
              <a:cxn ang="0">
                <a:pos x="115" y="25"/>
              </a:cxn>
              <a:cxn ang="0">
                <a:pos x="117" y="32"/>
              </a:cxn>
              <a:cxn ang="0">
                <a:pos x="119" y="34"/>
              </a:cxn>
              <a:cxn ang="0">
                <a:pos x="121" y="37"/>
              </a:cxn>
              <a:cxn ang="0">
                <a:pos x="123" y="38"/>
              </a:cxn>
              <a:cxn ang="0">
                <a:pos x="127" y="39"/>
              </a:cxn>
              <a:cxn ang="0">
                <a:pos x="131" y="40"/>
              </a:cxn>
              <a:cxn ang="0">
                <a:pos x="135" y="39"/>
              </a:cxn>
              <a:cxn ang="0">
                <a:pos x="140" y="38"/>
              </a:cxn>
              <a:cxn ang="0">
                <a:pos x="146" y="36"/>
              </a:cxn>
              <a:cxn ang="0">
                <a:pos x="149" y="43"/>
              </a:cxn>
              <a:cxn ang="0">
                <a:pos x="153" y="52"/>
              </a:cxn>
              <a:cxn ang="0">
                <a:pos x="157" y="64"/>
              </a:cxn>
              <a:cxn ang="0">
                <a:pos x="160" y="74"/>
              </a:cxn>
              <a:cxn ang="0">
                <a:pos x="133" y="88"/>
              </a:cxn>
              <a:cxn ang="0">
                <a:pos x="106" y="102"/>
              </a:cxn>
              <a:cxn ang="0">
                <a:pos x="92" y="107"/>
              </a:cxn>
              <a:cxn ang="0">
                <a:pos x="76" y="113"/>
              </a:cxn>
              <a:cxn ang="0">
                <a:pos x="62" y="116"/>
              </a:cxn>
              <a:cxn ang="0">
                <a:pos x="47" y="117"/>
              </a:cxn>
              <a:cxn ang="0">
                <a:pos x="32" y="99"/>
              </a:cxn>
              <a:cxn ang="0">
                <a:pos x="21" y="83"/>
              </a:cxn>
              <a:cxn ang="0">
                <a:pos x="10" y="69"/>
              </a:cxn>
              <a:cxn ang="0">
                <a:pos x="0" y="55"/>
              </a:cxn>
              <a:cxn ang="0">
                <a:pos x="13" y="48"/>
              </a:cxn>
              <a:cxn ang="0">
                <a:pos x="41" y="32"/>
              </a:cxn>
              <a:cxn ang="0">
                <a:pos x="60" y="23"/>
              </a:cxn>
              <a:cxn ang="0">
                <a:pos x="78" y="14"/>
              </a:cxn>
              <a:cxn ang="0">
                <a:pos x="97" y="6"/>
              </a:cxn>
              <a:cxn ang="0">
                <a:pos x="114" y="0"/>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3" name="Freeform 355"/>
          <p:cNvSpPr>
            <a:spLocks/>
          </p:cNvSpPr>
          <p:nvPr>
            <p:custDataLst>
              <p:tags r:id="rId258"/>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4" name="Freeform 356"/>
          <p:cNvSpPr>
            <a:spLocks/>
          </p:cNvSpPr>
          <p:nvPr>
            <p:custDataLst>
              <p:tags r:id="rId259"/>
            </p:custDataLst>
          </p:nvPr>
        </p:nvSpPr>
        <p:spPr bwMode="auto">
          <a:xfrm>
            <a:off x="5041900" y="3275013"/>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5" name="Freeform 357"/>
          <p:cNvSpPr>
            <a:spLocks/>
          </p:cNvSpPr>
          <p:nvPr>
            <p:custDataLst>
              <p:tags r:id="rId260"/>
            </p:custDataLst>
          </p:nvPr>
        </p:nvSpPr>
        <p:spPr bwMode="auto">
          <a:xfrm>
            <a:off x="5049838" y="3262313"/>
            <a:ext cx="38100" cy="58737"/>
          </a:xfrm>
          <a:custGeom>
            <a:avLst/>
            <a:gdLst/>
            <a:ahLst/>
            <a:cxnLst>
              <a:cxn ang="0">
                <a:pos x="59" y="0"/>
              </a:cxn>
              <a:cxn ang="0">
                <a:pos x="56" y="2"/>
              </a:cxn>
              <a:cxn ang="0">
                <a:pos x="52" y="3"/>
              </a:cxn>
              <a:cxn ang="0">
                <a:pos x="46" y="3"/>
              </a:cxn>
              <a:cxn ang="0">
                <a:pos x="40" y="3"/>
              </a:cxn>
              <a:cxn ang="0">
                <a:pos x="33" y="3"/>
              </a:cxn>
              <a:cxn ang="0">
                <a:pos x="27" y="3"/>
              </a:cxn>
              <a:cxn ang="0">
                <a:pos x="23" y="4"/>
              </a:cxn>
              <a:cxn ang="0">
                <a:pos x="20" y="6"/>
              </a:cxn>
              <a:cxn ang="0">
                <a:pos x="16" y="9"/>
              </a:cxn>
              <a:cxn ang="0">
                <a:pos x="13" y="12"/>
              </a:cxn>
              <a:cxn ang="0">
                <a:pos x="11" y="15"/>
              </a:cxn>
              <a:cxn ang="0">
                <a:pos x="8" y="20"/>
              </a:cxn>
              <a:cxn ang="0">
                <a:pos x="4" y="29"/>
              </a:cxn>
              <a:cxn ang="0">
                <a:pos x="2" y="38"/>
              </a:cxn>
              <a:cxn ang="0">
                <a:pos x="0" y="57"/>
              </a:cxn>
              <a:cxn ang="0">
                <a:pos x="0" y="75"/>
              </a:cxn>
              <a:cxn ang="0">
                <a:pos x="0" y="81"/>
              </a:cxn>
              <a:cxn ang="0">
                <a:pos x="1" y="86"/>
              </a:cxn>
              <a:cxn ang="0">
                <a:pos x="3" y="90"/>
              </a:cxn>
              <a:cxn ang="0">
                <a:pos x="7" y="93"/>
              </a:cxn>
              <a:cxn ang="0">
                <a:pos x="10" y="95"/>
              </a:cxn>
              <a:cxn ang="0">
                <a:pos x="13" y="96"/>
              </a:cxn>
              <a:cxn ang="0">
                <a:pos x="18" y="97"/>
              </a:cxn>
              <a:cxn ang="0">
                <a:pos x="21" y="97"/>
              </a:cxn>
              <a:cxn ang="0">
                <a:pos x="40" y="95"/>
              </a:cxn>
              <a:cxn ang="0">
                <a:pos x="53" y="93"/>
              </a:cxn>
              <a:cxn ang="0">
                <a:pos x="86" y="68"/>
              </a:cxn>
              <a:cxn ang="0">
                <a:pos x="59" y="0"/>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6" name="Freeform 358"/>
          <p:cNvSpPr>
            <a:spLocks/>
          </p:cNvSpPr>
          <p:nvPr>
            <p:custDataLst>
              <p:tags r:id="rId261"/>
            </p:custDataLst>
          </p:nvPr>
        </p:nvSpPr>
        <p:spPr bwMode="auto">
          <a:xfrm>
            <a:off x="4848225" y="3173413"/>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7" name="Line 359"/>
          <p:cNvSpPr>
            <a:spLocks noChangeShapeType="1"/>
          </p:cNvSpPr>
          <p:nvPr>
            <p:custDataLst>
              <p:tags r:id="rId262"/>
            </p:custDataLst>
          </p:nvPr>
        </p:nvSpPr>
        <p:spPr bwMode="auto">
          <a:xfrm flipH="1">
            <a:off x="1708150" y="3692525"/>
            <a:ext cx="4763" cy="7938"/>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8" name="Freeform 360"/>
          <p:cNvSpPr>
            <a:spLocks/>
          </p:cNvSpPr>
          <p:nvPr>
            <p:custDataLst>
              <p:tags r:id="rId263"/>
            </p:custDataLst>
          </p:nvPr>
        </p:nvSpPr>
        <p:spPr bwMode="auto">
          <a:xfrm>
            <a:off x="1708150" y="3700463"/>
            <a:ext cx="12700" cy="58737"/>
          </a:xfrm>
          <a:custGeom>
            <a:avLst/>
            <a:gdLst/>
            <a:ahLst/>
            <a:cxnLst>
              <a:cxn ang="0">
                <a:pos x="0" y="0"/>
              </a:cxn>
              <a:cxn ang="0">
                <a:pos x="7" y="1"/>
              </a:cxn>
              <a:cxn ang="0">
                <a:pos x="15" y="3"/>
              </a:cxn>
              <a:cxn ang="0">
                <a:pos x="23" y="5"/>
              </a:cxn>
              <a:cxn ang="0">
                <a:pos x="33" y="6"/>
              </a:cxn>
            </a:cxnLst>
            <a:rect l="0" t="0" r="r" b="b"/>
            <a:pathLst>
              <a:path w="33" h="6">
                <a:moveTo>
                  <a:pt x="0" y="0"/>
                </a:moveTo>
                <a:lnTo>
                  <a:pt x="7" y="1"/>
                </a:lnTo>
                <a:lnTo>
                  <a:pt x="15" y="3"/>
                </a:lnTo>
                <a:lnTo>
                  <a:pt x="23" y="5"/>
                </a:lnTo>
                <a:lnTo>
                  <a:pt x="33"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9" name="Freeform 361"/>
          <p:cNvSpPr>
            <a:spLocks/>
          </p:cNvSpPr>
          <p:nvPr>
            <p:custDataLst>
              <p:tags r:id="rId264"/>
            </p:custDataLst>
          </p:nvPr>
        </p:nvSpPr>
        <p:spPr bwMode="auto">
          <a:xfrm>
            <a:off x="1716088" y="3687763"/>
            <a:ext cx="4762" cy="57150"/>
          </a:xfrm>
          <a:custGeom>
            <a:avLst/>
            <a:gdLst/>
            <a:ahLst/>
            <a:cxnLst>
              <a:cxn ang="0">
                <a:pos x="13" y="30"/>
              </a:cxn>
              <a:cxn ang="0">
                <a:pos x="13" y="0"/>
              </a:cxn>
              <a:cxn ang="0">
                <a:pos x="0" y="0"/>
              </a:cxn>
            </a:cxnLst>
            <a:rect l="0" t="0" r="r" b="b"/>
            <a:pathLst>
              <a:path w="13" h="30">
                <a:moveTo>
                  <a:pt x="13" y="30"/>
                </a:moveTo>
                <a:lnTo>
                  <a:pt x="13"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1" name="Group 362"/>
          <p:cNvGrpSpPr>
            <a:grpSpLocks/>
          </p:cNvGrpSpPr>
          <p:nvPr>
            <p:custDataLst>
              <p:tags r:id="rId265"/>
            </p:custDataLst>
          </p:nvPr>
        </p:nvGrpSpPr>
        <p:grpSpPr bwMode="auto">
          <a:xfrm>
            <a:off x="1708150" y="3622675"/>
            <a:ext cx="417513" cy="201613"/>
            <a:chOff x="912" y="2626"/>
            <a:chExt cx="311" cy="127"/>
          </a:xfrm>
          <a:solidFill>
            <a:srgbClr val="00B050"/>
          </a:solidFill>
        </p:grpSpPr>
        <p:sp>
          <p:nvSpPr>
            <p:cNvPr id="2411" name="Freeform 363"/>
            <p:cNvSpPr>
              <a:spLocks/>
            </p:cNvSpPr>
            <p:nvPr/>
          </p:nvSpPr>
          <p:spPr bwMode="auto">
            <a:xfrm>
              <a:off x="1110" y="2626"/>
              <a:ext cx="113" cy="127"/>
            </a:xfrm>
            <a:custGeom>
              <a:avLst/>
              <a:gdLst/>
              <a:ahLst/>
              <a:cxnLst>
                <a:cxn ang="0">
                  <a:pos x="312" y="79"/>
                </a:cxn>
                <a:cxn ang="0">
                  <a:pos x="286" y="79"/>
                </a:cxn>
                <a:cxn ang="0">
                  <a:pos x="265" y="79"/>
                </a:cxn>
                <a:cxn ang="0">
                  <a:pos x="249" y="74"/>
                </a:cxn>
                <a:cxn ang="0">
                  <a:pos x="222" y="59"/>
                </a:cxn>
                <a:cxn ang="0">
                  <a:pos x="168" y="20"/>
                </a:cxn>
                <a:cxn ang="0">
                  <a:pos x="137" y="6"/>
                </a:cxn>
                <a:cxn ang="0">
                  <a:pos x="129" y="19"/>
                </a:cxn>
                <a:cxn ang="0">
                  <a:pos x="119" y="29"/>
                </a:cxn>
                <a:cxn ang="0">
                  <a:pos x="107" y="35"/>
                </a:cxn>
                <a:cxn ang="0">
                  <a:pos x="86" y="56"/>
                </a:cxn>
                <a:cxn ang="0">
                  <a:pos x="53" y="97"/>
                </a:cxn>
                <a:cxn ang="0">
                  <a:pos x="30" y="131"/>
                </a:cxn>
                <a:cxn ang="0">
                  <a:pos x="17" y="154"/>
                </a:cxn>
                <a:cxn ang="0">
                  <a:pos x="7" y="177"/>
                </a:cxn>
                <a:cxn ang="0">
                  <a:pos x="0" y="198"/>
                </a:cxn>
                <a:cxn ang="0">
                  <a:pos x="0" y="213"/>
                </a:cxn>
                <a:cxn ang="0">
                  <a:pos x="3" y="222"/>
                </a:cxn>
                <a:cxn ang="0">
                  <a:pos x="9" y="231"/>
                </a:cxn>
                <a:cxn ang="0">
                  <a:pos x="24" y="241"/>
                </a:cxn>
                <a:cxn ang="0">
                  <a:pos x="39" y="245"/>
                </a:cxn>
                <a:cxn ang="0">
                  <a:pos x="52" y="245"/>
                </a:cxn>
                <a:cxn ang="0">
                  <a:pos x="63" y="241"/>
                </a:cxn>
                <a:cxn ang="0">
                  <a:pos x="73" y="236"/>
                </a:cxn>
                <a:cxn ang="0">
                  <a:pos x="78" y="236"/>
                </a:cxn>
                <a:cxn ang="0">
                  <a:pos x="80" y="238"/>
                </a:cxn>
                <a:cxn ang="0">
                  <a:pos x="80" y="257"/>
                </a:cxn>
                <a:cxn ang="0">
                  <a:pos x="76" y="279"/>
                </a:cxn>
                <a:cxn ang="0">
                  <a:pos x="71" y="290"/>
                </a:cxn>
                <a:cxn ang="0">
                  <a:pos x="73" y="307"/>
                </a:cxn>
                <a:cxn ang="0">
                  <a:pos x="80" y="331"/>
                </a:cxn>
                <a:cxn ang="0">
                  <a:pos x="89" y="351"/>
                </a:cxn>
                <a:cxn ang="0">
                  <a:pos x="122" y="373"/>
                </a:cxn>
                <a:cxn ang="0">
                  <a:pos x="142" y="385"/>
                </a:cxn>
                <a:cxn ang="0">
                  <a:pos x="152" y="386"/>
                </a:cxn>
                <a:cxn ang="0">
                  <a:pos x="163" y="377"/>
                </a:cxn>
                <a:cxn ang="0">
                  <a:pos x="173" y="363"/>
                </a:cxn>
                <a:cxn ang="0">
                  <a:pos x="178" y="350"/>
                </a:cxn>
                <a:cxn ang="0">
                  <a:pos x="181" y="338"/>
                </a:cxn>
                <a:cxn ang="0">
                  <a:pos x="184" y="323"/>
                </a:cxn>
                <a:cxn ang="0">
                  <a:pos x="195" y="304"/>
                </a:cxn>
                <a:cxn ang="0">
                  <a:pos x="216" y="281"/>
                </a:cxn>
                <a:cxn ang="0">
                  <a:pos x="238" y="263"/>
                </a:cxn>
                <a:cxn ang="0">
                  <a:pos x="264" y="249"/>
                </a:cxn>
                <a:cxn ang="0">
                  <a:pos x="300" y="229"/>
                </a:cxn>
                <a:cxn ang="0">
                  <a:pos x="324" y="212"/>
                </a:cxn>
                <a:cxn ang="0">
                  <a:pos x="338" y="199"/>
                </a:cxn>
                <a:cxn ang="0">
                  <a:pos x="346" y="185"/>
                </a:cxn>
                <a:cxn ang="0">
                  <a:pos x="352" y="169"/>
                </a:cxn>
                <a:cxn ang="0">
                  <a:pos x="351" y="149"/>
                </a:cxn>
                <a:cxn ang="0">
                  <a:pos x="344" y="125"/>
                </a:cxn>
                <a:cxn ang="0">
                  <a:pos x="330" y="91"/>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2" name="Freeform 364"/>
            <p:cNvSpPr>
              <a:spLocks/>
            </p:cNvSpPr>
            <p:nvPr/>
          </p:nvSpPr>
          <p:spPr bwMode="auto">
            <a:xfrm>
              <a:off x="923" y="2662"/>
              <a:ext cx="17" cy="26"/>
            </a:xfrm>
            <a:custGeom>
              <a:avLst/>
              <a:gdLst/>
              <a:ahLst/>
              <a:cxnLst>
                <a:cxn ang="0">
                  <a:pos x="14" y="0"/>
                </a:cxn>
                <a:cxn ang="0">
                  <a:pos x="20" y="0"/>
                </a:cxn>
                <a:cxn ang="0">
                  <a:pos x="25" y="2"/>
                </a:cxn>
                <a:cxn ang="0">
                  <a:pos x="30" y="6"/>
                </a:cxn>
                <a:cxn ang="0">
                  <a:pos x="36" y="9"/>
                </a:cxn>
                <a:cxn ang="0">
                  <a:pos x="40" y="13"/>
                </a:cxn>
                <a:cxn ang="0">
                  <a:pos x="45" y="17"/>
                </a:cxn>
                <a:cxn ang="0">
                  <a:pos x="47" y="21"/>
                </a:cxn>
                <a:cxn ang="0">
                  <a:pos x="48" y="24"/>
                </a:cxn>
                <a:cxn ang="0">
                  <a:pos x="51" y="34"/>
                </a:cxn>
                <a:cxn ang="0">
                  <a:pos x="52" y="41"/>
                </a:cxn>
                <a:cxn ang="0">
                  <a:pos x="51" y="46"/>
                </a:cxn>
                <a:cxn ang="0">
                  <a:pos x="49" y="50"/>
                </a:cxn>
                <a:cxn ang="0">
                  <a:pos x="47" y="54"/>
                </a:cxn>
                <a:cxn ang="0">
                  <a:pos x="44" y="60"/>
                </a:cxn>
                <a:cxn ang="0">
                  <a:pos x="41" y="65"/>
                </a:cxn>
                <a:cxn ang="0">
                  <a:pos x="41" y="73"/>
                </a:cxn>
                <a:cxn ang="0">
                  <a:pos x="29" y="75"/>
                </a:cxn>
                <a:cxn ang="0">
                  <a:pos x="16" y="78"/>
                </a:cxn>
                <a:cxn ang="0">
                  <a:pos x="11" y="78"/>
                </a:cxn>
                <a:cxn ang="0">
                  <a:pos x="5" y="78"/>
                </a:cxn>
                <a:cxn ang="0">
                  <a:pos x="4" y="78"/>
                </a:cxn>
                <a:cxn ang="0">
                  <a:pos x="2" y="77"/>
                </a:cxn>
                <a:cxn ang="0">
                  <a:pos x="2" y="75"/>
                </a:cxn>
                <a:cxn ang="0">
                  <a:pos x="1" y="73"/>
                </a:cxn>
                <a:cxn ang="0">
                  <a:pos x="0" y="69"/>
                </a:cxn>
                <a:cxn ang="0">
                  <a:pos x="1" y="64"/>
                </a:cxn>
                <a:cxn ang="0">
                  <a:pos x="3" y="60"/>
                </a:cxn>
                <a:cxn ang="0">
                  <a:pos x="7" y="56"/>
                </a:cxn>
                <a:cxn ang="0">
                  <a:pos x="17" y="47"/>
                </a:cxn>
                <a:cxn ang="0">
                  <a:pos x="28" y="42"/>
                </a:cxn>
                <a:cxn ang="0">
                  <a:pos x="24" y="32"/>
                </a:cxn>
                <a:cxn ang="0">
                  <a:pos x="21" y="21"/>
                </a:cxn>
                <a:cxn ang="0">
                  <a:pos x="18" y="10"/>
                </a:cxn>
                <a:cxn ang="0">
                  <a:pos x="14" y="0"/>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3" name="Freeform 365"/>
            <p:cNvSpPr>
              <a:spLocks/>
            </p:cNvSpPr>
            <p:nvPr/>
          </p:nvSpPr>
          <p:spPr bwMode="auto">
            <a:xfrm>
              <a:off x="912" y="2666"/>
              <a:ext cx="9" cy="10"/>
            </a:xfrm>
            <a:custGeom>
              <a:avLst/>
              <a:gdLst/>
              <a:ahLst/>
              <a:cxnLst>
                <a:cxn ang="0">
                  <a:pos x="13" y="6"/>
                </a:cxn>
                <a:cxn ang="0">
                  <a:pos x="0" y="24"/>
                </a:cxn>
                <a:cxn ang="0">
                  <a:pos x="7" y="25"/>
                </a:cxn>
                <a:cxn ang="0">
                  <a:pos x="15" y="27"/>
                </a:cxn>
                <a:cxn ang="0">
                  <a:pos x="23" y="29"/>
                </a:cxn>
                <a:cxn ang="0">
                  <a:pos x="33" y="30"/>
                </a:cxn>
                <a:cxn ang="0">
                  <a:pos x="33" y="0"/>
                </a:cxn>
                <a:cxn ang="0">
                  <a:pos x="20" y="0"/>
                </a:cxn>
                <a:cxn ang="0">
                  <a:pos x="13" y="6"/>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14" name="Freeform 366"/>
          <p:cNvSpPr>
            <a:spLocks/>
          </p:cNvSpPr>
          <p:nvPr>
            <p:custDataLst>
              <p:tags r:id="rId266"/>
            </p:custDataLst>
          </p:nvPr>
        </p:nvSpPr>
        <p:spPr bwMode="auto">
          <a:xfrm>
            <a:off x="5356225" y="4340225"/>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5" name="Freeform 367"/>
          <p:cNvSpPr>
            <a:spLocks/>
          </p:cNvSpPr>
          <p:nvPr>
            <p:custDataLst>
              <p:tags r:id="rId267"/>
            </p:custDataLst>
          </p:nvPr>
        </p:nvSpPr>
        <p:spPr bwMode="auto">
          <a:xfrm>
            <a:off x="5327650" y="4367213"/>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2" name="Group 368"/>
          <p:cNvGrpSpPr>
            <a:grpSpLocks/>
          </p:cNvGrpSpPr>
          <p:nvPr>
            <p:custDataLst>
              <p:tags r:id="rId268"/>
            </p:custDataLst>
          </p:nvPr>
        </p:nvGrpSpPr>
        <p:grpSpPr bwMode="auto">
          <a:xfrm>
            <a:off x="5168900" y="3859213"/>
            <a:ext cx="168275" cy="103187"/>
            <a:chOff x="3481" y="2773"/>
            <a:chExt cx="125" cy="65"/>
          </a:xfrm>
          <a:solidFill>
            <a:schemeClr val="bg1">
              <a:lumMod val="65000"/>
            </a:schemeClr>
          </a:solidFill>
        </p:grpSpPr>
        <p:sp>
          <p:nvSpPr>
            <p:cNvPr id="2417" name="Freeform 36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Lst>
              <a:rect l="0" t="0" r="r" b="b"/>
              <a:pathLst>
                <a:path w="13" h="18">
                  <a:moveTo>
                    <a:pt x="13" y="0"/>
                  </a:moveTo>
                  <a:lnTo>
                    <a:pt x="10" y="9"/>
                  </a:lnTo>
                  <a:lnTo>
                    <a:pt x="6" y="18"/>
                  </a:lnTo>
                  <a:lnTo>
                    <a:pt x="5" y="17"/>
                  </a:lnTo>
                  <a:lnTo>
                    <a:pt x="3" y="14"/>
                  </a:lnTo>
                  <a:lnTo>
                    <a:pt x="1" y="10"/>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8" name="Line 370"/>
            <p:cNvSpPr>
              <a:spLocks noChangeShapeType="1"/>
            </p:cNvSpPr>
            <p:nvPr/>
          </p:nvSpPr>
          <p:spPr bwMode="auto">
            <a:xfrm>
              <a:off x="3583" y="2800"/>
              <a:ext cx="2"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9" name="Freeform 371"/>
            <p:cNvSpPr>
              <a:spLocks/>
            </p:cNvSpPr>
            <p:nvPr/>
          </p:nvSpPr>
          <p:spPr bwMode="auto">
            <a:xfrm>
              <a:off x="3554" y="2819"/>
              <a:ext cx="5" cy="6"/>
            </a:xfrm>
            <a:custGeom>
              <a:avLst/>
              <a:gdLst/>
              <a:ahLst/>
              <a:cxnLst>
                <a:cxn ang="0">
                  <a:pos x="14" y="19"/>
                </a:cxn>
                <a:cxn ang="0">
                  <a:pos x="0" y="0"/>
                </a:cxn>
                <a:cxn ang="0">
                  <a:pos x="14" y="19"/>
                </a:cxn>
              </a:cxnLst>
              <a:rect l="0" t="0" r="r" b="b"/>
              <a:pathLst>
                <a:path w="14" h="19">
                  <a:moveTo>
                    <a:pt x="14" y="19"/>
                  </a:moveTo>
                  <a:lnTo>
                    <a:pt x="0" y="0"/>
                  </a:lnTo>
                  <a:lnTo>
                    <a:pt x="14" y="1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0" name="Freeform 372"/>
            <p:cNvSpPr>
              <a:spLocks/>
            </p:cNvSpPr>
            <p:nvPr/>
          </p:nvSpPr>
          <p:spPr bwMode="auto">
            <a:xfrm>
              <a:off x="3528" y="2832"/>
              <a:ext cx="2" cy="6"/>
            </a:xfrm>
            <a:custGeom>
              <a:avLst/>
              <a:gdLst/>
              <a:ahLst/>
              <a:cxnLst>
                <a:cxn ang="0">
                  <a:pos x="0" y="6"/>
                </a:cxn>
                <a:cxn ang="0">
                  <a:pos x="7" y="18"/>
                </a:cxn>
                <a:cxn ang="0">
                  <a:pos x="0" y="18"/>
                </a:cxn>
                <a:cxn ang="0">
                  <a:pos x="0" y="0"/>
                </a:cxn>
                <a:cxn ang="0">
                  <a:pos x="7" y="0"/>
                </a:cxn>
              </a:cxnLst>
              <a:rect l="0" t="0" r="r" b="b"/>
              <a:pathLst>
                <a:path w="7" h="18">
                  <a:moveTo>
                    <a:pt x="0" y="6"/>
                  </a:moveTo>
                  <a:lnTo>
                    <a:pt x="7" y="18"/>
                  </a:lnTo>
                  <a:lnTo>
                    <a:pt x="0" y="18"/>
                  </a:lnTo>
                  <a:lnTo>
                    <a:pt x="0" y="0"/>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1" name="Freeform 373"/>
            <p:cNvSpPr>
              <a:spLocks/>
            </p:cNvSpPr>
            <p:nvPr/>
          </p:nvSpPr>
          <p:spPr bwMode="auto">
            <a:xfrm>
              <a:off x="3599" y="2773"/>
              <a:ext cx="7" cy="4"/>
            </a:xfrm>
            <a:custGeom>
              <a:avLst/>
              <a:gdLst/>
              <a:ahLst/>
              <a:cxnLst>
                <a:cxn ang="0">
                  <a:pos x="20" y="12"/>
                </a:cxn>
                <a:cxn ang="0">
                  <a:pos x="10" y="9"/>
                </a:cxn>
                <a:cxn ang="0">
                  <a:pos x="0" y="6"/>
                </a:cxn>
                <a:cxn ang="0">
                  <a:pos x="1" y="5"/>
                </a:cxn>
                <a:cxn ang="0">
                  <a:pos x="3" y="3"/>
                </a:cxn>
                <a:cxn ang="0">
                  <a:pos x="8" y="1"/>
                </a:cxn>
                <a:cxn ang="0">
                  <a:pos x="13" y="0"/>
                </a:cxn>
              </a:cxnLst>
              <a:rect l="0" t="0" r="r" b="b"/>
              <a:pathLst>
                <a:path w="20" h="12">
                  <a:moveTo>
                    <a:pt x="20" y="12"/>
                  </a:moveTo>
                  <a:lnTo>
                    <a:pt x="10" y="9"/>
                  </a:lnTo>
                  <a:lnTo>
                    <a:pt x="0" y="6"/>
                  </a:lnTo>
                  <a:lnTo>
                    <a:pt x="1" y="5"/>
                  </a:lnTo>
                  <a:lnTo>
                    <a:pt x="3" y="3"/>
                  </a:lnTo>
                  <a:lnTo>
                    <a:pt x="8" y="1"/>
                  </a:lnTo>
                  <a:lnTo>
                    <a:pt x="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2" name="Line 374"/>
            <p:cNvSpPr>
              <a:spLocks noChangeShapeType="1"/>
            </p:cNvSpPr>
            <p:nvPr/>
          </p:nvSpPr>
          <p:spPr bwMode="auto">
            <a:xfrm>
              <a:off x="3603" y="2773"/>
              <a:ext cx="1" cy="2"/>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3" name="Freeform 375"/>
            <p:cNvSpPr>
              <a:spLocks/>
            </p:cNvSpPr>
            <p:nvPr/>
          </p:nvSpPr>
          <p:spPr bwMode="auto">
            <a:xfrm>
              <a:off x="3481" y="2828"/>
              <a:ext cx="7" cy="6"/>
            </a:xfrm>
            <a:custGeom>
              <a:avLst/>
              <a:gdLst/>
              <a:ahLst/>
              <a:cxnLst>
                <a:cxn ang="0">
                  <a:pos x="0" y="0"/>
                </a:cxn>
                <a:cxn ang="0">
                  <a:pos x="0" y="18"/>
                </a:cxn>
                <a:cxn ang="0">
                  <a:pos x="20" y="18"/>
                </a:cxn>
              </a:cxnLst>
              <a:rect l="0" t="0" r="r" b="b"/>
              <a:pathLst>
                <a:path w="20" h="18">
                  <a:moveTo>
                    <a:pt x="0" y="0"/>
                  </a:moveTo>
                  <a:lnTo>
                    <a:pt x="0" y="18"/>
                  </a:lnTo>
                  <a:lnTo>
                    <a:pt x="2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4" name="Freeform 376"/>
            <p:cNvSpPr>
              <a:spLocks/>
            </p:cNvSpPr>
            <p:nvPr/>
          </p:nvSpPr>
          <p:spPr bwMode="auto">
            <a:xfrm>
              <a:off x="3485" y="2830"/>
              <a:ext cx="3" cy="4"/>
            </a:xfrm>
            <a:custGeom>
              <a:avLst/>
              <a:gdLst/>
              <a:ahLst/>
              <a:cxnLst>
                <a:cxn ang="0">
                  <a:pos x="7" y="12"/>
                </a:cxn>
                <a:cxn ang="0">
                  <a:pos x="4" y="6"/>
                </a:cxn>
                <a:cxn ang="0">
                  <a:pos x="0" y="0"/>
                </a:cxn>
              </a:cxnLst>
              <a:rect l="0" t="0" r="r" b="b"/>
              <a:pathLst>
                <a:path w="7" h="12">
                  <a:moveTo>
                    <a:pt x="7" y="12"/>
                  </a:moveTo>
                  <a:lnTo>
                    <a:pt x="4" y="6"/>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5" name="Freeform 377"/>
            <p:cNvSpPr>
              <a:spLocks/>
            </p:cNvSpPr>
            <p:nvPr/>
          </p:nvSpPr>
          <p:spPr bwMode="auto">
            <a:xfrm>
              <a:off x="3481" y="2828"/>
              <a:ext cx="7" cy="6"/>
            </a:xfrm>
            <a:custGeom>
              <a:avLst/>
              <a:gdLst/>
              <a:ahLst/>
              <a:cxnLst>
                <a:cxn ang="0">
                  <a:pos x="0" y="0"/>
                </a:cxn>
                <a:cxn ang="0">
                  <a:pos x="0" y="18"/>
                </a:cxn>
                <a:cxn ang="0">
                  <a:pos x="20" y="18"/>
                </a:cxn>
                <a:cxn ang="0">
                  <a:pos x="17" y="12"/>
                </a:cxn>
                <a:cxn ang="0">
                  <a:pos x="13" y="6"/>
                </a:cxn>
                <a:cxn ang="0">
                  <a:pos x="0" y="0"/>
                </a:cxn>
              </a:cxnLst>
              <a:rect l="0" t="0" r="r" b="b"/>
              <a:pathLst>
                <a:path w="20" h="18">
                  <a:moveTo>
                    <a:pt x="0" y="0"/>
                  </a:moveTo>
                  <a:lnTo>
                    <a:pt x="0" y="18"/>
                  </a:lnTo>
                  <a:lnTo>
                    <a:pt x="20" y="18"/>
                  </a:lnTo>
                  <a:lnTo>
                    <a:pt x="17" y="12"/>
                  </a:lnTo>
                  <a:lnTo>
                    <a:pt x="13" y="6"/>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6" name="Freeform 378"/>
            <p:cNvSpPr>
              <a:spLocks/>
            </p:cNvSpPr>
            <p:nvPr/>
          </p:nvSpPr>
          <p:spPr bwMode="auto">
            <a:xfrm>
              <a:off x="3528" y="2832"/>
              <a:ext cx="2" cy="6"/>
            </a:xfrm>
            <a:custGeom>
              <a:avLst/>
              <a:gdLst/>
              <a:ahLst/>
              <a:cxnLst>
                <a:cxn ang="0">
                  <a:pos x="0" y="6"/>
                </a:cxn>
                <a:cxn ang="0">
                  <a:pos x="7" y="18"/>
                </a:cxn>
                <a:cxn ang="0">
                  <a:pos x="0" y="18"/>
                </a:cxn>
                <a:cxn ang="0">
                  <a:pos x="0" y="0"/>
                </a:cxn>
                <a:cxn ang="0">
                  <a:pos x="7" y="0"/>
                </a:cxn>
                <a:cxn ang="0">
                  <a:pos x="0" y="6"/>
                </a:cxn>
              </a:cxnLst>
              <a:rect l="0" t="0" r="r" b="b"/>
              <a:pathLst>
                <a:path w="7" h="18">
                  <a:moveTo>
                    <a:pt x="0" y="6"/>
                  </a:moveTo>
                  <a:lnTo>
                    <a:pt x="7" y="18"/>
                  </a:lnTo>
                  <a:lnTo>
                    <a:pt x="0" y="18"/>
                  </a:lnTo>
                  <a:lnTo>
                    <a:pt x="0" y="0"/>
                  </a:lnTo>
                  <a:lnTo>
                    <a:pt x="7" y="0"/>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7" name="Freeform 37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 ang="0">
                  <a:pos x="6" y="6"/>
                </a:cxn>
                <a:cxn ang="0">
                  <a:pos x="13" y="0"/>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28" name="Freeform 380"/>
          <p:cNvSpPr>
            <a:spLocks/>
          </p:cNvSpPr>
          <p:nvPr>
            <p:custDataLst>
              <p:tags r:id="rId269"/>
            </p:custDataLst>
          </p:nvPr>
        </p:nvSpPr>
        <p:spPr bwMode="auto">
          <a:xfrm>
            <a:off x="4297363" y="3851275"/>
            <a:ext cx="319087" cy="379413"/>
          </a:xfrm>
          <a:custGeom>
            <a:avLst/>
            <a:gdLst/>
            <a:ahLst/>
            <a:cxnLst>
              <a:cxn ang="0">
                <a:pos x="60" y="685"/>
              </a:cxn>
              <a:cxn ang="0">
                <a:pos x="91" y="668"/>
              </a:cxn>
              <a:cxn ang="0">
                <a:pos x="126" y="668"/>
              </a:cxn>
              <a:cxn ang="0">
                <a:pos x="196" y="692"/>
              </a:cxn>
              <a:cxn ang="0">
                <a:pos x="245" y="705"/>
              </a:cxn>
              <a:cxn ang="0">
                <a:pos x="292" y="703"/>
              </a:cxn>
              <a:cxn ang="0">
                <a:pos x="611" y="717"/>
              </a:cxn>
              <a:cxn ang="0">
                <a:pos x="651" y="707"/>
              </a:cxn>
              <a:cxn ang="0">
                <a:pos x="627" y="657"/>
              </a:cxn>
              <a:cxn ang="0">
                <a:pos x="664" y="433"/>
              </a:cxn>
              <a:cxn ang="0">
                <a:pos x="709" y="429"/>
              </a:cxn>
              <a:cxn ang="0">
                <a:pos x="723" y="416"/>
              </a:cxn>
              <a:cxn ang="0">
                <a:pos x="734" y="360"/>
              </a:cxn>
              <a:cxn ang="0">
                <a:pos x="722" y="302"/>
              </a:cxn>
              <a:cxn ang="0">
                <a:pos x="708" y="304"/>
              </a:cxn>
              <a:cxn ang="0">
                <a:pos x="676" y="300"/>
              </a:cxn>
              <a:cxn ang="0">
                <a:pos x="634" y="299"/>
              </a:cxn>
              <a:cxn ang="0">
                <a:pos x="623" y="290"/>
              </a:cxn>
              <a:cxn ang="0">
                <a:pos x="617" y="253"/>
              </a:cxn>
              <a:cxn ang="0">
                <a:pos x="607" y="219"/>
              </a:cxn>
              <a:cxn ang="0">
                <a:pos x="597" y="186"/>
              </a:cxn>
              <a:cxn ang="0">
                <a:pos x="607" y="167"/>
              </a:cxn>
              <a:cxn ang="0">
                <a:pos x="617" y="148"/>
              </a:cxn>
              <a:cxn ang="0">
                <a:pos x="611" y="100"/>
              </a:cxn>
              <a:cxn ang="0">
                <a:pos x="544" y="70"/>
              </a:cxn>
              <a:cxn ang="0">
                <a:pos x="477" y="66"/>
              </a:cxn>
              <a:cxn ang="0">
                <a:pos x="471" y="81"/>
              </a:cxn>
              <a:cxn ang="0">
                <a:pos x="463" y="101"/>
              </a:cxn>
              <a:cxn ang="0">
                <a:pos x="440" y="122"/>
              </a:cxn>
              <a:cxn ang="0">
                <a:pos x="392" y="130"/>
              </a:cxn>
              <a:cxn ang="0">
                <a:pos x="364" y="115"/>
              </a:cxn>
              <a:cxn ang="0">
                <a:pos x="339" y="82"/>
              </a:cxn>
              <a:cxn ang="0">
                <a:pos x="319" y="39"/>
              </a:cxn>
              <a:cxn ang="0">
                <a:pos x="312" y="0"/>
              </a:cxn>
              <a:cxn ang="0">
                <a:pos x="30" y="15"/>
              </a:cxn>
              <a:cxn ang="0">
                <a:pos x="47" y="29"/>
              </a:cxn>
              <a:cxn ang="0">
                <a:pos x="75" y="75"/>
              </a:cxn>
              <a:cxn ang="0">
                <a:pos x="102" y="130"/>
              </a:cxn>
              <a:cxn ang="0">
                <a:pos x="103" y="171"/>
              </a:cxn>
              <a:cxn ang="0">
                <a:pos x="93" y="203"/>
              </a:cxn>
              <a:cxn ang="0">
                <a:pos x="96" y="229"/>
              </a:cxn>
              <a:cxn ang="0">
                <a:pos x="119" y="272"/>
              </a:cxn>
              <a:cxn ang="0">
                <a:pos x="131" y="307"/>
              </a:cxn>
              <a:cxn ang="0">
                <a:pos x="127" y="352"/>
              </a:cxn>
              <a:cxn ang="0">
                <a:pos x="106" y="403"/>
              </a:cxn>
              <a:cxn ang="0">
                <a:pos x="77" y="446"/>
              </a:cxn>
              <a:cxn ang="0">
                <a:pos x="41" y="477"/>
              </a:cxn>
              <a:cxn ang="0">
                <a:pos x="25" y="591"/>
              </a:cxn>
              <a:cxn ang="0">
                <a:pos x="11" y="62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9" name="Freeform 381"/>
          <p:cNvSpPr>
            <a:spLocks/>
          </p:cNvSpPr>
          <p:nvPr>
            <p:custDataLst>
              <p:tags r:id="rId270"/>
            </p:custDataLst>
          </p:nvPr>
        </p:nvSpPr>
        <p:spPr bwMode="auto">
          <a:xfrm>
            <a:off x="4308475" y="3824288"/>
            <a:ext cx="15875" cy="60325"/>
          </a:xfrm>
          <a:custGeom>
            <a:avLst/>
            <a:gdLst/>
            <a:ahLst/>
            <a:cxnLst>
              <a:cxn ang="0">
                <a:pos x="0" y="31"/>
              </a:cxn>
              <a:cxn ang="0">
                <a:pos x="12" y="28"/>
              </a:cxn>
              <a:cxn ang="0">
                <a:pos x="22" y="28"/>
              </a:cxn>
              <a:cxn ang="0">
                <a:pos x="26" y="28"/>
              </a:cxn>
              <a:cxn ang="0">
                <a:pos x="30" y="28"/>
              </a:cxn>
              <a:cxn ang="0">
                <a:pos x="35" y="27"/>
              </a:cxn>
              <a:cxn ang="0">
                <a:pos x="39" y="25"/>
              </a:cxn>
              <a:cxn ang="0">
                <a:pos x="39" y="0"/>
              </a:cxn>
              <a:cxn ang="0">
                <a:pos x="26" y="0"/>
              </a:cxn>
              <a:cxn ang="0">
                <a:pos x="17" y="0"/>
              </a:cxn>
              <a:cxn ang="0">
                <a:pos x="8" y="0"/>
              </a:cxn>
              <a:cxn ang="0">
                <a:pos x="0" y="0"/>
              </a:cxn>
              <a:cxn ang="0">
                <a:pos x="0" y="31"/>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0" name="Freeform 382"/>
          <p:cNvSpPr>
            <a:spLocks/>
          </p:cNvSpPr>
          <p:nvPr>
            <p:custDataLst>
              <p:tags r:id="rId271"/>
            </p:custDataLst>
          </p:nvPr>
        </p:nvSpPr>
        <p:spPr bwMode="auto">
          <a:xfrm>
            <a:off x="4410075" y="4367213"/>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1" name="Freeform 383"/>
          <p:cNvSpPr>
            <a:spLocks/>
          </p:cNvSpPr>
          <p:nvPr>
            <p:custDataLst>
              <p:tags r:id="rId272"/>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3" name="Group 384"/>
          <p:cNvGrpSpPr>
            <a:grpSpLocks/>
          </p:cNvGrpSpPr>
          <p:nvPr>
            <p:custDataLst>
              <p:tags r:id="rId273"/>
            </p:custDataLst>
          </p:nvPr>
        </p:nvGrpSpPr>
        <p:grpSpPr bwMode="auto">
          <a:xfrm>
            <a:off x="3341688" y="3136900"/>
            <a:ext cx="80962" cy="82550"/>
            <a:chOff x="2352" y="2343"/>
            <a:chExt cx="65" cy="53"/>
          </a:xfrm>
          <a:solidFill>
            <a:schemeClr val="bg1">
              <a:lumMod val="65000"/>
            </a:schemeClr>
          </a:solidFill>
        </p:grpSpPr>
        <p:sp>
          <p:nvSpPr>
            <p:cNvPr id="2433" name="Freeform 385"/>
            <p:cNvSpPr>
              <a:spLocks/>
            </p:cNvSpPr>
            <p:nvPr/>
          </p:nvSpPr>
          <p:spPr bwMode="auto">
            <a:xfrm>
              <a:off x="2352" y="2343"/>
              <a:ext cx="16" cy="11"/>
            </a:xfrm>
            <a:custGeom>
              <a:avLst/>
              <a:gdLst/>
              <a:ahLst/>
              <a:cxnLst>
                <a:cxn ang="0">
                  <a:pos x="46" y="0"/>
                </a:cxn>
                <a:cxn ang="0">
                  <a:pos x="0" y="5"/>
                </a:cxn>
                <a:cxn ang="0">
                  <a:pos x="4" y="28"/>
                </a:cxn>
                <a:cxn ang="0">
                  <a:pos x="10" y="33"/>
                </a:cxn>
                <a:cxn ang="0">
                  <a:pos x="35" y="25"/>
                </a:cxn>
                <a:cxn ang="0">
                  <a:pos x="48" y="15"/>
                </a:cxn>
                <a:cxn ang="0">
                  <a:pos x="51" y="8"/>
                </a:cxn>
                <a:cxn ang="0">
                  <a:pos x="46" y="0"/>
                </a:cxn>
              </a:cxnLst>
              <a:rect l="0" t="0" r="r" b="b"/>
              <a:pathLst>
                <a:path w="51" h="33">
                  <a:moveTo>
                    <a:pt x="46" y="0"/>
                  </a:moveTo>
                  <a:lnTo>
                    <a:pt x="0" y="5"/>
                  </a:lnTo>
                  <a:lnTo>
                    <a:pt x="4" y="28"/>
                  </a:lnTo>
                  <a:lnTo>
                    <a:pt x="10" y="33"/>
                  </a:lnTo>
                  <a:lnTo>
                    <a:pt x="35" y="25"/>
                  </a:lnTo>
                  <a:lnTo>
                    <a:pt x="48" y="15"/>
                  </a:lnTo>
                  <a:lnTo>
                    <a:pt x="51" y="8"/>
                  </a:lnTo>
                  <a:lnTo>
                    <a:pt x="46"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4" name="Freeform 386"/>
            <p:cNvSpPr>
              <a:spLocks/>
            </p:cNvSpPr>
            <p:nvPr/>
          </p:nvSpPr>
          <p:spPr bwMode="auto">
            <a:xfrm>
              <a:off x="2372" y="2354"/>
              <a:ext cx="20" cy="7"/>
            </a:xfrm>
            <a:custGeom>
              <a:avLst/>
              <a:gdLst/>
              <a:ahLst/>
              <a:cxnLst>
                <a:cxn ang="0">
                  <a:pos x="61" y="6"/>
                </a:cxn>
                <a:cxn ang="0">
                  <a:pos x="53" y="2"/>
                </a:cxn>
                <a:cxn ang="0">
                  <a:pos x="0" y="0"/>
                </a:cxn>
                <a:cxn ang="0">
                  <a:pos x="2" y="14"/>
                </a:cxn>
                <a:cxn ang="0">
                  <a:pos x="7" y="20"/>
                </a:cxn>
                <a:cxn ang="0">
                  <a:pos x="18" y="13"/>
                </a:cxn>
                <a:cxn ang="0">
                  <a:pos x="61" y="6"/>
                </a:cxn>
              </a:cxnLst>
              <a:rect l="0" t="0" r="r" b="b"/>
              <a:pathLst>
                <a:path w="61" h="20">
                  <a:moveTo>
                    <a:pt x="61" y="6"/>
                  </a:moveTo>
                  <a:lnTo>
                    <a:pt x="53" y="2"/>
                  </a:lnTo>
                  <a:lnTo>
                    <a:pt x="0" y="0"/>
                  </a:lnTo>
                  <a:lnTo>
                    <a:pt x="2" y="14"/>
                  </a:lnTo>
                  <a:lnTo>
                    <a:pt x="7" y="20"/>
                  </a:lnTo>
                  <a:lnTo>
                    <a:pt x="18" y="13"/>
                  </a:lnTo>
                  <a:lnTo>
                    <a:pt x="61"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5" name="Freeform 387"/>
            <p:cNvSpPr>
              <a:spLocks/>
            </p:cNvSpPr>
            <p:nvPr/>
          </p:nvSpPr>
          <p:spPr bwMode="auto">
            <a:xfrm>
              <a:off x="2407" y="2346"/>
              <a:ext cx="5" cy="12"/>
            </a:xfrm>
            <a:custGeom>
              <a:avLst/>
              <a:gdLst/>
              <a:ahLst/>
              <a:cxnLst>
                <a:cxn ang="0">
                  <a:pos x="2" y="0"/>
                </a:cxn>
                <a:cxn ang="0">
                  <a:pos x="0" y="20"/>
                </a:cxn>
                <a:cxn ang="0">
                  <a:pos x="0" y="36"/>
                </a:cxn>
                <a:cxn ang="0">
                  <a:pos x="11" y="35"/>
                </a:cxn>
                <a:cxn ang="0">
                  <a:pos x="15" y="14"/>
                </a:cxn>
                <a:cxn ang="0">
                  <a:pos x="2" y="0"/>
                </a:cxn>
              </a:cxnLst>
              <a:rect l="0" t="0" r="r" b="b"/>
              <a:pathLst>
                <a:path w="15" h="36">
                  <a:moveTo>
                    <a:pt x="2" y="0"/>
                  </a:moveTo>
                  <a:lnTo>
                    <a:pt x="0" y="20"/>
                  </a:lnTo>
                  <a:lnTo>
                    <a:pt x="0" y="36"/>
                  </a:lnTo>
                  <a:lnTo>
                    <a:pt x="11" y="35"/>
                  </a:lnTo>
                  <a:lnTo>
                    <a:pt x="15" y="14"/>
                  </a:lnTo>
                  <a:lnTo>
                    <a:pt x="2"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6" name="Freeform 388"/>
            <p:cNvSpPr>
              <a:spLocks/>
            </p:cNvSpPr>
            <p:nvPr/>
          </p:nvSpPr>
          <p:spPr bwMode="auto">
            <a:xfrm>
              <a:off x="2406" y="2361"/>
              <a:ext cx="11" cy="11"/>
            </a:xfrm>
            <a:custGeom>
              <a:avLst/>
              <a:gdLst/>
              <a:ahLst/>
              <a:cxnLst>
                <a:cxn ang="0">
                  <a:pos x="4" y="4"/>
                </a:cxn>
                <a:cxn ang="0">
                  <a:pos x="22" y="0"/>
                </a:cxn>
                <a:cxn ang="0">
                  <a:pos x="35" y="6"/>
                </a:cxn>
                <a:cxn ang="0">
                  <a:pos x="37" y="22"/>
                </a:cxn>
                <a:cxn ang="0">
                  <a:pos x="24" y="33"/>
                </a:cxn>
                <a:cxn ang="0">
                  <a:pos x="11" y="33"/>
                </a:cxn>
                <a:cxn ang="0">
                  <a:pos x="2" y="24"/>
                </a:cxn>
                <a:cxn ang="0">
                  <a:pos x="0" y="16"/>
                </a:cxn>
                <a:cxn ang="0">
                  <a:pos x="4" y="4"/>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7" name="Freeform 389"/>
            <p:cNvSpPr>
              <a:spLocks/>
            </p:cNvSpPr>
            <p:nvPr/>
          </p:nvSpPr>
          <p:spPr bwMode="auto">
            <a:xfrm>
              <a:off x="2388" y="2378"/>
              <a:ext cx="16" cy="18"/>
            </a:xfrm>
            <a:custGeom>
              <a:avLst/>
              <a:gdLst/>
              <a:ahLst/>
              <a:cxnLst>
                <a:cxn ang="0">
                  <a:pos x="2" y="0"/>
                </a:cxn>
                <a:cxn ang="0">
                  <a:pos x="0" y="0"/>
                </a:cxn>
                <a:cxn ang="0">
                  <a:pos x="2" y="50"/>
                </a:cxn>
                <a:cxn ang="0">
                  <a:pos x="18" y="54"/>
                </a:cxn>
                <a:cxn ang="0">
                  <a:pos x="44" y="45"/>
                </a:cxn>
                <a:cxn ang="0">
                  <a:pos x="49" y="31"/>
                </a:cxn>
                <a:cxn ang="0">
                  <a:pos x="40" y="21"/>
                </a:cxn>
                <a:cxn ang="0">
                  <a:pos x="19" y="8"/>
                </a:cxn>
                <a:cxn ang="0">
                  <a:pos x="2" y="0"/>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8" name="Freeform 390"/>
            <p:cNvSpPr>
              <a:spLocks/>
            </p:cNvSpPr>
            <p:nvPr/>
          </p:nvSpPr>
          <p:spPr bwMode="auto">
            <a:xfrm>
              <a:off x="2374" y="2388"/>
              <a:ext cx="9" cy="7"/>
            </a:xfrm>
            <a:custGeom>
              <a:avLst/>
              <a:gdLst/>
              <a:ahLst/>
              <a:cxnLst>
                <a:cxn ang="0">
                  <a:pos x="18" y="0"/>
                </a:cxn>
                <a:cxn ang="0">
                  <a:pos x="3" y="2"/>
                </a:cxn>
                <a:cxn ang="0">
                  <a:pos x="0" y="15"/>
                </a:cxn>
                <a:cxn ang="0">
                  <a:pos x="6" y="21"/>
                </a:cxn>
                <a:cxn ang="0">
                  <a:pos x="19" y="22"/>
                </a:cxn>
                <a:cxn ang="0">
                  <a:pos x="26" y="11"/>
                </a:cxn>
                <a:cxn ang="0">
                  <a:pos x="18" y="0"/>
                </a:cxn>
              </a:cxnLst>
              <a:rect l="0" t="0" r="r" b="b"/>
              <a:pathLst>
                <a:path w="26" h="22">
                  <a:moveTo>
                    <a:pt x="18" y="0"/>
                  </a:moveTo>
                  <a:lnTo>
                    <a:pt x="3" y="2"/>
                  </a:lnTo>
                  <a:lnTo>
                    <a:pt x="0" y="15"/>
                  </a:lnTo>
                  <a:lnTo>
                    <a:pt x="6" y="21"/>
                  </a:lnTo>
                  <a:lnTo>
                    <a:pt x="19" y="22"/>
                  </a:lnTo>
                  <a:lnTo>
                    <a:pt x="26" y="11"/>
                  </a:lnTo>
                  <a:lnTo>
                    <a:pt x="18"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grpSp>
        <p:nvGrpSpPr>
          <p:cNvPr id="14" name="Group 391"/>
          <p:cNvGrpSpPr>
            <a:grpSpLocks/>
          </p:cNvGrpSpPr>
          <p:nvPr>
            <p:custDataLst>
              <p:tags r:id="rId274"/>
            </p:custDataLst>
          </p:nvPr>
        </p:nvGrpSpPr>
        <p:grpSpPr bwMode="auto">
          <a:xfrm>
            <a:off x="1187450" y="1196975"/>
            <a:ext cx="1897063" cy="1133475"/>
            <a:chOff x="527" y="1110"/>
            <a:chExt cx="1410" cy="709"/>
          </a:xfrm>
          <a:solidFill>
            <a:schemeClr val="bg1">
              <a:lumMod val="65000"/>
            </a:schemeClr>
          </a:solidFill>
        </p:grpSpPr>
        <p:sp>
          <p:nvSpPr>
            <p:cNvPr id="2440" name="Freeform 392"/>
            <p:cNvSpPr>
              <a:spLocks/>
            </p:cNvSpPr>
            <p:nvPr/>
          </p:nvSpPr>
          <p:spPr bwMode="auto">
            <a:xfrm>
              <a:off x="1401" y="1427"/>
              <a:ext cx="31" cy="17"/>
            </a:xfrm>
            <a:custGeom>
              <a:avLst/>
              <a:gdLst/>
              <a:ahLst/>
              <a:cxnLst>
                <a:cxn ang="0">
                  <a:pos x="0" y="41"/>
                </a:cxn>
                <a:cxn ang="0">
                  <a:pos x="5" y="46"/>
                </a:cxn>
                <a:cxn ang="0">
                  <a:pos x="13" y="50"/>
                </a:cxn>
                <a:cxn ang="0">
                  <a:pos x="23" y="53"/>
                </a:cxn>
                <a:cxn ang="0">
                  <a:pos x="32" y="54"/>
                </a:cxn>
                <a:cxn ang="0">
                  <a:pos x="38" y="54"/>
                </a:cxn>
                <a:cxn ang="0">
                  <a:pos x="45" y="53"/>
                </a:cxn>
                <a:cxn ang="0">
                  <a:pos x="50" y="51"/>
                </a:cxn>
                <a:cxn ang="0">
                  <a:pos x="56" y="49"/>
                </a:cxn>
                <a:cxn ang="0">
                  <a:pos x="67" y="42"/>
                </a:cxn>
                <a:cxn ang="0">
                  <a:pos x="75" y="35"/>
                </a:cxn>
                <a:cxn ang="0">
                  <a:pos x="84" y="28"/>
                </a:cxn>
                <a:cxn ang="0">
                  <a:pos x="91" y="20"/>
                </a:cxn>
                <a:cxn ang="0">
                  <a:pos x="95" y="12"/>
                </a:cxn>
                <a:cxn ang="0">
                  <a:pos x="98" y="4"/>
                </a:cxn>
                <a:cxn ang="0">
                  <a:pos x="91" y="2"/>
                </a:cxn>
                <a:cxn ang="0">
                  <a:pos x="83" y="0"/>
                </a:cxn>
                <a:cxn ang="0">
                  <a:pos x="75" y="0"/>
                </a:cxn>
                <a:cxn ang="0">
                  <a:pos x="68" y="0"/>
                </a:cxn>
                <a:cxn ang="0">
                  <a:pos x="59" y="1"/>
                </a:cxn>
                <a:cxn ang="0">
                  <a:pos x="51" y="3"/>
                </a:cxn>
                <a:cxn ang="0">
                  <a:pos x="43" y="6"/>
                </a:cxn>
                <a:cxn ang="0">
                  <a:pos x="37" y="9"/>
                </a:cxn>
                <a:cxn ang="0">
                  <a:pos x="23" y="17"/>
                </a:cxn>
                <a:cxn ang="0">
                  <a:pos x="12" y="25"/>
                </a:cxn>
                <a:cxn ang="0">
                  <a:pos x="7" y="29"/>
                </a:cxn>
                <a:cxn ang="0">
                  <a:pos x="4" y="33"/>
                </a:cxn>
                <a:cxn ang="0">
                  <a:pos x="1" y="37"/>
                </a:cxn>
                <a:cxn ang="0">
                  <a:pos x="0" y="41"/>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1" name="Freeform 393"/>
            <p:cNvSpPr>
              <a:spLocks/>
            </p:cNvSpPr>
            <p:nvPr/>
          </p:nvSpPr>
          <p:spPr bwMode="auto">
            <a:xfrm>
              <a:off x="1387" y="1551"/>
              <a:ext cx="21" cy="8"/>
            </a:xfrm>
            <a:custGeom>
              <a:avLst/>
              <a:gdLst/>
              <a:ahLst/>
              <a:cxnLst>
                <a:cxn ang="0">
                  <a:pos x="0" y="27"/>
                </a:cxn>
                <a:cxn ang="0">
                  <a:pos x="11" y="28"/>
                </a:cxn>
                <a:cxn ang="0">
                  <a:pos x="21" y="27"/>
                </a:cxn>
                <a:cxn ang="0">
                  <a:pos x="31" y="25"/>
                </a:cxn>
                <a:cxn ang="0">
                  <a:pos x="41" y="21"/>
                </a:cxn>
                <a:cxn ang="0">
                  <a:pos x="49" y="17"/>
                </a:cxn>
                <a:cxn ang="0">
                  <a:pos x="57" y="12"/>
                </a:cxn>
                <a:cxn ang="0">
                  <a:pos x="63" y="7"/>
                </a:cxn>
                <a:cxn ang="0">
                  <a:pos x="67" y="3"/>
                </a:cxn>
                <a:cxn ang="0">
                  <a:pos x="57" y="1"/>
                </a:cxn>
                <a:cxn ang="0">
                  <a:pos x="46" y="0"/>
                </a:cxn>
                <a:cxn ang="0">
                  <a:pos x="36" y="1"/>
                </a:cxn>
                <a:cxn ang="0">
                  <a:pos x="26" y="3"/>
                </a:cxn>
                <a:cxn ang="0">
                  <a:pos x="17" y="7"/>
                </a:cxn>
                <a:cxn ang="0">
                  <a:pos x="10" y="12"/>
                </a:cxn>
                <a:cxn ang="0">
                  <a:pos x="7" y="15"/>
                </a:cxn>
                <a:cxn ang="0">
                  <a:pos x="4" y="19"/>
                </a:cxn>
                <a:cxn ang="0">
                  <a:pos x="2" y="22"/>
                </a:cxn>
                <a:cxn ang="0">
                  <a:pos x="0" y="2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2" name="Freeform 394"/>
            <p:cNvSpPr>
              <a:spLocks/>
            </p:cNvSpPr>
            <p:nvPr/>
          </p:nvSpPr>
          <p:spPr bwMode="auto">
            <a:xfrm>
              <a:off x="1332" y="1608"/>
              <a:ext cx="11" cy="11"/>
            </a:xfrm>
            <a:custGeom>
              <a:avLst/>
              <a:gdLst/>
              <a:ahLst/>
              <a:cxnLst>
                <a:cxn ang="0">
                  <a:pos x="0" y="18"/>
                </a:cxn>
                <a:cxn ang="0">
                  <a:pos x="1" y="24"/>
                </a:cxn>
                <a:cxn ang="0">
                  <a:pos x="4" y="29"/>
                </a:cxn>
                <a:cxn ang="0">
                  <a:pos x="6" y="32"/>
                </a:cxn>
                <a:cxn ang="0">
                  <a:pos x="8" y="34"/>
                </a:cxn>
                <a:cxn ang="0">
                  <a:pos x="11" y="36"/>
                </a:cxn>
                <a:cxn ang="0">
                  <a:pos x="13" y="36"/>
                </a:cxn>
                <a:cxn ang="0">
                  <a:pos x="32" y="36"/>
                </a:cxn>
                <a:cxn ang="0">
                  <a:pos x="32" y="22"/>
                </a:cxn>
                <a:cxn ang="0">
                  <a:pos x="31" y="14"/>
                </a:cxn>
                <a:cxn ang="0">
                  <a:pos x="30" y="7"/>
                </a:cxn>
                <a:cxn ang="0">
                  <a:pos x="26" y="0"/>
                </a:cxn>
                <a:cxn ang="0">
                  <a:pos x="19" y="2"/>
                </a:cxn>
                <a:cxn ang="0">
                  <a:pos x="11" y="7"/>
                </a:cxn>
                <a:cxn ang="0">
                  <a:pos x="6" y="10"/>
                </a:cxn>
                <a:cxn ang="0">
                  <a:pos x="3" y="13"/>
                </a:cxn>
                <a:cxn ang="0">
                  <a:pos x="1" y="16"/>
                </a:cxn>
                <a:cxn ang="0">
                  <a:pos x="0" y="18"/>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3" name="Freeform 395"/>
            <p:cNvSpPr>
              <a:spLocks/>
            </p:cNvSpPr>
            <p:nvPr/>
          </p:nvSpPr>
          <p:spPr bwMode="auto">
            <a:xfrm>
              <a:off x="1279" y="1314"/>
              <a:ext cx="46" cy="17"/>
            </a:xfrm>
            <a:custGeom>
              <a:avLst/>
              <a:gdLst/>
              <a:ahLst/>
              <a:cxnLst>
                <a:cxn ang="0">
                  <a:pos x="0" y="43"/>
                </a:cxn>
                <a:cxn ang="0">
                  <a:pos x="11" y="46"/>
                </a:cxn>
                <a:cxn ang="0">
                  <a:pos x="22" y="48"/>
                </a:cxn>
                <a:cxn ang="0">
                  <a:pos x="33" y="51"/>
                </a:cxn>
                <a:cxn ang="0">
                  <a:pos x="43" y="52"/>
                </a:cxn>
                <a:cxn ang="0">
                  <a:pos x="63" y="52"/>
                </a:cxn>
                <a:cxn ang="0">
                  <a:pos x="82" y="51"/>
                </a:cxn>
                <a:cxn ang="0">
                  <a:pos x="117" y="46"/>
                </a:cxn>
                <a:cxn ang="0">
                  <a:pos x="146" y="43"/>
                </a:cxn>
                <a:cxn ang="0">
                  <a:pos x="144" y="36"/>
                </a:cxn>
                <a:cxn ang="0">
                  <a:pos x="142" y="30"/>
                </a:cxn>
                <a:cxn ang="0">
                  <a:pos x="139" y="24"/>
                </a:cxn>
                <a:cxn ang="0">
                  <a:pos x="137" y="19"/>
                </a:cxn>
                <a:cxn ang="0">
                  <a:pos x="134" y="15"/>
                </a:cxn>
                <a:cxn ang="0">
                  <a:pos x="129" y="11"/>
                </a:cxn>
                <a:cxn ang="0">
                  <a:pos x="125" y="8"/>
                </a:cxn>
                <a:cxn ang="0">
                  <a:pos x="121" y="6"/>
                </a:cxn>
                <a:cxn ang="0">
                  <a:pos x="111" y="2"/>
                </a:cxn>
                <a:cxn ang="0">
                  <a:pos x="101" y="0"/>
                </a:cxn>
                <a:cxn ang="0">
                  <a:pos x="89" y="1"/>
                </a:cxn>
                <a:cxn ang="0">
                  <a:pos x="78" y="2"/>
                </a:cxn>
                <a:cxn ang="0">
                  <a:pos x="66" y="5"/>
                </a:cxn>
                <a:cxn ang="0">
                  <a:pos x="54" y="9"/>
                </a:cxn>
                <a:cxn ang="0">
                  <a:pos x="43" y="14"/>
                </a:cxn>
                <a:cxn ang="0">
                  <a:pos x="32" y="19"/>
                </a:cxn>
                <a:cxn ang="0">
                  <a:pos x="22" y="25"/>
                </a:cxn>
                <a:cxn ang="0">
                  <a:pos x="13" y="31"/>
                </a:cxn>
                <a:cxn ang="0">
                  <a:pos x="5" y="37"/>
                </a:cxn>
                <a:cxn ang="0">
                  <a:pos x="0" y="43"/>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4" name="Freeform 396"/>
            <p:cNvSpPr>
              <a:spLocks/>
            </p:cNvSpPr>
            <p:nvPr/>
          </p:nvSpPr>
          <p:spPr bwMode="auto">
            <a:xfrm>
              <a:off x="1261" y="1252"/>
              <a:ext cx="20" cy="10"/>
            </a:xfrm>
            <a:custGeom>
              <a:avLst/>
              <a:gdLst/>
              <a:ahLst/>
              <a:cxnLst>
                <a:cxn ang="0">
                  <a:pos x="60" y="0"/>
                </a:cxn>
                <a:cxn ang="0">
                  <a:pos x="49" y="0"/>
                </a:cxn>
                <a:cxn ang="0">
                  <a:pos x="38" y="0"/>
                </a:cxn>
                <a:cxn ang="0">
                  <a:pos x="31" y="0"/>
                </a:cxn>
                <a:cxn ang="0">
                  <a:pos x="27" y="0"/>
                </a:cxn>
                <a:cxn ang="0">
                  <a:pos x="18" y="0"/>
                </a:cxn>
                <a:cxn ang="0">
                  <a:pos x="9" y="2"/>
                </a:cxn>
                <a:cxn ang="0">
                  <a:pos x="5" y="3"/>
                </a:cxn>
                <a:cxn ang="0">
                  <a:pos x="2" y="5"/>
                </a:cxn>
                <a:cxn ang="0">
                  <a:pos x="1" y="8"/>
                </a:cxn>
                <a:cxn ang="0">
                  <a:pos x="0" y="12"/>
                </a:cxn>
                <a:cxn ang="0">
                  <a:pos x="1" y="15"/>
                </a:cxn>
                <a:cxn ang="0">
                  <a:pos x="2" y="18"/>
                </a:cxn>
                <a:cxn ang="0">
                  <a:pos x="5" y="22"/>
                </a:cxn>
                <a:cxn ang="0">
                  <a:pos x="9" y="24"/>
                </a:cxn>
                <a:cxn ang="0">
                  <a:pos x="12" y="27"/>
                </a:cxn>
                <a:cxn ang="0">
                  <a:pos x="18" y="29"/>
                </a:cxn>
                <a:cxn ang="0">
                  <a:pos x="22" y="31"/>
                </a:cxn>
                <a:cxn ang="0">
                  <a:pos x="27" y="31"/>
                </a:cxn>
                <a:cxn ang="0">
                  <a:pos x="32" y="30"/>
                </a:cxn>
                <a:cxn ang="0">
                  <a:pos x="37" y="28"/>
                </a:cxn>
                <a:cxn ang="0">
                  <a:pos x="43" y="24"/>
                </a:cxn>
                <a:cxn ang="0">
                  <a:pos x="48" y="18"/>
                </a:cxn>
                <a:cxn ang="0">
                  <a:pos x="57" y="10"/>
                </a:cxn>
                <a:cxn ang="0">
                  <a:pos x="60" y="6"/>
                </a:cxn>
                <a:cxn ang="0">
                  <a:pos x="60" y="0"/>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5" name="Freeform 397"/>
            <p:cNvSpPr>
              <a:spLocks/>
            </p:cNvSpPr>
            <p:nvPr/>
          </p:nvSpPr>
          <p:spPr bwMode="auto">
            <a:xfrm>
              <a:off x="1730" y="1713"/>
              <a:ext cx="26" cy="20"/>
            </a:xfrm>
            <a:custGeom>
              <a:avLst/>
              <a:gdLst/>
              <a:ahLst/>
              <a:cxnLst>
                <a:cxn ang="0">
                  <a:pos x="0" y="43"/>
                </a:cxn>
                <a:cxn ang="0">
                  <a:pos x="1" y="46"/>
                </a:cxn>
                <a:cxn ang="0">
                  <a:pos x="1" y="49"/>
                </a:cxn>
                <a:cxn ang="0">
                  <a:pos x="3" y="51"/>
                </a:cxn>
                <a:cxn ang="0">
                  <a:pos x="4" y="53"/>
                </a:cxn>
                <a:cxn ang="0">
                  <a:pos x="10" y="57"/>
                </a:cxn>
                <a:cxn ang="0">
                  <a:pos x="15" y="59"/>
                </a:cxn>
                <a:cxn ang="0">
                  <a:pos x="28" y="62"/>
                </a:cxn>
                <a:cxn ang="0">
                  <a:pos x="40" y="62"/>
                </a:cxn>
                <a:cxn ang="0">
                  <a:pos x="45" y="62"/>
                </a:cxn>
                <a:cxn ang="0">
                  <a:pos x="49" y="59"/>
                </a:cxn>
                <a:cxn ang="0">
                  <a:pos x="54" y="57"/>
                </a:cxn>
                <a:cxn ang="0">
                  <a:pos x="58" y="54"/>
                </a:cxn>
                <a:cxn ang="0">
                  <a:pos x="65" y="47"/>
                </a:cxn>
                <a:cxn ang="0">
                  <a:pos x="70" y="38"/>
                </a:cxn>
                <a:cxn ang="0">
                  <a:pos x="74" y="28"/>
                </a:cxn>
                <a:cxn ang="0">
                  <a:pos x="78" y="18"/>
                </a:cxn>
                <a:cxn ang="0">
                  <a:pos x="79" y="8"/>
                </a:cxn>
                <a:cxn ang="0">
                  <a:pos x="80" y="0"/>
                </a:cxn>
                <a:cxn ang="0">
                  <a:pos x="71" y="0"/>
                </a:cxn>
                <a:cxn ang="0">
                  <a:pos x="59" y="3"/>
                </a:cxn>
                <a:cxn ang="0">
                  <a:pos x="46" y="8"/>
                </a:cxn>
                <a:cxn ang="0">
                  <a:pos x="33" y="13"/>
                </a:cxn>
                <a:cxn ang="0">
                  <a:pos x="21" y="19"/>
                </a:cxn>
                <a:cxn ang="0">
                  <a:pos x="10" y="26"/>
                </a:cxn>
                <a:cxn ang="0">
                  <a:pos x="6" y="30"/>
                </a:cxn>
                <a:cxn ang="0">
                  <a:pos x="3" y="34"/>
                </a:cxn>
                <a:cxn ang="0">
                  <a:pos x="1" y="39"/>
                </a:cxn>
                <a:cxn ang="0">
                  <a:pos x="0" y="43"/>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6" name="Freeform 398"/>
            <p:cNvSpPr>
              <a:spLocks/>
            </p:cNvSpPr>
            <p:nvPr/>
          </p:nvSpPr>
          <p:spPr bwMode="auto">
            <a:xfrm>
              <a:off x="1583" y="1674"/>
              <a:ext cx="33" cy="16"/>
            </a:xfrm>
            <a:custGeom>
              <a:avLst/>
              <a:gdLst/>
              <a:ahLst/>
              <a:cxnLst>
                <a:cxn ang="0">
                  <a:pos x="80" y="13"/>
                </a:cxn>
                <a:cxn ang="0">
                  <a:pos x="72" y="12"/>
                </a:cxn>
                <a:cxn ang="0">
                  <a:pos x="66" y="11"/>
                </a:cxn>
                <a:cxn ang="0">
                  <a:pos x="59" y="8"/>
                </a:cxn>
                <a:cxn ang="0">
                  <a:pos x="53" y="6"/>
                </a:cxn>
                <a:cxn ang="0">
                  <a:pos x="47" y="4"/>
                </a:cxn>
                <a:cxn ang="0">
                  <a:pos x="41" y="2"/>
                </a:cxn>
                <a:cxn ang="0">
                  <a:pos x="34" y="0"/>
                </a:cxn>
                <a:cxn ang="0">
                  <a:pos x="26" y="0"/>
                </a:cxn>
                <a:cxn ang="0">
                  <a:pos x="15" y="0"/>
                </a:cxn>
                <a:cxn ang="0">
                  <a:pos x="0" y="0"/>
                </a:cxn>
                <a:cxn ang="0">
                  <a:pos x="9" y="11"/>
                </a:cxn>
                <a:cxn ang="0">
                  <a:pos x="17" y="21"/>
                </a:cxn>
                <a:cxn ang="0">
                  <a:pos x="26" y="29"/>
                </a:cxn>
                <a:cxn ang="0">
                  <a:pos x="34" y="36"/>
                </a:cxn>
                <a:cxn ang="0">
                  <a:pos x="42" y="42"/>
                </a:cxn>
                <a:cxn ang="0">
                  <a:pos x="52" y="46"/>
                </a:cxn>
                <a:cxn ang="0">
                  <a:pos x="61" y="48"/>
                </a:cxn>
                <a:cxn ang="0">
                  <a:pos x="72" y="49"/>
                </a:cxn>
                <a:cxn ang="0">
                  <a:pos x="79" y="48"/>
                </a:cxn>
                <a:cxn ang="0">
                  <a:pos x="87" y="45"/>
                </a:cxn>
                <a:cxn ang="0">
                  <a:pos x="97" y="39"/>
                </a:cxn>
                <a:cxn ang="0">
                  <a:pos x="106" y="31"/>
                </a:cxn>
                <a:cxn ang="0">
                  <a:pos x="101" y="30"/>
                </a:cxn>
                <a:cxn ang="0">
                  <a:pos x="98" y="28"/>
                </a:cxn>
                <a:cxn ang="0">
                  <a:pos x="93" y="25"/>
                </a:cxn>
                <a:cxn ang="0">
                  <a:pos x="90" y="22"/>
                </a:cxn>
                <a:cxn ang="0">
                  <a:pos x="88" y="19"/>
                </a:cxn>
                <a:cxn ang="0">
                  <a:pos x="84" y="16"/>
                </a:cxn>
                <a:cxn ang="0">
                  <a:pos x="82" y="14"/>
                </a:cxn>
                <a:cxn ang="0">
                  <a:pos x="80" y="13"/>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7" name="Freeform 399"/>
            <p:cNvSpPr>
              <a:spLocks/>
            </p:cNvSpPr>
            <p:nvPr/>
          </p:nvSpPr>
          <p:spPr bwMode="auto">
            <a:xfrm>
              <a:off x="1599" y="1713"/>
              <a:ext cx="15" cy="7"/>
            </a:xfrm>
            <a:custGeom>
              <a:avLst/>
              <a:gdLst/>
              <a:ahLst/>
              <a:cxnLst>
                <a:cxn ang="0">
                  <a:pos x="0" y="19"/>
                </a:cxn>
                <a:cxn ang="0">
                  <a:pos x="5" y="21"/>
                </a:cxn>
                <a:cxn ang="0">
                  <a:pos x="12" y="22"/>
                </a:cxn>
                <a:cxn ang="0">
                  <a:pos x="18" y="22"/>
                </a:cxn>
                <a:cxn ang="0">
                  <a:pos x="26" y="21"/>
                </a:cxn>
                <a:cxn ang="0">
                  <a:pos x="33" y="19"/>
                </a:cxn>
                <a:cxn ang="0">
                  <a:pos x="38" y="15"/>
                </a:cxn>
                <a:cxn ang="0">
                  <a:pos x="41" y="12"/>
                </a:cxn>
                <a:cxn ang="0">
                  <a:pos x="44" y="9"/>
                </a:cxn>
                <a:cxn ang="0">
                  <a:pos x="45" y="5"/>
                </a:cxn>
                <a:cxn ang="0">
                  <a:pos x="47" y="0"/>
                </a:cxn>
                <a:cxn ang="0">
                  <a:pos x="0" y="19"/>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8" name="Freeform 400"/>
            <p:cNvSpPr>
              <a:spLocks/>
            </p:cNvSpPr>
            <p:nvPr/>
          </p:nvSpPr>
          <p:spPr bwMode="auto">
            <a:xfrm>
              <a:off x="1608" y="1742"/>
              <a:ext cx="17" cy="11"/>
            </a:xfrm>
            <a:custGeom>
              <a:avLst/>
              <a:gdLst/>
              <a:ahLst/>
              <a:cxnLst>
                <a:cxn ang="0">
                  <a:pos x="53" y="0"/>
                </a:cxn>
                <a:cxn ang="0">
                  <a:pos x="37" y="9"/>
                </a:cxn>
                <a:cxn ang="0">
                  <a:pos x="23" y="18"/>
                </a:cxn>
                <a:cxn ang="0">
                  <a:pos x="11" y="26"/>
                </a:cxn>
                <a:cxn ang="0">
                  <a:pos x="0" y="32"/>
                </a:cxn>
                <a:cxn ang="0">
                  <a:pos x="13" y="32"/>
                </a:cxn>
                <a:cxn ang="0">
                  <a:pos x="26" y="32"/>
                </a:cxn>
                <a:cxn ang="0">
                  <a:pos x="39" y="32"/>
                </a:cxn>
                <a:cxn ang="0">
                  <a:pos x="53" y="32"/>
                </a:cxn>
                <a:cxn ang="0">
                  <a:pos x="53" y="24"/>
                </a:cxn>
                <a:cxn ang="0">
                  <a:pos x="53" y="16"/>
                </a:cxn>
                <a:cxn ang="0">
                  <a:pos x="53" y="9"/>
                </a:cxn>
                <a:cxn ang="0">
                  <a:pos x="53" y="0"/>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9" name="Freeform 401"/>
            <p:cNvSpPr>
              <a:spLocks/>
            </p:cNvSpPr>
            <p:nvPr/>
          </p:nvSpPr>
          <p:spPr bwMode="auto">
            <a:xfrm>
              <a:off x="1450" y="1438"/>
              <a:ext cx="14" cy="12"/>
            </a:xfrm>
            <a:custGeom>
              <a:avLst/>
              <a:gdLst/>
              <a:ahLst/>
              <a:cxnLst>
                <a:cxn ang="0">
                  <a:pos x="27" y="3"/>
                </a:cxn>
                <a:cxn ang="0">
                  <a:pos x="0" y="16"/>
                </a:cxn>
                <a:cxn ang="0">
                  <a:pos x="0" y="34"/>
                </a:cxn>
                <a:cxn ang="0">
                  <a:pos x="27" y="34"/>
                </a:cxn>
                <a:cxn ang="0">
                  <a:pos x="31" y="32"/>
                </a:cxn>
                <a:cxn ang="0">
                  <a:pos x="35" y="28"/>
                </a:cxn>
                <a:cxn ang="0">
                  <a:pos x="39" y="25"/>
                </a:cxn>
                <a:cxn ang="0">
                  <a:pos x="42" y="21"/>
                </a:cxn>
                <a:cxn ang="0">
                  <a:pos x="44" y="17"/>
                </a:cxn>
                <a:cxn ang="0">
                  <a:pos x="45" y="13"/>
                </a:cxn>
                <a:cxn ang="0">
                  <a:pos x="46" y="8"/>
                </a:cxn>
                <a:cxn ang="0">
                  <a:pos x="46" y="3"/>
                </a:cxn>
                <a:cxn ang="0">
                  <a:pos x="46" y="1"/>
                </a:cxn>
                <a:cxn ang="0">
                  <a:pos x="44" y="0"/>
                </a:cxn>
                <a:cxn ang="0">
                  <a:pos x="42" y="0"/>
                </a:cxn>
                <a:cxn ang="0">
                  <a:pos x="39" y="0"/>
                </a:cxn>
                <a:cxn ang="0">
                  <a:pos x="32" y="2"/>
                </a:cxn>
                <a:cxn ang="0">
                  <a:pos x="27" y="3"/>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0" name="Freeform 402"/>
            <p:cNvSpPr>
              <a:spLocks/>
            </p:cNvSpPr>
            <p:nvPr/>
          </p:nvSpPr>
          <p:spPr bwMode="auto">
            <a:xfrm>
              <a:off x="1305" y="1224"/>
              <a:ext cx="16" cy="8"/>
            </a:xfrm>
            <a:custGeom>
              <a:avLst/>
              <a:gdLst/>
              <a:ahLst/>
              <a:cxnLst>
                <a:cxn ang="0">
                  <a:pos x="0" y="25"/>
                </a:cxn>
                <a:cxn ang="0">
                  <a:pos x="14" y="25"/>
                </a:cxn>
                <a:cxn ang="0">
                  <a:pos x="28" y="25"/>
                </a:cxn>
                <a:cxn ang="0">
                  <a:pos x="30" y="24"/>
                </a:cxn>
                <a:cxn ang="0">
                  <a:pos x="33" y="22"/>
                </a:cxn>
                <a:cxn ang="0">
                  <a:pos x="37" y="18"/>
                </a:cxn>
                <a:cxn ang="0">
                  <a:pos x="40" y="15"/>
                </a:cxn>
                <a:cxn ang="0">
                  <a:pos x="45" y="7"/>
                </a:cxn>
                <a:cxn ang="0">
                  <a:pos x="48" y="0"/>
                </a:cxn>
                <a:cxn ang="0">
                  <a:pos x="40" y="1"/>
                </a:cxn>
                <a:cxn ang="0">
                  <a:pos x="33" y="2"/>
                </a:cxn>
                <a:cxn ang="0">
                  <a:pos x="28" y="5"/>
                </a:cxn>
                <a:cxn ang="0">
                  <a:pos x="21" y="8"/>
                </a:cxn>
                <a:cxn ang="0">
                  <a:pos x="11" y="16"/>
                </a:cxn>
                <a:cxn ang="0">
                  <a:pos x="0" y="25"/>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1" name="Freeform 403"/>
            <p:cNvSpPr>
              <a:spLocks/>
            </p:cNvSpPr>
            <p:nvPr/>
          </p:nvSpPr>
          <p:spPr bwMode="auto">
            <a:xfrm>
              <a:off x="1343" y="1188"/>
              <a:ext cx="8" cy="11"/>
            </a:xfrm>
            <a:custGeom>
              <a:avLst/>
              <a:gdLst/>
              <a:ahLst/>
              <a:cxnLst>
                <a:cxn ang="0">
                  <a:pos x="0" y="0"/>
                </a:cxn>
                <a:cxn ang="0">
                  <a:pos x="0" y="37"/>
                </a:cxn>
                <a:cxn ang="0">
                  <a:pos x="11" y="36"/>
                </a:cxn>
                <a:cxn ang="0">
                  <a:pos x="20" y="34"/>
                </a:cxn>
                <a:cxn ang="0">
                  <a:pos x="22" y="33"/>
                </a:cxn>
                <a:cxn ang="0">
                  <a:pos x="26" y="32"/>
                </a:cxn>
                <a:cxn ang="0">
                  <a:pos x="28" y="30"/>
                </a:cxn>
                <a:cxn ang="0">
                  <a:pos x="29" y="28"/>
                </a:cxn>
                <a:cxn ang="0">
                  <a:pos x="30" y="23"/>
                </a:cxn>
                <a:cxn ang="0">
                  <a:pos x="30" y="16"/>
                </a:cxn>
                <a:cxn ang="0">
                  <a:pos x="29" y="9"/>
                </a:cxn>
                <a:cxn ang="0">
                  <a:pos x="27" y="0"/>
                </a:cxn>
                <a:cxn ang="0">
                  <a:pos x="0" y="0"/>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2" name="Freeform 404"/>
            <p:cNvSpPr>
              <a:spLocks/>
            </p:cNvSpPr>
            <p:nvPr/>
          </p:nvSpPr>
          <p:spPr bwMode="auto">
            <a:xfrm>
              <a:off x="1334" y="1208"/>
              <a:ext cx="36" cy="16"/>
            </a:xfrm>
            <a:custGeom>
              <a:avLst/>
              <a:gdLst/>
              <a:ahLst/>
              <a:cxnLst>
                <a:cxn ang="0">
                  <a:pos x="33" y="3"/>
                </a:cxn>
                <a:cxn ang="0">
                  <a:pos x="22" y="3"/>
                </a:cxn>
                <a:cxn ang="0">
                  <a:pos x="12" y="5"/>
                </a:cxn>
                <a:cxn ang="0">
                  <a:pos x="7" y="7"/>
                </a:cxn>
                <a:cxn ang="0">
                  <a:pos x="3" y="11"/>
                </a:cxn>
                <a:cxn ang="0">
                  <a:pos x="1" y="15"/>
                </a:cxn>
                <a:cxn ang="0">
                  <a:pos x="0" y="21"/>
                </a:cxn>
                <a:cxn ang="0">
                  <a:pos x="6" y="27"/>
                </a:cxn>
                <a:cxn ang="0">
                  <a:pos x="10" y="33"/>
                </a:cxn>
                <a:cxn ang="0">
                  <a:pos x="16" y="37"/>
                </a:cxn>
                <a:cxn ang="0">
                  <a:pos x="20" y="41"/>
                </a:cxn>
                <a:cxn ang="0">
                  <a:pos x="25" y="43"/>
                </a:cxn>
                <a:cxn ang="0">
                  <a:pos x="30" y="45"/>
                </a:cxn>
                <a:cxn ang="0">
                  <a:pos x="35" y="46"/>
                </a:cxn>
                <a:cxn ang="0">
                  <a:pos x="40" y="46"/>
                </a:cxn>
                <a:cxn ang="0">
                  <a:pos x="56" y="46"/>
                </a:cxn>
                <a:cxn ang="0">
                  <a:pos x="70" y="43"/>
                </a:cxn>
                <a:cxn ang="0">
                  <a:pos x="76" y="41"/>
                </a:cxn>
                <a:cxn ang="0">
                  <a:pos x="81" y="38"/>
                </a:cxn>
                <a:cxn ang="0">
                  <a:pos x="87" y="36"/>
                </a:cxn>
                <a:cxn ang="0">
                  <a:pos x="91" y="33"/>
                </a:cxn>
                <a:cxn ang="0">
                  <a:pos x="99" y="27"/>
                </a:cxn>
                <a:cxn ang="0">
                  <a:pos x="106" y="20"/>
                </a:cxn>
                <a:cxn ang="0">
                  <a:pos x="110" y="12"/>
                </a:cxn>
                <a:cxn ang="0">
                  <a:pos x="113" y="3"/>
                </a:cxn>
                <a:cxn ang="0">
                  <a:pos x="99" y="1"/>
                </a:cxn>
                <a:cxn ang="0">
                  <a:pos x="87" y="0"/>
                </a:cxn>
                <a:cxn ang="0">
                  <a:pos x="76" y="0"/>
                </a:cxn>
                <a:cxn ang="0">
                  <a:pos x="66" y="1"/>
                </a:cxn>
                <a:cxn ang="0">
                  <a:pos x="48" y="2"/>
                </a:cxn>
                <a:cxn ang="0">
                  <a:pos x="33" y="3"/>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3" name="Freeform 405"/>
            <p:cNvSpPr>
              <a:spLocks/>
            </p:cNvSpPr>
            <p:nvPr/>
          </p:nvSpPr>
          <p:spPr bwMode="auto">
            <a:xfrm>
              <a:off x="1365" y="1201"/>
              <a:ext cx="49" cy="28"/>
            </a:xfrm>
            <a:custGeom>
              <a:avLst/>
              <a:gdLst/>
              <a:ahLst/>
              <a:cxnLst>
                <a:cxn ang="0">
                  <a:pos x="0" y="79"/>
                </a:cxn>
                <a:cxn ang="0">
                  <a:pos x="2" y="81"/>
                </a:cxn>
                <a:cxn ang="0">
                  <a:pos x="6" y="82"/>
                </a:cxn>
                <a:cxn ang="0">
                  <a:pos x="10" y="82"/>
                </a:cxn>
                <a:cxn ang="0">
                  <a:pos x="14" y="82"/>
                </a:cxn>
                <a:cxn ang="0">
                  <a:pos x="23" y="80"/>
                </a:cxn>
                <a:cxn ang="0">
                  <a:pos x="33" y="79"/>
                </a:cxn>
                <a:cxn ang="0">
                  <a:pos x="40" y="79"/>
                </a:cxn>
                <a:cxn ang="0">
                  <a:pos x="47" y="78"/>
                </a:cxn>
                <a:cxn ang="0">
                  <a:pos x="56" y="76"/>
                </a:cxn>
                <a:cxn ang="0">
                  <a:pos x="65" y="74"/>
                </a:cxn>
                <a:cxn ang="0">
                  <a:pos x="83" y="68"/>
                </a:cxn>
                <a:cxn ang="0">
                  <a:pos x="103" y="59"/>
                </a:cxn>
                <a:cxn ang="0">
                  <a:pos x="112" y="54"/>
                </a:cxn>
                <a:cxn ang="0">
                  <a:pos x="121" y="49"/>
                </a:cxn>
                <a:cxn ang="0">
                  <a:pos x="129" y="43"/>
                </a:cxn>
                <a:cxn ang="0">
                  <a:pos x="136" y="38"/>
                </a:cxn>
                <a:cxn ang="0">
                  <a:pos x="142" y="32"/>
                </a:cxn>
                <a:cxn ang="0">
                  <a:pos x="147" y="25"/>
                </a:cxn>
                <a:cxn ang="0">
                  <a:pos x="150" y="19"/>
                </a:cxn>
                <a:cxn ang="0">
                  <a:pos x="153" y="12"/>
                </a:cxn>
                <a:cxn ang="0">
                  <a:pos x="134" y="8"/>
                </a:cxn>
                <a:cxn ang="0">
                  <a:pos x="115" y="3"/>
                </a:cxn>
                <a:cxn ang="0">
                  <a:pos x="96" y="1"/>
                </a:cxn>
                <a:cxn ang="0">
                  <a:pos x="77" y="0"/>
                </a:cxn>
                <a:cxn ang="0">
                  <a:pos x="68" y="1"/>
                </a:cxn>
                <a:cxn ang="0">
                  <a:pos x="60" y="1"/>
                </a:cxn>
                <a:cxn ang="0">
                  <a:pos x="52" y="2"/>
                </a:cxn>
                <a:cxn ang="0">
                  <a:pos x="45" y="4"/>
                </a:cxn>
                <a:cxn ang="0">
                  <a:pos x="38" y="7"/>
                </a:cxn>
                <a:cxn ang="0">
                  <a:pos x="34" y="10"/>
                </a:cxn>
                <a:cxn ang="0">
                  <a:pos x="30" y="14"/>
                </a:cxn>
                <a:cxn ang="0">
                  <a:pos x="26" y="18"/>
                </a:cxn>
                <a:cxn ang="0">
                  <a:pos x="32" y="23"/>
                </a:cxn>
                <a:cxn ang="0">
                  <a:pos x="36" y="29"/>
                </a:cxn>
                <a:cxn ang="0">
                  <a:pos x="38" y="32"/>
                </a:cxn>
                <a:cxn ang="0">
                  <a:pos x="42" y="34"/>
                </a:cxn>
                <a:cxn ang="0">
                  <a:pos x="44" y="36"/>
                </a:cxn>
                <a:cxn ang="0">
                  <a:pos x="46" y="36"/>
                </a:cxn>
                <a:cxn ang="0">
                  <a:pos x="40" y="41"/>
                </a:cxn>
                <a:cxn ang="0">
                  <a:pos x="33" y="46"/>
                </a:cxn>
                <a:cxn ang="0">
                  <a:pos x="29" y="52"/>
                </a:cxn>
                <a:cxn ang="0">
                  <a:pos x="23" y="57"/>
                </a:cxn>
                <a:cxn ang="0">
                  <a:pos x="18" y="64"/>
                </a:cxn>
                <a:cxn ang="0">
                  <a:pos x="13" y="69"/>
                </a:cxn>
                <a:cxn ang="0">
                  <a:pos x="7" y="75"/>
                </a:cxn>
                <a:cxn ang="0">
                  <a:pos x="0" y="79"/>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4" name="Freeform 406"/>
            <p:cNvSpPr>
              <a:spLocks/>
            </p:cNvSpPr>
            <p:nvPr/>
          </p:nvSpPr>
          <p:spPr bwMode="auto">
            <a:xfrm>
              <a:off x="1414" y="1217"/>
              <a:ext cx="29" cy="17"/>
            </a:xfrm>
            <a:custGeom>
              <a:avLst/>
              <a:gdLst/>
              <a:ahLst/>
              <a:cxnLst>
                <a:cxn ang="0">
                  <a:pos x="0" y="37"/>
                </a:cxn>
                <a:cxn ang="0">
                  <a:pos x="5" y="41"/>
                </a:cxn>
                <a:cxn ang="0">
                  <a:pos x="11" y="44"/>
                </a:cxn>
                <a:cxn ang="0">
                  <a:pos x="16" y="47"/>
                </a:cxn>
                <a:cxn ang="0">
                  <a:pos x="23" y="48"/>
                </a:cxn>
                <a:cxn ang="0">
                  <a:pos x="35" y="49"/>
                </a:cxn>
                <a:cxn ang="0">
                  <a:pos x="46" y="50"/>
                </a:cxn>
                <a:cxn ang="0">
                  <a:pos x="58" y="49"/>
                </a:cxn>
                <a:cxn ang="0">
                  <a:pos x="67" y="48"/>
                </a:cxn>
                <a:cxn ang="0">
                  <a:pos x="73" y="47"/>
                </a:cxn>
                <a:cxn ang="0">
                  <a:pos x="79" y="44"/>
                </a:cxn>
                <a:cxn ang="0">
                  <a:pos x="82" y="41"/>
                </a:cxn>
                <a:cxn ang="0">
                  <a:pos x="84" y="37"/>
                </a:cxn>
                <a:cxn ang="0">
                  <a:pos x="85" y="32"/>
                </a:cxn>
                <a:cxn ang="0">
                  <a:pos x="86" y="25"/>
                </a:cxn>
                <a:cxn ang="0">
                  <a:pos x="85" y="17"/>
                </a:cxn>
                <a:cxn ang="0">
                  <a:pos x="84" y="10"/>
                </a:cxn>
                <a:cxn ang="0">
                  <a:pos x="83" y="7"/>
                </a:cxn>
                <a:cxn ang="0">
                  <a:pos x="81" y="5"/>
                </a:cxn>
                <a:cxn ang="0">
                  <a:pos x="77" y="2"/>
                </a:cxn>
                <a:cxn ang="0">
                  <a:pos x="73" y="0"/>
                </a:cxn>
                <a:cxn ang="0">
                  <a:pos x="0" y="37"/>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5" name="Freeform 407"/>
            <p:cNvSpPr>
              <a:spLocks/>
            </p:cNvSpPr>
            <p:nvPr/>
          </p:nvSpPr>
          <p:spPr bwMode="auto">
            <a:xfrm>
              <a:off x="1379" y="1163"/>
              <a:ext cx="55" cy="25"/>
            </a:xfrm>
            <a:custGeom>
              <a:avLst/>
              <a:gdLst/>
              <a:ahLst/>
              <a:cxnLst>
                <a:cxn ang="0">
                  <a:pos x="119" y="61"/>
                </a:cxn>
                <a:cxn ang="0">
                  <a:pos x="109" y="61"/>
                </a:cxn>
                <a:cxn ang="0">
                  <a:pos x="99" y="61"/>
                </a:cxn>
                <a:cxn ang="0">
                  <a:pos x="90" y="61"/>
                </a:cxn>
                <a:cxn ang="0">
                  <a:pos x="80" y="61"/>
                </a:cxn>
                <a:cxn ang="0">
                  <a:pos x="60" y="74"/>
                </a:cxn>
                <a:cxn ang="0">
                  <a:pos x="33" y="74"/>
                </a:cxn>
                <a:cxn ang="0">
                  <a:pos x="36" y="61"/>
                </a:cxn>
                <a:cxn ang="0">
                  <a:pos x="39" y="49"/>
                </a:cxn>
                <a:cxn ang="0">
                  <a:pos x="30" y="49"/>
                </a:cxn>
                <a:cxn ang="0">
                  <a:pos x="23" y="48"/>
                </a:cxn>
                <a:cxn ang="0">
                  <a:pos x="15" y="47"/>
                </a:cxn>
                <a:cxn ang="0">
                  <a:pos x="9" y="45"/>
                </a:cxn>
                <a:cxn ang="0">
                  <a:pos x="5" y="42"/>
                </a:cxn>
                <a:cxn ang="0">
                  <a:pos x="2" y="39"/>
                </a:cxn>
                <a:cxn ang="0">
                  <a:pos x="1" y="35"/>
                </a:cxn>
                <a:cxn ang="0">
                  <a:pos x="0" y="31"/>
                </a:cxn>
                <a:cxn ang="0">
                  <a:pos x="1" y="26"/>
                </a:cxn>
                <a:cxn ang="0">
                  <a:pos x="2" y="21"/>
                </a:cxn>
                <a:cxn ang="0">
                  <a:pos x="5" y="17"/>
                </a:cxn>
                <a:cxn ang="0">
                  <a:pos x="8" y="14"/>
                </a:cxn>
                <a:cxn ang="0">
                  <a:pos x="13" y="10"/>
                </a:cxn>
                <a:cxn ang="0">
                  <a:pos x="18" y="7"/>
                </a:cxn>
                <a:cxn ang="0">
                  <a:pos x="24" y="5"/>
                </a:cxn>
                <a:cxn ang="0">
                  <a:pos x="29" y="4"/>
                </a:cxn>
                <a:cxn ang="0">
                  <a:pos x="42" y="1"/>
                </a:cxn>
                <a:cxn ang="0">
                  <a:pos x="56" y="0"/>
                </a:cxn>
                <a:cxn ang="0">
                  <a:pos x="69" y="0"/>
                </a:cxn>
                <a:cxn ang="0">
                  <a:pos x="80" y="0"/>
                </a:cxn>
                <a:cxn ang="0">
                  <a:pos x="94" y="1"/>
                </a:cxn>
                <a:cxn ang="0">
                  <a:pos x="106" y="4"/>
                </a:cxn>
                <a:cxn ang="0">
                  <a:pos x="117" y="7"/>
                </a:cxn>
                <a:cxn ang="0">
                  <a:pos x="128" y="13"/>
                </a:cxn>
                <a:cxn ang="0">
                  <a:pos x="139" y="17"/>
                </a:cxn>
                <a:cxn ang="0">
                  <a:pos x="150" y="21"/>
                </a:cxn>
                <a:cxn ang="0">
                  <a:pos x="161" y="24"/>
                </a:cxn>
                <a:cxn ang="0">
                  <a:pos x="172" y="25"/>
                </a:cxn>
                <a:cxn ang="0">
                  <a:pos x="172" y="43"/>
                </a:cxn>
                <a:cxn ang="0">
                  <a:pos x="169" y="48"/>
                </a:cxn>
                <a:cxn ang="0">
                  <a:pos x="165" y="53"/>
                </a:cxn>
                <a:cxn ang="0">
                  <a:pos x="161" y="57"/>
                </a:cxn>
                <a:cxn ang="0">
                  <a:pos x="158" y="60"/>
                </a:cxn>
                <a:cxn ang="0">
                  <a:pos x="153" y="62"/>
                </a:cxn>
                <a:cxn ang="0">
                  <a:pos x="149" y="63"/>
                </a:cxn>
                <a:cxn ang="0">
                  <a:pos x="146" y="65"/>
                </a:cxn>
                <a:cxn ang="0">
                  <a:pos x="141" y="65"/>
                </a:cxn>
                <a:cxn ang="0">
                  <a:pos x="131" y="65"/>
                </a:cxn>
                <a:cxn ang="0">
                  <a:pos x="121" y="63"/>
                </a:cxn>
                <a:cxn ang="0">
                  <a:pos x="112" y="59"/>
                </a:cxn>
                <a:cxn ang="0">
                  <a:pos x="99" y="55"/>
                </a:cxn>
                <a:cxn ang="0">
                  <a:pos x="106" y="55"/>
                </a:cxn>
                <a:cxn ang="0">
                  <a:pos x="119" y="61"/>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6" name="Freeform 408"/>
            <p:cNvSpPr>
              <a:spLocks/>
            </p:cNvSpPr>
            <p:nvPr/>
          </p:nvSpPr>
          <p:spPr bwMode="auto">
            <a:xfrm>
              <a:off x="1450" y="1171"/>
              <a:ext cx="38" cy="17"/>
            </a:xfrm>
            <a:custGeom>
              <a:avLst/>
              <a:gdLst/>
              <a:ahLst/>
              <a:cxnLst>
                <a:cxn ang="0">
                  <a:pos x="27" y="49"/>
                </a:cxn>
                <a:cxn ang="0">
                  <a:pos x="47" y="49"/>
                </a:cxn>
                <a:cxn ang="0">
                  <a:pos x="64" y="48"/>
                </a:cxn>
                <a:cxn ang="0">
                  <a:pos x="78" y="46"/>
                </a:cxn>
                <a:cxn ang="0">
                  <a:pos x="90" y="43"/>
                </a:cxn>
                <a:cxn ang="0">
                  <a:pos x="96" y="39"/>
                </a:cxn>
                <a:cxn ang="0">
                  <a:pos x="100" y="37"/>
                </a:cxn>
                <a:cxn ang="0">
                  <a:pos x="104" y="34"/>
                </a:cxn>
                <a:cxn ang="0">
                  <a:pos x="108" y="31"/>
                </a:cxn>
                <a:cxn ang="0">
                  <a:pos x="114" y="22"/>
                </a:cxn>
                <a:cxn ang="0">
                  <a:pos x="120" y="12"/>
                </a:cxn>
                <a:cxn ang="0">
                  <a:pos x="102" y="6"/>
                </a:cxn>
                <a:cxn ang="0">
                  <a:pos x="84" y="3"/>
                </a:cxn>
                <a:cxn ang="0">
                  <a:pos x="66" y="1"/>
                </a:cxn>
                <a:cxn ang="0">
                  <a:pos x="50" y="0"/>
                </a:cxn>
                <a:cxn ang="0">
                  <a:pos x="34" y="1"/>
                </a:cxn>
                <a:cxn ang="0">
                  <a:pos x="20" y="2"/>
                </a:cxn>
                <a:cxn ang="0">
                  <a:pos x="9" y="4"/>
                </a:cxn>
                <a:cxn ang="0">
                  <a:pos x="0" y="6"/>
                </a:cxn>
                <a:cxn ang="0">
                  <a:pos x="0" y="30"/>
                </a:cxn>
                <a:cxn ang="0">
                  <a:pos x="2" y="35"/>
                </a:cxn>
                <a:cxn ang="0">
                  <a:pos x="6" y="38"/>
                </a:cxn>
                <a:cxn ang="0">
                  <a:pos x="9" y="41"/>
                </a:cxn>
                <a:cxn ang="0">
                  <a:pos x="13" y="45"/>
                </a:cxn>
                <a:cxn ang="0">
                  <a:pos x="20" y="48"/>
                </a:cxn>
                <a:cxn ang="0">
                  <a:pos x="27" y="49"/>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7" name="Freeform 409"/>
            <p:cNvSpPr>
              <a:spLocks/>
            </p:cNvSpPr>
            <p:nvPr/>
          </p:nvSpPr>
          <p:spPr bwMode="auto">
            <a:xfrm>
              <a:off x="1441" y="1194"/>
              <a:ext cx="26" cy="19"/>
            </a:xfrm>
            <a:custGeom>
              <a:avLst/>
              <a:gdLst/>
              <a:ahLst/>
              <a:cxnLst>
                <a:cxn ang="0">
                  <a:pos x="33" y="0"/>
                </a:cxn>
                <a:cxn ang="0">
                  <a:pos x="22" y="5"/>
                </a:cxn>
                <a:cxn ang="0">
                  <a:pos x="11" y="12"/>
                </a:cxn>
                <a:cxn ang="0">
                  <a:pos x="6" y="17"/>
                </a:cxn>
                <a:cxn ang="0">
                  <a:pos x="3" y="21"/>
                </a:cxn>
                <a:cxn ang="0">
                  <a:pos x="0" y="25"/>
                </a:cxn>
                <a:cxn ang="0">
                  <a:pos x="0" y="31"/>
                </a:cxn>
                <a:cxn ang="0">
                  <a:pos x="0" y="34"/>
                </a:cxn>
                <a:cxn ang="0">
                  <a:pos x="1" y="37"/>
                </a:cxn>
                <a:cxn ang="0">
                  <a:pos x="2" y="40"/>
                </a:cxn>
                <a:cxn ang="0">
                  <a:pos x="5" y="43"/>
                </a:cxn>
                <a:cxn ang="0">
                  <a:pos x="11" y="48"/>
                </a:cxn>
                <a:cxn ang="0">
                  <a:pos x="18" y="53"/>
                </a:cxn>
                <a:cxn ang="0">
                  <a:pos x="27" y="56"/>
                </a:cxn>
                <a:cxn ang="0">
                  <a:pos x="36" y="59"/>
                </a:cxn>
                <a:cxn ang="0">
                  <a:pos x="45" y="61"/>
                </a:cxn>
                <a:cxn ang="0">
                  <a:pos x="53" y="61"/>
                </a:cxn>
                <a:cxn ang="0">
                  <a:pos x="56" y="61"/>
                </a:cxn>
                <a:cxn ang="0">
                  <a:pos x="59" y="60"/>
                </a:cxn>
                <a:cxn ang="0">
                  <a:pos x="62" y="59"/>
                </a:cxn>
                <a:cxn ang="0">
                  <a:pos x="66" y="57"/>
                </a:cxn>
                <a:cxn ang="0">
                  <a:pos x="72" y="52"/>
                </a:cxn>
                <a:cxn ang="0">
                  <a:pos x="77" y="47"/>
                </a:cxn>
                <a:cxn ang="0">
                  <a:pos x="80" y="40"/>
                </a:cxn>
                <a:cxn ang="0">
                  <a:pos x="83" y="33"/>
                </a:cxn>
                <a:cxn ang="0">
                  <a:pos x="85" y="25"/>
                </a:cxn>
                <a:cxn ang="0">
                  <a:pos x="85" y="18"/>
                </a:cxn>
                <a:cxn ang="0">
                  <a:pos x="33" y="0"/>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8" name="Freeform 410"/>
            <p:cNvSpPr>
              <a:spLocks/>
            </p:cNvSpPr>
            <p:nvPr/>
          </p:nvSpPr>
          <p:spPr bwMode="auto">
            <a:xfrm>
              <a:off x="1254" y="1188"/>
              <a:ext cx="31" cy="6"/>
            </a:xfrm>
            <a:custGeom>
              <a:avLst/>
              <a:gdLst/>
              <a:ahLst/>
              <a:cxnLst>
                <a:cxn ang="0">
                  <a:pos x="0" y="6"/>
                </a:cxn>
                <a:cxn ang="0">
                  <a:pos x="7" y="11"/>
                </a:cxn>
                <a:cxn ang="0">
                  <a:pos x="13" y="15"/>
                </a:cxn>
                <a:cxn ang="0">
                  <a:pos x="21" y="18"/>
                </a:cxn>
                <a:cxn ang="0">
                  <a:pos x="27" y="19"/>
                </a:cxn>
                <a:cxn ang="0">
                  <a:pos x="100" y="6"/>
                </a:cxn>
                <a:cxn ang="0">
                  <a:pos x="73" y="2"/>
                </a:cxn>
                <a:cxn ang="0">
                  <a:pos x="47" y="0"/>
                </a:cxn>
                <a:cxn ang="0">
                  <a:pos x="36" y="0"/>
                </a:cxn>
                <a:cxn ang="0">
                  <a:pos x="24" y="1"/>
                </a:cxn>
                <a:cxn ang="0">
                  <a:pos x="12" y="3"/>
                </a:cxn>
                <a:cxn ang="0">
                  <a:pos x="0" y="6"/>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9" name="Freeform 411"/>
            <p:cNvSpPr>
              <a:spLocks/>
            </p:cNvSpPr>
            <p:nvPr/>
          </p:nvSpPr>
          <p:spPr bwMode="auto">
            <a:xfrm>
              <a:off x="1272" y="1168"/>
              <a:ext cx="53" cy="15"/>
            </a:xfrm>
            <a:custGeom>
              <a:avLst/>
              <a:gdLst/>
              <a:ahLst/>
              <a:cxnLst>
                <a:cxn ang="0">
                  <a:pos x="0" y="27"/>
                </a:cxn>
                <a:cxn ang="0">
                  <a:pos x="0" y="29"/>
                </a:cxn>
                <a:cxn ang="0">
                  <a:pos x="3" y="31"/>
                </a:cxn>
                <a:cxn ang="0">
                  <a:pos x="8" y="33"/>
                </a:cxn>
                <a:cxn ang="0">
                  <a:pos x="13" y="35"/>
                </a:cxn>
                <a:cxn ang="0">
                  <a:pos x="27" y="38"/>
                </a:cxn>
                <a:cxn ang="0">
                  <a:pos x="44" y="41"/>
                </a:cxn>
                <a:cxn ang="0">
                  <a:pos x="75" y="44"/>
                </a:cxn>
                <a:cxn ang="0">
                  <a:pos x="92" y="45"/>
                </a:cxn>
                <a:cxn ang="0">
                  <a:pos x="166" y="27"/>
                </a:cxn>
                <a:cxn ang="0">
                  <a:pos x="157" y="25"/>
                </a:cxn>
                <a:cxn ang="0">
                  <a:pos x="137" y="19"/>
                </a:cxn>
                <a:cxn ang="0">
                  <a:pos x="110" y="11"/>
                </a:cxn>
                <a:cxn ang="0">
                  <a:pos x="80" y="4"/>
                </a:cxn>
                <a:cxn ang="0">
                  <a:pos x="65" y="2"/>
                </a:cxn>
                <a:cxn ang="0">
                  <a:pos x="50" y="1"/>
                </a:cxn>
                <a:cxn ang="0">
                  <a:pos x="36" y="0"/>
                </a:cxn>
                <a:cxn ang="0">
                  <a:pos x="24" y="2"/>
                </a:cxn>
                <a:cxn ang="0">
                  <a:pos x="19" y="3"/>
                </a:cxn>
                <a:cxn ang="0">
                  <a:pos x="14" y="5"/>
                </a:cxn>
                <a:cxn ang="0">
                  <a:pos x="10" y="7"/>
                </a:cxn>
                <a:cxn ang="0">
                  <a:pos x="7" y="10"/>
                </a:cxn>
                <a:cxn ang="0">
                  <a:pos x="3" y="13"/>
                </a:cxn>
                <a:cxn ang="0">
                  <a:pos x="1" y="17"/>
                </a:cxn>
                <a:cxn ang="0">
                  <a:pos x="0" y="22"/>
                </a:cxn>
                <a:cxn ang="0">
                  <a:pos x="0" y="27"/>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0" name="Freeform 412"/>
            <p:cNvSpPr>
              <a:spLocks/>
            </p:cNvSpPr>
            <p:nvPr/>
          </p:nvSpPr>
          <p:spPr bwMode="auto">
            <a:xfrm>
              <a:off x="1488" y="1422"/>
              <a:ext cx="11" cy="8"/>
            </a:xfrm>
            <a:custGeom>
              <a:avLst/>
              <a:gdLst/>
              <a:ahLst/>
              <a:cxnLst>
                <a:cxn ang="0">
                  <a:pos x="0" y="0"/>
                </a:cxn>
                <a:cxn ang="0">
                  <a:pos x="0" y="9"/>
                </a:cxn>
                <a:cxn ang="0">
                  <a:pos x="3" y="15"/>
                </a:cxn>
                <a:cxn ang="0">
                  <a:pos x="6" y="20"/>
                </a:cxn>
                <a:cxn ang="0">
                  <a:pos x="11" y="22"/>
                </a:cxn>
                <a:cxn ang="0">
                  <a:pos x="16" y="24"/>
                </a:cxn>
                <a:cxn ang="0">
                  <a:pos x="22" y="25"/>
                </a:cxn>
                <a:cxn ang="0">
                  <a:pos x="27" y="25"/>
                </a:cxn>
                <a:cxn ang="0">
                  <a:pos x="33" y="25"/>
                </a:cxn>
                <a:cxn ang="0">
                  <a:pos x="33" y="0"/>
                </a:cxn>
                <a:cxn ang="0">
                  <a:pos x="24" y="0"/>
                </a:cxn>
                <a:cxn ang="0">
                  <a:pos x="16" y="0"/>
                </a:cxn>
                <a:cxn ang="0">
                  <a:pos x="9" y="0"/>
                </a:cxn>
                <a:cxn ang="0">
                  <a:pos x="0" y="0"/>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1" name="Freeform 413"/>
            <p:cNvSpPr>
              <a:spLocks/>
            </p:cNvSpPr>
            <p:nvPr/>
          </p:nvSpPr>
          <p:spPr bwMode="auto">
            <a:xfrm>
              <a:off x="1605" y="1729"/>
              <a:ext cx="16" cy="20"/>
            </a:xfrm>
            <a:custGeom>
              <a:avLst/>
              <a:gdLst/>
              <a:ahLst/>
              <a:cxnLst>
                <a:cxn ang="0">
                  <a:pos x="0" y="62"/>
                </a:cxn>
                <a:cxn ang="0">
                  <a:pos x="12" y="56"/>
                </a:cxn>
                <a:cxn ang="0">
                  <a:pos x="22" y="50"/>
                </a:cxn>
                <a:cxn ang="0">
                  <a:pos x="30" y="43"/>
                </a:cxn>
                <a:cxn ang="0">
                  <a:pos x="37" y="36"/>
                </a:cxn>
                <a:cxn ang="0">
                  <a:pos x="41" y="28"/>
                </a:cxn>
                <a:cxn ang="0">
                  <a:pos x="44" y="19"/>
                </a:cxn>
                <a:cxn ang="0">
                  <a:pos x="47" y="9"/>
                </a:cxn>
                <a:cxn ang="0">
                  <a:pos x="48" y="0"/>
                </a:cxn>
                <a:cxn ang="0">
                  <a:pos x="40" y="3"/>
                </a:cxn>
                <a:cxn ang="0">
                  <a:pos x="32" y="6"/>
                </a:cxn>
                <a:cxn ang="0">
                  <a:pos x="23" y="10"/>
                </a:cxn>
                <a:cxn ang="0">
                  <a:pos x="17" y="15"/>
                </a:cxn>
                <a:cxn ang="0">
                  <a:pos x="10" y="21"/>
                </a:cxn>
                <a:cxn ang="0">
                  <a:pos x="6" y="27"/>
                </a:cxn>
                <a:cxn ang="0">
                  <a:pos x="4" y="31"/>
                </a:cxn>
                <a:cxn ang="0">
                  <a:pos x="3" y="35"/>
                </a:cxn>
                <a:cxn ang="0">
                  <a:pos x="1" y="39"/>
                </a:cxn>
                <a:cxn ang="0">
                  <a:pos x="0" y="43"/>
                </a:cxn>
                <a:cxn ang="0">
                  <a:pos x="0" y="52"/>
                </a:cxn>
                <a:cxn ang="0">
                  <a:pos x="0" y="62"/>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2" name="Freeform 414"/>
            <p:cNvSpPr>
              <a:spLocks/>
            </p:cNvSpPr>
            <p:nvPr/>
          </p:nvSpPr>
          <p:spPr bwMode="auto">
            <a:xfrm>
              <a:off x="1554" y="1729"/>
              <a:ext cx="36" cy="20"/>
            </a:xfrm>
            <a:custGeom>
              <a:avLst/>
              <a:gdLst/>
              <a:ahLst/>
              <a:cxnLst>
                <a:cxn ang="0">
                  <a:pos x="47" y="0"/>
                </a:cxn>
                <a:cxn ang="0">
                  <a:pos x="36" y="7"/>
                </a:cxn>
                <a:cxn ang="0">
                  <a:pos x="23" y="17"/>
                </a:cxn>
                <a:cxn ang="0">
                  <a:pos x="11" y="27"/>
                </a:cxn>
                <a:cxn ang="0">
                  <a:pos x="0" y="37"/>
                </a:cxn>
                <a:cxn ang="0">
                  <a:pos x="22" y="46"/>
                </a:cxn>
                <a:cxn ang="0">
                  <a:pos x="41" y="54"/>
                </a:cxn>
                <a:cxn ang="0">
                  <a:pos x="51" y="57"/>
                </a:cxn>
                <a:cxn ang="0">
                  <a:pos x="62" y="59"/>
                </a:cxn>
                <a:cxn ang="0">
                  <a:pos x="73" y="61"/>
                </a:cxn>
                <a:cxn ang="0">
                  <a:pos x="87" y="62"/>
                </a:cxn>
                <a:cxn ang="0">
                  <a:pos x="97" y="61"/>
                </a:cxn>
                <a:cxn ang="0">
                  <a:pos x="106" y="58"/>
                </a:cxn>
                <a:cxn ang="0">
                  <a:pos x="109" y="56"/>
                </a:cxn>
                <a:cxn ang="0">
                  <a:pos x="111" y="54"/>
                </a:cxn>
                <a:cxn ang="0">
                  <a:pos x="113" y="52"/>
                </a:cxn>
                <a:cxn ang="0">
                  <a:pos x="113" y="49"/>
                </a:cxn>
                <a:cxn ang="0">
                  <a:pos x="91" y="41"/>
                </a:cxn>
                <a:cxn ang="0">
                  <a:pos x="70" y="32"/>
                </a:cxn>
                <a:cxn ang="0">
                  <a:pos x="65" y="29"/>
                </a:cxn>
                <a:cxn ang="0">
                  <a:pos x="61" y="26"/>
                </a:cxn>
                <a:cxn ang="0">
                  <a:pos x="57" y="23"/>
                </a:cxn>
                <a:cxn ang="0">
                  <a:pos x="54" y="20"/>
                </a:cxn>
                <a:cxn ang="0">
                  <a:pos x="51" y="16"/>
                </a:cxn>
                <a:cxn ang="0">
                  <a:pos x="48" y="10"/>
                </a:cxn>
                <a:cxn ang="0">
                  <a:pos x="47" y="5"/>
                </a:cxn>
                <a:cxn ang="0">
                  <a:pos x="47" y="0"/>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3" name="Freeform 415"/>
            <p:cNvSpPr>
              <a:spLocks/>
            </p:cNvSpPr>
            <p:nvPr/>
          </p:nvSpPr>
          <p:spPr bwMode="auto">
            <a:xfrm>
              <a:off x="1748" y="1188"/>
              <a:ext cx="29" cy="15"/>
            </a:xfrm>
            <a:custGeom>
              <a:avLst/>
              <a:gdLst/>
              <a:ahLst/>
              <a:cxnLst>
                <a:cxn ang="0">
                  <a:pos x="0" y="0"/>
                </a:cxn>
                <a:cxn ang="0">
                  <a:pos x="15" y="0"/>
                </a:cxn>
                <a:cxn ang="0">
                  <a:pos x="30" y="1"/>
                </a:cxn>
                <a:cxn ang="0">
                  <a:pos x="45" y="2"/>
                </a:cxn>
                <a:cxn ang="0">
                  <a:pos x="59" y="5"/>
                </a:cxn>
                <a:cxn ang="0">
                  <a:pos x="64" y="7"/>
                </a:cxn>
                <a:cxn ang="0">
                  <a:pos x="71" y="9"/>
                </a:cxn>
                <a:cxn ang="0">
                  <a:pos x="75" y="12"/>
                </a:cxn>
                <a:cxn ang="0">
                  <a:pos x="81" y="16"/>
                </a:cxn>
                <a:cxn ang="0">
                  <a:pos x="85" y="20"/>
                </a:cxn>
                <a:cxn ang="0">
                  <a:pos x="89" y="25"/>
                </a:cxn>
                <a:cxn ang="0">
                  <a:pos x="91" y="30"/>
                </a:cxn>
                <a:cxn ang="0">
                  <a:pos x="93" y="37"/>
                </a:cxn>
                <a:cxn ang="0">
                  <a:pos x="79" y="37"/>
                </a:cxn>
                <a:cxn ang="0">
                  <a:pos x="68" y="39"/>
                </a:cxn>
                <a:cxn ang="0">
                  <a:pos x="60" y="41"/>
                </a:cxn>
                <a:cxn ang="0">
                  <a:pos x="52" y="43"/>
                </a:cxn>
                <a:cxn ang="0">
                  <a:pos x="42" y="47"/>
                </a:cxn>
                <a:cxn ang="0">
                  <a:pos x="33" y="50"/>
                </a:cxn>
                <a:cxn ang="0">
                  <a:pos x="30" y="50"/>
                </a:cxn>
                <a:cxn ang="0">
                  <a:pos x="28" y="48"/>
                </a:cxn>
                <a:cxn ang="0">
                  <a:pos x="26" y="47"/>
                </a:cxn>
                <a:cxn ang="0">
                  <a:pos x="25" y="45"/>
                </a:cxn>
                <a:cxn ang="0">
                  <a:pos x="23" y="41"/>
                </a:cxn>
                <a:cxn ang="0">
                  <a:pos x="22" y="36"/>
                </a:cxn>
                <a:cxn ang="0">
                  <a:pos x="22" y="31"/>
                </a:cxn>
                <a:cxn ang="0">
                  <a:pos x="23" y="26"/>
                </a:cxn>
                <a:cxn ang="0">
                  <a:pos x="24" y="22"/>
                </a:cxn>
                <a:cxn ang="0">
                  <a:pos x="26" y="19"/>
                </a:cxn>
                <a:cxn ang="0">
                  <a:pos x="0" y="19"/>
                </a:cxn>
                <a:cxn ang="0">
                  <a:pos x="0" y="0"/>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4" name="Freeform 416"/>
            <p:cNvSpPr>
              <a:spLocks/>
            </p:cNvSpPr>
            <p:nvPr/>
          </p:nvSpPr>
          <p:spPr bwMode="auto">
            <a:xfrm>
              <a:off x="1436" y="1246"/>
              <a:ext cx="331" cy="198"/>
            </a:xfrm>
            <a:custGeom>
              <a:avLst/>
              <a:gdLst/>
              <a:ahLst/>
              <a:cxnLst>
                <a:cxn ang="0">
                  <a:pos x="20" y="112"/>
                </a:cxn>
                <a:cxn ang="0">
                  <a:pos x="67" y="60"/>
                </a:cxn>
                <a:cxn ang="0">
                  <a:pos x="266" y="0"/>
                </a:cxn>
                <a:cxn ang="0">
                  <a:pos x="205" y="47"/>
                </a:cxn>
                <a:cxn ang="0">
                  <a:pos x="180" y="105"/>
                </a:cxn>
                <a:cxn ang="0">
                  <a:pos x="274" y="60"/>
                </a:cxn>
                <a:cxn ang="0">
                  <a:pos x="397" y="14"/>
                </a:cxn>
                <a:cxn ang="0">
                  <a:pos x="438" y="23"/>
                </a:cxn>
                <a:cxn ang="0">
                  <a:pos x="433" y="71"/>
                </a:cxn>
                <a:cxn ang="0">
                  <a:pos x="581" y="80"/>
                </a:cxn>
                <a:cxn ang="0">
                  <a:pos x="675" y="89"/>
                </a:cxn>
                <a:cxn ang="0">
                  <a:pos x="749" y="111"/>
                </a:cxn>
                <a:cxn ang="0">
                  <a:pos x="749" y="134"/>
                </a:cxn>
                <a:cxn ang="0">
                  <a:pos x="711" y="184"/>
                </a:cxn>
                <a:cxn ang="0">
                  <a:pos x="799" y="168"/>
                </a:cxn>
                <a:cxn ang="0">
                  <a:pos x="866" y="191"/>
                </a:cxn>
                <a:cxn ang="0">
                  <a:pos x="856" y="239"/>
                </a:cxn>
                <a:cxn ang="0">
                  <a:pos x="788" y="248"/>
                </a:cxn>
                <a:cxn ang="0">
                  <a:pos x="859" y="284"/>
                </a:cxn>
                <a:cxn ang="0">
                  <a:pos x="903" y="327"/>
                </a:cxn>
                <a:cxn ang="0">
                  <a:pos x="977" y="329"/>
                </a:cxn>
                <a:cxn ang="0">
                  <a:pos x="1029" y="351"/>
                </a:cxn>
                <a:cxn ang="0">
                  <a:pos x="939" y="409"/>
                </a:cxn>
                <a:cxn ang="0">
                  <a:pos x="899" y="417"/>
                </a:cxn>
                <a:cxn ang="0">
                  <a:pos x="874" y="443"/>
                </a:cxn>
                <a:cxn ang="0">
                  <a:pos x="830" y="414"/>
                </a:cxn>
                <a:cxn ang="0">
                  <a:pos x="851" y="393"/>
                </a:cxn>
                <a:cxn ang="0">
                  <a:pos x="792" y="379"/>
                </a:cxn>
                <a:cxn ang="0">
                  <a:pos x="759" y="364"/>
                </a:cxn>
                <a:cxn ang="0">
                  <a:pos x="744" y="394"/>
                </a:cxn>
                <a:cxn ang="0">
                  <a:pos x="747" y="445"/>
                </a:cxn>
                <a:cxn ang="0">
                  <a:pos x="795" y="523"/>
                </a:cxn>
                <a:cxn ang="0">
                  <a:pos x="771" y="547"/>
                </a:cxn>
                <a:cxn ang="0">
                  <a:pos x="708" y="556"/>
                </a:cxn>
                <a:cxn ang="0">
                  <a:pos x="618" y="517"/>
                </a:cxn>
                <a:cxn ang="0">
                  <a:pos x="668" y="567"/>
                </a:cxn>
                <a:cxn ang="0">
                  <a:pos x="665" y="604"/>
                </a:cxn>
                <a:cxn ang="0">
                  <a:pos x="518" y="570"/>
                </a:cxn>
                <a:cxn ang="0">
                  <a:pos x="471" y="523"/>
                </a:cxn>
                <a:cxn ang="0">
                  <a:pos x="410" y="473"/>
                </a:cxn>
                <a:cxn ang="0">
                  <a:pos x="367" y="453"/>
                </a:cxn>
                <a:cxn ang="0">
                  <a:pos x="392" y="433"/>
                </a:cxn>
                <a:cxn ang="0">
                  <a:pos x="459" y="399"/>
                </a:cxn>
                <a:cxn ang="0">
                  <a:pos x="500" y="378"/>
                </a:cxn>
                <a:cxn ang="0">
                  <a:pos x="577" y="380"/>
                </a:cxn>
                <a:cxn ang="0">
                  <a:pos x="614" y="395"/>
                </a:cxn>
                <a:cxn ang="0">
                  <a:pos x="687" y="387"/>
                </a:cxn>
                <a:cxn ang="0">
                  <a:pos x="581" y="355"/>
                </a:cxn>
                <a:cxn ang="0">
                  <a:pos x="542" y="361"/>
                </a:cxn>
                <a:cxn ang="0">
                  <a:pos x="539" y="350"/>
                </a:cxn>
                <a:cxn ang="0">
                  <a:pos x="576" y="306"/>
                </a:cxn>
                <a:cxn ang="0">
                  <a:pos x="576" y="274"/>
                </a:cxn>
                <a:cxn ang="0">
                  <a:pos x="524" y="254"/>
                </a:cxn>
                <a:cxn ang="0">
                  <a:pos x="473" y="198"/>
                </a:cxn>
                <a:cxn ang="0">
                  <a:pos x="434" y="168"/>
                </a:cxn>
                <a:cxn ang="0">
                  <a:pos x="408" y="163"/>
                </a:cxn>
                <a:cxn ang="0">
                  <a:pos x="378" y="203"/>
                </a:cxn>
                <a:cxn ang="0">
                  <a:pos x="207" y="174"/>
                </a:cxn>
                <a:cxn ang="0">
                  <a:pos x="114" y="189"/>
                </a:cxn>
                <a:cxn ang="0">
                  <a:pos x="79" y="187"/>
                </a:cxn>
                <a:cxn ang="0">
                  <a:pos x="16" y="180"/>
                </a:cxn>
                <a:cxn ang="0">
                  <a:pos x="9" y="158"/>
                </a:cxn>
                <a:cxn ang="0">
                  <a:pos x="75" y="149"/>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5" name="Freeform 417"/>
            <p:cNvSpPr>
              <a:spLocks/>
            </p:cNvSpPr>
            <p:nvPr/>
          </p:nvSpPr>
          <p:spPr bwMode="auto">
            <a:xfrm>
              <a:off x="1528" y="1110"/>
              <a:ext cx="409" cy="105"/>
            </a:xfrm>
            <a:custGeom>
              <a:avLst/>
              <a:gdLst/>
              <a:ahLst/>
              <a:cxnLst>
                <a:cxn ang="0">
                  <a:pos x="797" y="38"/>
                </a:cxn>
                <a:cxn ang="0">
                  <a:pos x="813" y="16"/>
                </a:cxn>
                <a:cxn ang="0">
                  <a:pos x="846" y="10"/>
                </a:cxn>
                <a:cxn ang="0">
                  <a:pos x="865" y="25"/>
                </a:cxn>
                <a:cxn ang="0">
                  <a:pos x="938" y="14"/>
                </a:cxn>
                <a:cxn ang="0">
                  <a:pos x="1020" y="1"/>
                </a:cxn>
                <a:cxn ang="0">
                  <a:pos x="1084" y="17"/>
                </a:cxn>
                <a:cxn ang="0">
                  <a:pos x="1133" y="20"/>
                </a:cxn>
                <a:cxn ang="0">
                  <a:pos x="1268" y="32"/>
                </a:cxn>
                <a:cxn ang="0">
                  <a:pos x="1242" y="50"/>
                </a:cxn>
                <a:cxn ang="0">
                  <a:pos x="1163" y="64"/>
                </a:cxn>
                <a:cxn ang="0">
                  <a:pos x="1053" y="77"/>
                </a:cxn>
                <a:cxn ang="0">
                  <a:pos x="1029" y="96"/>
                </a:cxn>
                <a:cxn ang="0">
                  <a:pos x="999" y="104"/>
                </a:cxn>
                <a:cxn ang="0">
                  <a:pos x="942" y="102"/>
                </a:cxn>
                <a:cxn ang="0">
                  <a:pos x="930" y="118"/>
                </a:cxn>
                <a:cxn ang="0">
                  <a:pos x="747" y="133"/>
                </a:cxn>
                <a:cxn ang="0">
                  <a:pos x="666" y="156"/>
                </a:cxn>
                <a:cxn ang="0">
                  <a:pos x="635" y="181"/>
                </a:cxn>
                <a:cxn ang="0">
                  <a:pos x="591" y="167"/>
                </a:cxn>
                <a:cxn ang="0">
                  <a:pos x="570" y="181"/>
                </a:cxn>
                <a:cxn ang="0">
                  <a:pos x="590" y="207"/>
                </a:cxn>
                <a:cxn ang="0">
                  <a:pos x="545" y="237"/>
                </a:cxn>
                <a:cxn ang="0">
                  <a:pos x="483" y="236"/>
                </a:cxn>
                <a:cxn ang="0">
                  <a:pos x="404" y="242"/>
                </a:cxn>
                <a:cxn ang="0">
                  <a:pos x="405" y="257"/>
                </a:cxn>
                <a:cxn ang="0">
                  <a:pos x="392" y="293"/>
                </a:cxn>
                <a:cxn ang="0">
                  <a:pos x="333" y="320"/>
                </a:cxn>
                <a:cxn ang="0">
                  <a:pos x="290" y="296"/>
                </a:cxn>
                <a:cxn ang="0">
                  <a:pos x="253" y="285"/>
                </a:cxn>
                <a:cxn ang="0">
                  <a:pos x="96" y="276"/>
                </a:cxn>
                <a:cxn ang="0">
                  <a:pos x="0" y="285"/>
                </a:cxn>
                <a:cxn ang="0">
                  <a:pos x="10" y="266"/>
                </a:cxn>
                <a:cxn ang="0">
                  <a:pos x="56" y="246"/>
                </a:cxn>
                <a:cxn ang="0">
                  <a:pos x="143" y="235"/>
                </a:cxn>
                <a:cxn ang="0">
                  <a:pos x="170" y="225"/>
                </a:cxn>
                <a:cxn ang="0">
                  <a:pos x="190" y="217"/>
                </a:cxn>
                <a:cxn ang="0">
                  <a:pos x="219" y="232"/>
                </a:cxn>
                <a:cxn ang="0">
                  <a:pos x="247" y="247"/>
                </a:cxn>
                <a:cxn ang="0">
                  <a:pos x="208" y="207"/>
                </a:cxn>
                <a:cxn ang="0">
                  <a:pos x="193" y="200"/>
                </a:cxn>
                <a:cxn ang="0">
                  <a:pos x="197" y="181"/>
                </a:cxn>
                <a:cxn ang="0">
                  <a:pos x="246" y="174"/>
                </a:cxn>
                <a:cxn ang="0">
                  <a:pos x="365" y="186"/>
                </a:cxn>
                <a:cxn ang="0">
                  <a:pos x="418" y="174"/>
                </a:cxn>
                <a:cxn ang="0">
                  <a:pos x="322" y="169"/>
                </a:cxn>
                <a:cxn ang="0">
                  <a:pos x="299" y="149"/>
                </a:cxn>
                <a:cxn ang="0">
                  <a:pos x="378" y="137"/>
                </a:cxn>
                <a:cxn ang="0">
                  <a:pos x="438" y="155"/>
                </a:cxn>
                <a:cxn ang="0">
                  <a:pos x="478" y="124"/>
                </a:cxn>
                <a:cxn ang="0">
                  <a:pos x="664" y="87"/>
                </a:cxn>
                <a:cxn ang="0">
                  <a:pos x="589" y="110"/>
                </a:cxn>
                <a:cxn ang="0">
                  <a:pos x="449" y="111"/>
                </a:cxn>
                <a:cxn ang="0">
                  <a:pos x="312" y="116"/>
                </a:cxn>
                <a:cxn ang="0">
                  <a:pos x="253" y="101"/>
                </a:cxn>
                <a:cxn ang="0">
                  <a:pos x="219" y="80"/>
                </a:cxn>
                <a:cxn ang="0">
                  <a:pos x="253" y="71"/>
                </a:cxn>
                <a:cxn ang="0">
                  <a:pos x="446" y="47"/>
                </a:cxn>
                <a:cxn ang="0">
                  <a:pos x="618" y="32"/>
                </a:cxn>
                <a:cxn ang="0">
                  <a:pos x="674" y="20"/>
                </a:cxn>
                <a:cxn ang="0">
                  <a:pos x="757" y="26"/>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6" name="Freeform 418"/>
            <p:cNvSpPr>
              <a:spLocks/>
            </p:cNvSpPr>
            <p:nvPr/>
          </p:nvSpPr>
          <p:spPr bwMode="auto">
            <a:xfrm>
              <a:off x="553" y="1660"/>
              <a:ext cx="51" cy="38"/>
            </a:xfrm>
            <a:custGeom>
              <a:avLst/>
              <a:gdLst/>
              <a:ahLst/>
              <a:cxnLst>
                <a:cxn ang="0">
                  <a:pos x="0" y="0"/>
                </a:cxn>
                <a:cxn ang="0">
                  <a:pos x="1" y="10"/>
                </a:cxn>
                <a:cxn ang="0">
                  <a:pos x="4" y="19"/>
                </a:cxn>
                <a:cxn ang="0">
                  <a:pos x="9" y="29"/>
                </a:cxn>
                <a:cxn ang="0">
                  <a:pos x="15" y="39"/>
                </a:cxn>
                <a:cxn ang="0">
                  <a:pos x="22" y="48"/>
                </a:cxn>
                <a:cxn ang="0">
                  <a:pos x="31" y="59"/>
                </a:cxn>
                <a:cxn ang="0">
                  <a:pos x="41" y="68"/>
                </a:cxn>
                <a:cxn ang="0">
                  <a:pos x="51" y="77"/>
                </a:cxn>
                <a:cxn ang="0">
                  <a:pos x="62" y="85"/>
                </a:cxn>
                <a:cxn ang="0">
                  <a:pos x="73" y="93"/>
                </a:cxn>
                <a:cxn ang="0">
                  <a:pos x="84" y="99"/>
                </a:cxn>
                <a:cxn ang="0">
                  <a:pos x="95" y="105"/>
                </a:cxn>
                <a:cxn ang="0">
                  <a:pos x="106" y="111"/>
                </a:cxn>
                <a:cxn ang="0">
                  <a:pos x="116" y="114"/>
                </a:cxn>
                <a:cxn ang="0">
                  <a:pos x="124" y="117"/>
                </a:cxn>
                <a:cxn ang="0">
                  <a:pos x="133" y="117"/>
                </a:cxn>
                <a:cxn ang="0">
                  <a:pos x="139" y="116"/>
                </a:cxn>
                <a:cxn ang="0">
                  <a:pos x="146" y="113"/>
                </a:cxn>
                <a:cxn ang="0">
                  <a:pos x="153" y="110"/>
                </a:cxn>
                <a:cxn ang="0">
                  <a:pos x="160" y="104"/>
                </a:cxn>
                <a:cxn ang="0">
                  <a:pos x="150" y="91"/>
                </a:cxn>
                <a:cxn ang="0">
                  <a:pos x="141" y="79"/>
                </a:cxn>
                <a:cxn ang="0">
                  <a:pos x="138" y="73"/>
                </a:cxn>
                <a:cxn ang="0">
                  <a:pos x="135" y="66"/>
                </a:cxn>
                <a:cxn ang="0">
                  <a:pos x="133" y="58"/>
                </a:cxn>
                <a:cxn ang="0">
                  <a:pos x="133" y="49"/>
                </a:cxn>
                <a:cxn ang="0">
                  <a:pos x="127" y="48"/>
                </a:cxn>
                <a:cxn ang="0">
                  <a:pos x="118" y="45"/>
                </a:cxn>
                <a:cxn ang="0">
                  <a:pos x="108" y="40"/>
                </a:cxn>
                <a:cxn ang="0">
                  <a:pos x="97" y="34"/>
                </a:cxn>
                <a:cxn ang="0">
                  <a:pos x="87" y="28"/>
                </a:cxn>
                <a:cxn ang="0">
                  <a:pos x="77" y="21"/>
                </a:cxn>
                <a:cxn ang="0">
                  <a:pos x="74" y="17"/>
                </a:cxn>
                <a:cxn ang="0">
                  <a:pos x="71" y="13"/>
                </a:cxn>
                <a:cxn ang="0">
                  <a:pos x="68" y="10"/>
                </a:cxn>
                <a:cxn ang="0">
                  <a:pos x="66" y="6"/>
                </a:cxn>
                <a:cxn ang="0">
                  <a:pos x="60" y="6"/>
                </a:cxn>
                <a:cxn ang="0">
                  <a:pos x="52" y="6"/>
                </a:cxn>
                <a:cxn ang="0">
                  <a:pos x="43" y="4"/>
                </a:cxn>
                <a:cxn ang="0">
                  <a:pos x="33" y="0"/>
                </a:cxn>
                <a:cxn ang="0">
                  <a:pos x="0" y="0"/>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7" name="Freeform 419"/>
            <p:cNvSpPr>
              <a:spLocks/>
            </p:cNvSpPr>
            <p:nvPr/>
          </p:nvSpPr>
          <p:spPr bwMode="auto">
            <a:xfrm>
              <a:off x="527" y="1592"/>
              <a:ext cx="26" cy="46"/>
            </a:xfrm>
            <a:custGeom>
              <a:avLst/>
              <a:gdLst/>
              <a:ahLst/>
              <a:cxnLst>
                <a:cxn ang="0">
                  <a:pos x="40" y="123"/>
                </a:cxn>
                <a:cxn ang="0">
                  <a:pos x="80" y="36"/>
                </a:cxn>
                <a:cxn ang="0">
                  <a:pos x="80" y="18"/>
                </a:cxn>
                <a:cxn ang="0">
                  <a:pos x="68" y="17"/>
                </a:cxn>
                <a:cxn ang="0">
                  <a:pos x="59" y="16"/>
                </a:cxn>
                <a:cxn ang="0">
                  <a:pos x="53" y="14"/>
                </a:cxn>
                <a:cxn ang="0">
                  <a:pos x="47" y="11"/>
                </a:cxn>
                <a:cxn ang="0">
                  <a:pos x="44" y="8"/>
                </a:cxn>
                <a:cxn ang="0">
                  <a:pos x="42" y="5"/>
                </a:cxn>
                <a:cxn ang="0">
                  <a:pos x="41" y="2"/>
                </a:cxn>
                <a:cxn ang="0">
                  <a:pos x="40" y="0"/>
                </a:cxn>
                <a:cxn ang="0">
                  <a:pos x="0" y="0"/>
                </a:cxn>
                <a:cxn ang="0">
                  <a:pos x="0" y="23"/>
                </a:cxn>
                <a:cxn ang="0">
                  <a:pos x="0" y="40"/>
                </a:cxn>
                <a:cxn ang="0">
                  <a:pos x="0" y="52"/>
                </a:cxn>
                <a:cxn ang="0">
                  <a:pos x="0" y="61"/>
                </a:cxn>
                <a:cxn ang="0">
                  <a:pos x="1" y="69"/>
                </a:cxn>
                <a:cxn ang="0">
                  <a:pos x="3" y="78"/>
                </a:cxn>
                <a:cxn ang="0">
                  <a:pos x="7" y="88"/>
                </a:cxn>
                <a:cxn ang="0">
                  <a:pos x="11" y="99"/>
                </a:cxn>
                <a:cxn ang="0">
                  <a:pos x="20" y="121"/>
                </a:cxn>
                <a:cxn ang="0">
                  <a:pos x="27" y="141"/>
                </a:cxn>
                <a:cxn ang="0">
                  <a:pos x="31" y="135"/>
                </a:cxn>
                <a:cxn ang="0">
                  <a:pos x="33" y="129"/>
                </a:cxn>
                <a:cxn ang="0">
                  <a:pos x="34" y="127"/>
                </a:cxn>
                <a:cxn ang="0">
                  <a:pos x="36" y="125"/>
                </a:cxn>
                <a:cxn ang="0">
                  <a:pos x="38" y="123"/>
                </a:cxn>
                <a:cxn ang="0">
                  <a:pos x="40" y="123"/>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8" name="Freeform 420"/>
            <p:cNvSpPr>
              <a:spLocks/>
            </p:cNvSpPr>
            <p:nvPr/>
          </p:nvSpPr>
          <p:spPr bwMode="auto">
            <a:xfrm>
              <a:off x="1379" y="1383"/>
              <a:ext cx="83" cy="41"/>
            </a:xfrm>
            <a:custGeom>
              <a:avLst/>
              <a:gdLst/>
              <a:ahLst/>
              <a:cxnLst>
                <a:cxn ang="0">
                  <a:pos x="0" y="93"/>
                </a:cxn>
                <a:cxn ang="0">
                  <a:pos x="0" y="96"/>
                </a:cxn>
                <a:cxn ang="0">
                  <a:pos x="2" y="100"/>
                </a:cxn>
                <a:cxn ang="0">
                  <a:pos x="4" y="103"/>
                </a:cxn>
                <a:cxn ang="0">
                  <a:pos x="6" y="106"/>
                </a:cxn>
                <a:cxn ang="0">
                  <a:pos x="14" y="111"/>
                </a:cxn>
                <a:cxn ang="0">
                  <a:pos x="23" y="115"/>
                </a:cxn>
                <a:cxn ang="0">
                  <a:pos x="31" y="120"/>
                </a:cxn>
                <a:cxn ang="0">
                  <a:pos x="41" y="122"/>
                </a:cxn>
                <a:cxn ang="0">
                  <a:pos x="51" y="124"/>
                </a:cxn>
                <a:cxn ang="0">
                  <a:pos x="60" y="124"/>
                </a:cxn>
                <a:cxn ang="0">
                  <a:pos x="68" y="124"/>
                </a:cxn>
                <a:cxn ang="0">
                  <a:pos x="75" y="123"/>
                </a:cxn>
                <a:cxn ang="0">
                  <a:pos x="81" y="122"/>
                </a:cxn>
                <a:cxn ang="0">
                  <a:pos x="87" y="120"/>
                </a:cxn>
                <a:cxn ang="0">
                  <a:pos x="97" y="114"/>
                </a:cxn>
                <a:cxn ang="0">
                  <a:pos x="106" y="108"/>
                </a:cxn>
                <a:cxn ang="0">
                  <a:pos x="115" y="103"/>
                </a:cxn>
                <a:cxn ang="0">
                  <a:pos x="125" y="98"/>
                </a:cxn>
                <a:cxn ang="0">
                  <a:pos x="130" y="96"/>
                </a:cxn>
                <a:cxn ang="0">
                  <a:pos x="137" y="94"/>
                </a:cxn>
                <a:cxn ang="0">
                  <a:pos x="145" y="93"/>
                </a:cxn>
                <a:cxn ang="0">
                  <a:pos x="152" y="93"/>
                </a:cxn>
                <a:cxn ang="0">
                  <a:pos x="162" y="94"/>
                </a:cxn>
                <a:cxn ang="0">
                  <a:pos x="171" y="96"/>
                </a:cxn>
                <a:cxn ang="0">
                  <a:pos x="180" y="99"/>
                </a:cxn>
                <a:cxn ang="0">
                  <a:pos x="188" y="103"/>
                </a:cxn>
                <a:cxn ang="0">
                  <a:pos x="204" y="111"/>
                </a:cxn>
                <a:cxn ang="0">
                  <a:pos x="219" y="117"/>
                </a:cxn>
                <a:cxn ang="0">
                  <a:pos x="259" y="117"/>
                </a:cxn>
                <a:cxn ang="0">
                  <a:pos x="259" y="99"/>
                </a:cxn>
                <a:cxn ang="0">
                  <a:pos x="252" y="98"/>
                </a:cxn>
                <a:cxn ang="0">
                  <a:pos x="244" y="96"/>
                </a:cxn>
                <a:cxn ang="0">
                  <a:pos x="236" y="94"/>
                </a:cxn>
                <a:cxn ang="0">
                  <a:pos x="226" y="93"/>
                </a:cxn>
                <a:cxn ang="0">
                  <a:pos x="230" y="85"/>
                </a:cxn>
                <a:cxn ang="0">
                  <a:pos x="236" y="79"/>
                </a:cxn>
                <a:cxn ang="0">
                  <a:pos x="240" y="74"/>
                </a:cxn>
                <a:cxn ang="0">
                  <a:pos x="246" y="69"/>
                </a:cxn>
                <a:cxn ang="0">
                  <a:pos x="238" y="61"/>
                </a:cxn>
                <a:cxn ang="0">
                  <a:pos x="230" y="56"/>
                </a:cxn>
                <a:cxn ang="0">
                  <a:pos x="222" y="50"/>
                </a:cxn>
                <a:cxn ang="0">
                  <a:pos x="214" y="46"/>
                </a:cxn>
                <a:cxn ang="0">
                  <a:pos x="197" y="37"/>
                </a:cxn>
                <a:cxn ang="0">
                  <a:pos x="182" y="30"/>
                </a:cxn>
                <a:cxn ang="0">
                  <a:pos x="166" y="23"/>
                </a:cxn>
                <a:cxn ang="0">
                  <a:pos x="153" y="17"/>
                </a:cxn>
                <a:cxn ang="0">
                  <a:pos x="147" y="13"/>
                </a:cxn>
                <a:cxn ang="0">
                  <a:pos x="141" y="10"/>
                </a:cxn>
                <a:cxn ang="0">
                  <a:pos x="137" y="5"/>
                </a:cxn>
                <a:cxn ang="0">
                  <a:pos x="132" y="0"/>
                </a:cxn>
                <a:cxn ang="0">
                  <a:pos x="124" y="3"/>
                </a:cxn>
                <a:cxn ang="0">
                  <a:pos x="114" y="7"/>
                </a:cxn>
                <a:cxn ang="0">
                  <a:pos x="105" y="12"/>
                </a:cxn>
                <a:cxn ang="0">
                  <a:pos x="95" y="17"/>
                </a:cxn>
                <a:cxn ang="0">
                  <a:pos x="75" y="29"/>
                </a:cxn>
                <a:cxn ang="0">
                  <a:pos x="57" y="42"/>
                </a:cxn>
                <a:cxn ang="0">
                  <a:pos x="38" y="56"/>
                </a:cxn>
                <a:cxn ang="0">
                  <a:pos x="23" y="70"/>
                </a:cxn>
                <a:cxn ang="0">
                  <a:pos x="9" y="83"/>
                </a:cxn>
                <a:cxn ang="0">
                  <a:pos x="0" y="93"/>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9" name="Freeform 421"/>
            <p:cNvSpPr>
              <a:spLocks/>
            </p:cNvSpPr>
            <p:nvPr/>
          </p:nvSpPr>
          <p:spPr bwMode="auto">
            <a:xfrm>
              <a:off x="1509" y="1389"/>
              <a:ext cx="38" cy="19"/>
            </a:xfrm>
            <a:custGeom>
              <a:avLst/>
              <a:gdLst/>
              <a:ahLst/>
              <a:cxnLst>
                <a:cxn ang="0">
                  <a:pos x="0" y="32"/>
                </a:cxn>
                <a:cxn ang="0">
                  <a:pos x="7" y="35"/>
                </a:cxn>
                <a:cxn ang="0">
                  <a:pos x="14" y="38"/>
                </a:cxn>
                <a:cxn ang="0">
                  <a:pos x="20" y="42"/>
                </a:cxn>
                <a:cxn ang="0">
                  <a:pos x="26" y="47"/>
                </a:cxn>
                <a:cxn ang="0">
                  <a:pos x="32" y="51"/>
                </a:cxn>
                <a:cxn ang="0">
                  <a:pos x="36" y="54"/>
                </a:cxn>
                <a:cxn ang="0">
                  <a:pos x="41" y="56"/>
                </a:cxn>
                <a:cxn ang="0">
                  <a:pos x="47" y="57"/>
                </a:cxn>
                <a:cxn ang="0">
                  <a:pos x="55" y="57"/>
                </a:cxn>
                <a:cxn ang="0">
                  <a:pos x="62" y="56"/>
                </a:cxn>
                <a:cxn ang="0">
                  <a:pos x="70" y="55"/>
                </a:cxn>
                <a:cxn ang="0">
                  <a:pos x="77" y="53"/>
                </a:cxn>
                <a:cxn ang="0">
                  <a:pos x="83" y="50"/>
                </a:cxn>
                <a:cxn ang="0">
                  <a:pos x="89" y="48"/>
                </a:cxn>
                <a:cxn ang="0">
                  <a:pos x="93" y="44"/>
                </a:cxn>
                <a:cxn ang="0">
                  <a:pos x="97" y="40"/>
                </a:cxn>
                <a:cxn ang="0">
                  <a:pos x="106" y="32"/>
                </a:cxn>
                <a:cxn ang="0">
                  <a:pos x="112" y="23"/>
                </a:cxn>
                <a:cxn ang="0">
                  <a:pos x="116" y="13"/>
                </a:cxn>
                <a:cxn ang="0">
                  <a:pos x="119" y="1"/>
                </a:cxn>
                <a:cxn ang="0">
                  <a:pos x="101" y="0"/>
                </a:cxn>
                <a:cxn ang="0">
                  <a:pos x="82" y="0"/>
                </a:cxn>
                <a:cxn ang="0">
                  <a:pos x="63" y="2"/>
                </a:cxn>
                <a:cxn ang="0">
                  <a:pos x="45" y="5"/>
                </a:cxn>
                <a:cxn ang="0">
                  <a:pos x="36" y="7"/>
                </a:cxn>
                <a:cxn ang="0">
                  <a:pos x="28" y="10"/>
                </a:cxn>
                <a:cxn ang="0">
                  <a:pos x="22" y="13"/>
                </a:cxn>
                <a:cxn ang="0">
                  <a:pos x="15" y="16"/>
                </a:cxn>
                <a:cxn ang="0">
                  <a:pos x="10" y="19"/>
                </a:cxn>
                <a:cxn ang="0">
                  <a:pos x="5" y="23"/>
                </a:cxn>
                <a:cxn ang="0">
                  <a:pos x="2" y="27"/>
                </a:cxn>
                <a:cxn ang="0">
                  <a:pos x="0" y="32"/>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0" name="Freeform 422"/>
            <p:cNvSpPr>
              <a:spLocks/>
            </p:cNvSpPr>
            <p:nvPr/>
          </p:nvSpPr>
          <p:spPr bwMode="auto">
            <a:xfrm>
              <a:off x="1554" y="1335"/>
              <a:ext cx="34" cy="17"/>
            </a:xfrm>
            <a:custGeom>
              <a:avLst/>
              <a:gdLst/>
              <a:ahLst/>
              <a:cxnLst>
                <a:cxn ang="0">
                  <a:pos x="0" y="50"/>
                </a:cxn>
                <a:cxn ang="0">
                  <a:pos x="6" y="51"/>
                </a:cxn>
                <a:cxn ang="0">
                  <a:pos x="9" y="52"/>
                </a:cxn>
                <a:cxn ang="0">
                  <a:pos x="13" y="52"/>
                </a:cxn>
                <a:cxn ang="0">
                  <a:pos x="17" y="52"/>
                </a:cxn>
                <a:cxn ang="0">
                  <a:pos x="24" y="50"/>
                </a:cxn>
                <a:cxn ang="0">
                  <a:pos x="34" y="50"/>
                </a:cxn>
                <a:cxn ang="0">
                  <a:pos x="43" y="49"/>
                </a:cxn>
                <a:cxn ang="0">
                  <a:pos x="53" y="48"/>
                </a:cxn>
                <a:cxn ang="0">
                  <a:pos x="62" y="47"/>
                </a:cxn>
                <a:cxn ang="0">
                  <a:pos x="70" y="43"/>
                </a:cxn>
                <a:cxn ang="0">
                  <a:pos x="79" y="40"/>
                </a:cxn>
                <a:cxn ang="0">
                  <a:pos x="88" y="36"/>
                </a:cxn>
                <a:cxn ang="0">
                  <a:pos x="97" y="31"/>
                </a:cxn>
                <a:cxn ang="0">
                  <a:pos x="107" y="24"/>
                </a:cxn>
                <a:cxn ang="0">
                  <a:pos x="107" y="0"/>
                </a:cxn>
                <a:cxn ang="0">
                  <a:pos x="98" y="1"/>
                </a:cxn>
                <a:cxn ang="0">
                  <a:pos x="86" y="3"/>
                </a:cxn>
                <a:cxn ang="0">
                  <a:pos x="72" y="7"/>
                </a:cxn>
                <a:cxn ang="0">
                  <a:pos x="56" y="13"/>
                </a:cxn>
                <a:cxn ang="0">
                  <a:pos x="41" y="20"/>
                </a:cxn>
                <a:cxn ang="0">
                  <a:pos x="25" y="28"/>
                </a:cxn>
                <a:cxn ang="0">
                  <a:pos x="19" y="33"/>
                </a:cxn>
                <a:cxn ang="0">
                  <a:pos x="12" y="38"/>
                </a:cxn>
                <a:cxn ang="0">
                  <a:pos x="6" y="43"/>
                </a:cxn>
                <a:cxn ang="0">
                  <a:pos x="0" y="50"/>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1" name="Freeform 423"/>
            <p:cNvSpPr>
              <a:spLocks/>
            </p:cNvSpPr>
            <p:nvPr/>
          </p:nvSpPr>
          <p:spPr bwMode="auto">
            <a:xfrm>
              <a:off x="1381" y="1244"/>
              <a:ext cx="79" cy="32"/>
            </a:xfrm>
            <a:custGeom>
              <a:avLst/>
              <a:gdLst/>
              <a:ahLst/>
              <a:cxnLst>
                <a:cxn ang="0">
                  <a:pos x="27" y="99"/>
                </a:cxn>
                <a:cxn ang="0">
                  <a:pos x="22" y="97"/>
                </a:cxn>
                <a:cxn ang="0">
                  <a:pos x="17" y="96"/>
                </a:cxn>
                <a:cxn ang="0">
                  <a:pos x="12" y="93"/>
                </a:cxn>
                <a:cxn ang="0">
                  <a:pos x="9" y="90"/>
                </a:cxn>
                <a:cxn ang="0">
                  <a:pos x="6" y="86"/>
                </a:cxn>
                <a:cxn ang="0">
                  <a:pos x="2" y="82"/>
                </a:cxn>
                <a:cxn ang="0">
                  <a:pos x="1" y="78"/>
                </a:cxn>
                <a:cxn ang="0">
                  <a:pos x="0" y="73"/>
                </a:cxn>
                <a:cxn ang="0">
                  <a:pos x="0" y="69"/>
                </a:cxn>
                <a:cxn ang="0">
                  <a:pos x="1" y="65"/>
                </a:cxn>
                <a:cxn ang="0">
                  <a:pos x="3" y="60"/>
                </a:cxn>
                <a:cxn ang="0">
                  <a:pos x="5" y="56"/>
                </a:cxn>
                <a:cxn ang="0">
                  <a:pos x="10" y="49"/>
                </a:cxn>
                <a:cxn ang="0">
                  <a:pos x="18" y="41"/>
                </a:cxn>
                <a:cxn ang="0">
                  <a:pos x="25" y="34"/>
                </a:cxn>
                <a:cxn ang="0">
                  <a:pos x="35" y="28"/>
                </a:cxn>
                <a:cxn ang="0">
                  <a:pos x="46" y="23"/>
                </a:cxn>
                <a:cxn ang="0">
                  <a:pos x="57" y="18"/>
                </a:cxn>
                <a:cxn ang="0">
                  <a:pos x="69" y="14"/>
                </a:cxn>
                <a:cxn ang="0">
                  <a:pos x="81" y="10"/>
                </a:cxn>
                <a:cxn ang="0">
                  <a:pos x="92" y="7"/>
                </a:cxn>
                <a:cxn ang="0">
                  <a:pos x="104" y="4"/>
                </a:cxn>
                <a:cxn ang="0">
                  <a:pos x="124" y="1"/>
                </a:cxn>
                <a:cxn ang="0">
                  <a:pos x="140" y="0"/>
                </a:cxn>
                <a:cxn ang="0">
                  <a:pos x="168" y="0"/>
                </a:cxn>
                <a:cxn ang="0">
                  <a:pos x="193" y="1"/>
                </a:cxn>
                <a:cxn ang="0">
                  <a:pos x="219" y="2"/>
                </a:cxn>
                <a:cxn ang="0">
                  <a:pos x="246" y="6"/>
                </a:cxn>
                <a:cxn ang="0">
                  <a:pos x="244" y="11"/>
                </a:cxn>
                <a:cxn ang="0">
                  <a:pos x="241" y="15"/>
                </a:cxn>
                <a:cxn ang="0">
                  <a:pos x="236" y="20"/>
                </a:cxn>
                <a:cxn ang="0">
                  <a:pos x="231" y="26"/>
                </a:cxn>
                <a:cxn ang="0">
                  <a:pos x="215" y="36"/>
                </a:cxn>
                <a:cxn ang="0">
                  <a:pos x="199" y="46"/>
                </a:cxn>
                <a:cxn ang="0">
                  <a:pos x="180" y="55"/>
                </a:cxn>
                <a:cxn ang="0">
                  <a:pos x="162" y="61"/>
                </a:cxn>
                <a:cxn ang="0">
                  <a:pos x="152" y="64"/>
                </a:cxn>
                <a:cxn ang="0">
                  <a:pos x="143" y="66"/>
                </a:cxn>
                <a:cxn ang="0">
                  <a:pos x="134" y="67"/>
                </a:cxn>
                <a:cxn ang="0">
                  <a:pos x="126" y="67"/>
                </a:cxn>
                <a:cxn ang="0">
                  <a:pos x="120" y="67"/>
                </a:cxn>
                <a:cxn ang="0">
                  <a:pos x="110" y="67"/>
                </a:cxn>
                <a:cxn ang="0">
                  <a:pos x="100" y="67"/>
                </a:cxn>
                <a:cxn ang="0">
                  <a:pos x="93" y="67"/>
                </a:cxn>
                <a:cxn ang="0">
                  <a:pos x="88" y="69"/>
                </a:cxn>
                <a:cxn ang="0">
                  <a:pos x="80" y="72"/>
                </a:cxn>
                <a:cxn ang="0">
                  <a:pos x="72" y="77"/>
                </a:cxn>
                <a:cxn ang="0">
                  <a:pos x="63" y="83"/>
                </a:cxn>
                <a:cxn ang="0">
                  <a:pos x="53" y="88"/>
                </a:cxn>
                <a:cxn ang="0">
                  <a:pos x="44" y="93"/>
                </a:cxn>
                <a:cxn ang="0">
                  <a:pos x="35" y="96"/>
                </a:cxn>
                <a:cxn ang="0">
                  <a:pos x="27" y="99"/>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2" name="Freeform 424"/>
            <p:cNvSpPr>
              <a:spLocks/>
            </p:cNvSpPr>
            <p:nvPr/>
          </p:nvSpPr>
          <p:spPr bwMode="auto">
            <a:xfrm>
              <a:off x="1294" y="1248"/>
              <a:ext cx="76" cy="40"/>
            </a:xfrm>
            <a:custGeom>
              <a:avLst/>
              <a:gdLst/>
              <a:ahLst/>
              <a:cxnLst>
                <a:cxn ang="0">
                  <a:pos x="33" y="88"/>
                </a:cxn>
                <a:cxn ang="0">
                  <a:pos x="10" y="78"/>
                </a:cxn>
                <a:cxn ang="0">
                  <a:pos x="0" y="55"/>
                </a:cxn>
                <a:cxn ang="0">
                  <a:pos x="20" y="37"/>
                </a:cxn>
                <a:cxn ang="0">
                  <a:pos x="40" y="37"/>
                </a:cxn>
                <a:cxn ang="0">
                  <a:pos x="61" y="37"/>
                </a:cxn>
                <a:cxn ang="0">
                  <a:pos x="72" y="36"/>
                </a:cxn>
                <a:cxn ang="0">
                  <a:pos x="83" y="33"/>
                </a:cxn>
                <a:cxn ang="0">
                  <a:pos x="104" y="23"/>
                </a:cxn>
                <a:cxn ang="0">
                  <a:pos x="123" y="11"/>
                </a:cxn>
                <a:cxn ang="0">
                  <a:pos x="146" y="0"/>
                </a:cxn>
                <a:cxn ang="0">
                  <a:pos x="161" y="8"/>
                </a:cxn>
                <a:cxn ang="0">
                  <a:pos x="181" y="12"/>
                </a:cxn>
                <a:cxn ang="0">
                  <a:pos x="190" y="10"/>
                </a:cxn>
                <a:cxn ang="0">
                  <a:pos x="201" y="6"/>
                </a:cxn>
                <a:cxn ang="0">
                  <a:pos x="213" y="0"/>
                </a:cxn>
                <a:cxn ang="0">
                  <a:pos x="232" y="6"/>
                </a:cxn>
                <a:cxn ang="0">
                  <a:pos x="228" y="18"/>
                </a:cxn>
                <a:cxn ang="0">
                  <a:pos x="219" y="25"/>
                </a:cxn>
                <a:cxn ang="0">
                  <a:pos x="207" y="30"/>
                </a:cxn>
                <a:cxn ang="0">
                  <a:pos x="201" y="43"/>
                </a:cxn>
                <a:cxn ang="0">
                  <a:pos x="206" y="62"/>
                </a:cxn>
                <a:cxn ang="0">
                  <a:pos x="185" y="85"/>
                </a:cxn>
                <a:cxn ang="0">
                  <a:pos x="157" y="96"/>
                </a:cxn>
                <a:cxn ang="0">
                  <a:pos x="139" y="98"/>
                </a:cxn>
                <a:cxn ang="0">
                  <a:pos x="116" y="100"/>
                </a:cxn>
                <a:cxn ang="0">
                  <a:pos x="96" y="106"/>
                </a:cxn>
                <a:cxn ang="0">
                  <a:pos x="82" y="115"/>
                </a:cxn>
                <a:cxn ang="0">
                  <a:pos x="67" y="122"/>
                </a:cxn>
                <a:cxn ang="0">
                  <a:pos x="58" y="122"/>
                </a:cxn>
                <a:cxn ang="0">
                  <a:pos x="53" y="115"/>
                </a:cxn>
                <a:cxn ang="0">
                  <a:pos x="48" y="100"/>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3" name="Freeform 425"/>
            <p:cNvSpPr>
              <a:spLocks/>
            </p:cNvSpPr>
            <p:nvPr/>
          </p:nvSpPr>
          <p:spPr bwMode="auto">
            <a:xfrm>
              <a:off x="983" y="1236"/>
              <a:ext cx="157" cy="56"/>
            </a:xfrm>
            <a:custGeom>
              <a:avLst/>
              <a:gdLst/>
              <a:ahLst/>
              <a:cxnLst>
                <a:cxn ang="0">
                  <a:pos x="0" y="147"/>
                </a:cxn>
                <a:cxn ang="0">
                  <a:pos x="3" y="156"/>
                </a:cxn>
                <a:cxn ang="0">
                  <a:pos x="9" y="162"/>
                </a:cxn>
                <a:cxn ang="0">
                  <a:pos x="17" y="167"/>
                </a:cxn>
                <a:cxn ang="0">
                  <a:pos x="31" y="170"/>
                </a:cxn>
                <a:cxn ang="0">
                  <a:pos x="51" y="172"/>
                </a:cxn>
                <a:cxn ang="0">
                  <a:pos x="73" y="172"/>
                </a:cxn>
                <a:cxn ang="0">
                  <a:pos x="99" y="167"/>
                </a:cxn>
                <a:cxn ang="0">
                  <a:pos x="139" y="156"/>
                </a:cxn>
                <a:cxn ang="0">
                  <a:pos x="189" y="135"/>
                </a:cxn>
                <a:cxn ang="0">
                  <a:pos x="240" y="113"/>
                </a:cxn>
                <a:cxn ang="0">
                  <a:pos x="287" y="100"/>
                </a:cxn>
                <a:cxn ang="0">
                  <a:pos x="350" y="87"/>
                </a:cxn>
                <a:cxn ang="0">
                  <a:pos x="401" y="75"/>
                </a:cxn>
                <a:cxn ang="0">
                  <a:pos x="434" y="64"/>
                </a:cxn>
                <a:cxn ang="0">
                  <a:pos x="461" y="52"/>
                </a:cxn>
                <a:cxn ang="0">
                  <a:pos x="475" y="42"/>
                </a:cxn>
                <a:cxn ang="0">
                  <a:pos x="482" y="35"/>
                </a:cxn>
                <a:cxn ang="0">
                  <a:pos x="449" y="26"/>
                </a:cxn>
                <a:cxn ang="0">
                  <a:pos x="387" y="16"/>
                </a:cxn>
                <a:cxn ang="0">
                  <a:pos x="331" y="6"/>
                </a:cxn>
                <a:cxn ang="0">
                  <a:pos x="272" y="0"/>
                </a:cxn>
                <a:cxn ang="0">
                  <a:pos x="225" y="0"/>
                </a:cxn>
                <a:cxn ang="0">
                  <a:pos x="203" y="4"/>
                </a:cxn>
                <a:cxn ang="0">
                  <a:pos x="186" y="8"/>
                </a:cxn>
                <a:cxn ang="0">
                  <a:pos x="176" y="6"/>
                </a:cxn>
                <a:cxn ang="0">
                  <a:pos x="169" y="3"/>
                </a:cxn>
                <a:cxn ang="0">
                  <a:pos x="165" y="8"/>
                </a:cxn>
                <a:cxn ang="0">
                  <a:pos x="161" y="24"/>
                </a:cxn>
                <a:cxn ang="0">
                  <a:pos x="154" y="36"/>
                </a:cxn>
                <a:cxn ang="0">
                  <a:pos x="144" y="46"/>
                </a:cxn>
                <a:cxn ang="0">
                  <a:pos x="127" y="58"/>
                </a:cxn>
                <a:cxn ang="0">
                  <a:pos x="97" y="69"/>
                </a:cxn>
                <a:cxn ang="0">
                  <a:pos x="66" y="78"/>
                </a:cxn>
                <a:cxn ang="0">
                  <a:pos x="38" y="88"/>
                </a:cxn>
                <a:cxn ang="0">
                  <a:pos x="19" y="98"/>
                </a:cxn>
                <a:cxn ang="0">
                  <a:pos x="10" y="107"/>
                </a:cxn>
                <a:cxn ang="0">
                  <a:pos x="3" y="119"/>
                </a:cxn>
                <a:cxn ang="0">
                  <a:pos x="0" y="134"/>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4" name="Freeform 426"/>
            <p:cNvSpPr>
              <a:spLocks/>
            </p:cNvSpPr>
            <p:nvPr/>
          </p:nvSpPr>
          <p:spPr bwMode="auto">
            <a:xfrm>
              <a:off x="1043" y="1255"/>
              <a:ext cx="221" cy="79"/>
            </a:xfrm>
            <a:custGeom>
              <a:avLst/>
              <a:gdLst/>
              <a:ahLst/>
              <a:cxnLst>
                <a:cxn ang="0">
                  <a:pos x="317" y="5"/>
                </a:cxn>
                <a:cxn ang="0">
                  <a:pos x="304" y="27"/>
                </a:cxn>
                <a:cxn ang="0">
                  <a:pos x="297" y="41"/>
                </a:cxn>
                <a:cxn ang="0">
                  <a:pos x="299" y="43"/>
                </a:cxn>
                <a:cxn ang="0">
                  <a:pos x="337" y="39"/>
                </a:cxn>
                <a:cxn ang="0">
                  <a:pos x="372" y="19"/>
                </a:cxn>
                <a:cxn ang="0">
                  <a:pos x="379" y="38"/>
                </a:cxn>
                <a:cxn ang="0">
                  <a:pos x="377" y="55"/>
                </a:cxn>
                <a:cxn ang="0">
                  <a:pos x="405" y="69"/>
                </a:cxn>
                <a:cxn ang="0">
                  <a:pos x="511" y="51"/>
                </a:cxn>
                <a:cxn ang="0">
                  <a:pos x="514" y="70"/>
                </a:cxn>
                <a:cxn ang="0">
                  <a:pos x="541" y="63"/>
                </a:cxn>
                <a:cxn ang="0">
                  <a:pos x="557" y="45"/>
                </a:cxn>
                <a:cxn ang="0">
                  <a:pos x="558" y="19"/>
                </a:cxn>
                <a:cxn ang="0">
                  <a:pos x="563" y="8"/>
                </a:cxn>
                <a:cxn ang="0">
                  <a:pos x="579" y="0"/>
                </a:cxn>
                <a:cxn ang="0">
                  <a:pos x="624" y="3"/>
                </a:cxn>
                <a:cxn ang="0">
                  <a:pos x="645" y="0"/>
                </a:cxn>
                <a:cxn ang="0">
                  <a:pos x="657" y="39"/>
                </a:cxn>
                <a:cxn ang="0">
                  <a:pos x="653" y="70"/>
                </a:cxn>
                <a:cxn ang="0">
                  <a:pos x="637" y="101"/>
                </a:cxn>
                <a:cxn ang="0">
                  <a:pos x="618" y="124"/>
                </a:cxn>
                <a:cxn ang="0">
                  <a:pos x="648" y="137"/>
                </a:cxn>
                <a:cxn ang="0">
                  <a:pos x="672" y="145"/>
                </a:cxn>
                <a:cxn ang="0">
                  <a:pos x="684" y="180"/>
                </a:cxn>
                <a:cxn ang="0">
                  <a:pos x="639" y="185"/>
                </a:cxn>
                <a:cxn ang="0">
                  <a:pos x="608" y="181"/>
                </a:cxn>
                <a:cxn ang="0">
                  <a:pos x="574" y="180"/>
                </a:cxn>
                <a:cxn ang="0">
                  <a:pos x="564" y="184"/>
                </a:cxn>
                <a:cxn ang="0">
                  <a:pos x="542" y="200"/>
                </a:cxn>
                <a:cxn ang="0">
                  <a:pos x="524" y="209"/>
                </a:cxn>
                <a:cxn ang="0">
                  <a:pos x="493" y="209"/>
                </a:cxn>
                <a:cxn ang="0">
                  <a:pos x="452" y="204"/>
                </a:cxn>
                <a:cxn ang="0">
                  <a:pos x="422" y="198"/>
                </a:cxn>
                <a:cxn ang="0">
                  <a:pos x="337" y="211"/>
                </a:cxn>
                <a:cxn ang="0">
                  <a:pos x="231" y="230"/>
                </a:cxn>
                <a:cxn ang="0">
                  <a:pos x="169" y="238"/>
                </a:cxn>
                <a:cxn ang="0">
                  <a:pos x="124" y="238"/>
                </a:cxn>
                <a:cxn ang="0">
                  <a:pos x="100" y="228"/>
                </a:cxn>
                <a:cxn ang="0">
                  <a:pos x="67" y="208"/>
                </a:cxn>
                <a:cxn ang="0">
                  <a:pos x="29" y="196"/>
                </a:cxn>
                <a:cxn ang="0">
                  <a:pos x="0" y="173"/>
                </a:cxn>
                <a:cxn ang="0">
                  <a:pos x="64" y="159"/>
                </a:cxn>
                <a:cxn ang="0">
                  <a:pos x="100" y="154"/>
                </a:cxn>
                <a:cxn ang="0">
                  <a:pos x="156" y="160"/>
                </a:cxn>
                <a:cxn ang="0">
                  <a:pos x="201" y="165"/>
                </a:cxn>
                <a:cxn ang="0">
                  <a:pos x="224" y="162"/>
                </a:cxn>
                <a:cxn ang="0">
                  <a:pos x="26" y="136"/>
                </a:cxn>
                <a:cxn ang="0">
                  <a:pos x="52" y="128"/>
                </a:cxn>
                <a:cxn ang="0">
                  <a:pos x="109" y="117"/>
                </a:cxn>
                <a:cxn ang="0">
                  <a:pos x="165" y="108"/>
                </a:cxn>
                <a:cxn ang="0">
                  <a:pos x="187" y="99"/>
                </a:cxn>
                <a:cxn ang="0">
                  <a:pos x="166" y="93"/>
                </a:cxn>
                <a:cxn ang="0">
                  <a:pos x="125" y="98"/>
                </a:cxn>
                <a:cxn ang="0">
                  <a:pos x="71" y="110"/>
                </a:cxn>
                <a:cxn ang="0">
                  <a:pos x="52" y="106"/>
                </a:cxn>
                <a:cxn ang="0">
                  <a:pos x="55" y="90"/>
                </a:cxn>
                <a:cxn ang="0">
                  <a:pos x="54" y="81"/>
                </a:cxn>
                <a:cxn ang="0">
                  <a:pos x="59" y="78"/>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5" name="Freeform 427"/>
            <p:cNvSpPr>
              <a:spLocks/>
            </p:cNvSpPr>
            <p:nvPr/>
          </p:nvSpPr>
          <p:spPr bwMode="auto">
            <a:xfrm>
              <a:off x="1645" y="1643"/>
              <a:ext cx="108" cy="93"/>
            </a:xfrm>
            <a:custGeom>
              <a:avLst/>
              <a:gdLst/>
              <a:ahLst/>
              <a:cxnLst>
                <a:cxn ang="0">
                  <a:pos x="180" y="38"/>
                </a:cxn>
                <a:cxn ang="0">
                  <a:pos x="202" y="24"/>
                </a:cxn>
                <a:cxn ang="0">
                  <a:pos x="226" y="7"/>
                </a:cxn>
                <a:cxn ang="0">
                  <a:pos x="240" y="1"/>
                </a:cxn>
                <a:cxn ang="0">
                  <a:pos x="246" y="1"/>
                </a:cxn>
                <a:cxn ang="0">
                  <a:pos x="245" y="12"/>
                </a:cxn>
                <a:cxn ang="0">
                  <a:pos x="234" y="33"/>
                </a:cxn>
                <a:cxn ang="0">
                  <a:pos x="217" y="55"/>
                </a:cxn>
                <a:cxn ang="0">
                  <a:pos x="202" y="67"/>
                </a:cxn>
                <a:cxn ang="0">
                  <a:pos x="191" y="71"/>
                </a:cxn>
                <a:cxn ang="0">
                  <a:pos x="191" y="73"/>
                </a:cxn>
                <a:cxn ang="0">
                  <a:pos x="201" y="74"/>
                </a:cxn>
                <a:cxn ang="0">
                  <a:pos x="216" y="72"/>
                </a:cxn>
                <a:cxn ang="0">
                  <a:pos x="224" y="77"/>
                </a:cxn>
                <a:cxn ang="0">
                  <a:pos x="217" y="88"/>
                </a:cxn>
                <a:cxn ang="0">
                  <a:pos x="214" y="97"/>
                </a:cxn>
                <a:cxn ang="0">
                  <a:pos x="217" y="105"/>
                </a:cxn>
                <a:cxn ang="0">
                  <a:pos x="249" y="113"/>
                </a:cxn>
                <a:cxn ang="0">
                  <a:pos x="308" y="124"/>
                </a:cxn>
                <a:cxn ang="0">
                  <a:pos x="322" y="131"/>
                </a:cxn>
                <a:cxn ang="0">
                  <a:pos x="315" y="140"/>
                </a:cxn>
                <a:cxn ang="0">
                  <a:pos x="303" y="149"/>
                </a:cxn>
                <a:cxn ang="0">
                  <a:pos x="299" y="154"/>
                </a:cxn>
                <a:cxn ang="0">
                  <a:pos x="302" y="160"/>
                </a:cxn>
                <a:cxn ang="0">
                  <a:pos x="308" y="168"/>
                </a:cxn>
                <a:cxn ang="0">
                  <a:pos x="319" y="176"/>
                </a:cxn>
                <a:cxn ang="0">
                  <a:pos x="329" y="184"/>
                </a:cxn>
                <a:cxn ang="0">
                  <a:pos x="290" y="211"/>
                </a:cxn>
                <a:cxn ang="0">
                  <a:pos x="241" y="241"/>
                </a:cxn>
                <a:cxn ang="0">
                  <a:pos x="207" y="268"/>
                </a:cxn>
                <a:cxn ang="0">
                  <a:pos x="173" y="244"/>
                </a:cxn>
                <a:cxn ang="0">
                  <a:pos x="182" y="243"/>
                </a:cxn>
                <a:cxn ang="0">
                  <a:pos x="189" y="240"/>
                </a:cxn>
                <a:cxn ang="0">
                  <a:pos x="200" y="232"/>
                </a:cxn>
                <a:cxn ang="0">
                  <a:pos x="149" y="232"/>
                </a:cxn>
                <a:cxn ang="0">
                  <a:pos x="101" y="232"/>
                </a:cxn>
                <a:cxn ang="0">
                  <a:pos x="58" y="232"/>
                </a:cxn>
                <a:cxn ang="0">
                  <a:pos x="27" y="232"/>
                </a:cxn>
                <a:cxn ang="0">
                  <a:pos x="11" y="227"/>
                </a:cxn>
                <a:cxn ang="0">
                  <a:pos x="3" y="222"/>
                </a:cxn>
                <a:cxn ang="0">
                  <a:pos x="0" y="213"/>
                </a:cxn>
                <a:cxn ang="0">
                  <a:pos x="4" y="205"/>
                </a:cxn>
                <a:cxn ang="0">
                  <a:pos x="13" y="197"/>
                </a:cxn>
                <a:cxn ang="0">
                  <a:pos x="41" y="179"/>
                </a:cxn>
                <a:cxn ang="0">
                  <a:pos x="73" y="162"/>
                </a:cxn>
                <a:cxn ang="0">
                  <a:pos x="85" y="152"/>
                </a:cxn>
                <a:cxn ang="0">
                  <a:pos x="93" y="145"/>
                </a:cxn>
                <a:cxn ang="0">
                  <a:pos x="106" y="130"/>
                </a:cxn>
                <a:cxn ang="0">
                  <a:pos x="116" y="114"/>
                </a:cxn>
                <a:cxn ang="0">
                  <a:pos x="130" y="79"/>
                </a:cxn>
                <a:cxn ang="0">
                  <a:pos x="138" y="64"/>
                </a:cxn>
                <a:cxn ang="0">
                  <a:pos x="147" y="52"/>
                </a:cxn>
                <a:cxn ang="0">
                  <a:pos x="158" y="43"/>
                </a:cxn>
                <a:cxn ang="0">
                  <a:pos x="173" y="40"/>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6" name="Freeform 428"/>
            <p:cNvSpPr>
              <a:spLocks/>
            </p:cNvSpPr>
            <p:nvPr/>
          </p:nvSpPr>
          <p:spPr bwMode="auto">
            <a:xfrm>
              <a:off x="1102" y="1190"/>
              <a:ext cx="111" cy="27"/>
            </a:xfrm>
            <a:custGeom>
              <a:avLst/>
              <a:gdLst/>
              <a:ahLst/>
              <a:cxnLst>
                <a:cxn ang="0">
                  <a:pos x="106" y="86"/>
                </a:cxn>
                <a:cxn ang="0">
                  <a:pos x="119" y="81"/>
                </a:cxn>
                <a:cxn ang="0">
                  <a:pos x="133" y="76"/>
                </a:cxn>
                <a:cxn ang="0">
                  <a:pos x="148" y="72"/>
                </a:cxn>
                <a:cxn ang="0">
                  <a:pos x="164" y="69"/>
                </a:cxn>
                <a:cxn ang="0">
                  <a:pos x="197" y="63"/>
                </a:cxn>
                <a:cxn ang="0">
                  <a:pos x="231" y="57"/>
                </a:cxn>
                <a:cxn ang="0">
                  <a:pos x="247" y="53"/>
                </a:cxn>
                <a:cxn ang="0">
                  <a:pos x="264" y="50"/>
                </a:cxn>
                <a:cxn ang="0">
                  <a:pos x="279" y="46"/>
                </a:cxn>
                <a:cxn ang="0">
                  <a:pos x="294" y="40"/>
                </a:cxn>
                <a:cxn ang="0">
                  <a:pos x="309" y="35"/>
                </a:cxn>
                <a:cxn ang="0">
                  <a:pos x="322" y="28"/>
                </a:cxn>
                <a:cxn ang="0">
                  <a:pos x="334" y="21"/>
                </a:cxn>
                <a:cxn ang="0">
                  <a:pos x="345" y="13"/>
                </a:cxn>
                <a:cxn ang="0">
                  <a:pos x="335" y="12"/>
                </a:cxn>
                <a:cxn ang="0">
                  <a:pos x="326" y="11"/>
                </a:cxn>
                <a:cxn ang="0">
                  <a:pos x="317" y="9"/>
                </a:cxn>
                <a:cxn ang="0">
                  <a:pos x="309" y="6"/>
                </a:cxn>
                <a:cxn ang="0">
                  <a:pos x="300" y="4"/>
                </a:cxn>
                <a:cxn ang="0">
                  <a:pos x="291" y="2"/>
                </a:cxn>
                <a:cxn ang="0">
                  <a:pos x="281" y="1"/>
                </a:cxn>
                <a:cxn ang="0">
                  <a:pos x="272" y="0"/>
                </a:cxn>
                <a:cxn ang="0">
                  <a:pos x="259" y="1"/>
                </a:cxn>
                <a:cxn ang="0">
                  <a:pos x="245" y="3"/>
                </a:cxn>
                <a:cxn ang="0">
                  <a:pos x="227" y="5"/>
                </a:cxn>
                <a:cxn ang="0">
                  <a:pos x="209" y="9"/>
                </a:cxn>
                <a:cxn ang="0">
                  <a:pos x="168" y="18"/>
                </a:cxn>
                <a:cxn ang="0">
                  <a:pos x="126" y="29"/>
                </a:cxn>
                <a:cxn ang="0">
                  <a:pos x="104" y="36"/>
                </a:cxn>
                <a:cxn ang="0">
                  <a:pos x="85" y="42"/>
                </a:cxn>
                <a:cxn ang="0">
                  <a:pos x="66" y="50"/>
                </a:cxn>
                <a:cxn ang="0">
                  <a:pos x="47" y="58"/>
                </a:cxn>
                <a:cxn ang="0">
                  <a:pos x="32" y="65"/>
                </a:cxn>
                <a:cxn ang="0">
                  <a:pos x="19" y="72"/>
                </a:cxn>
                <a:cxn ang="0">
                  <a:pos x="8" y="79"/>
                </a:cxn>
                <a:cxn ang="0">
                  <a:pos x="0" y="86"/>
                </a:cxn>
                <a:cxn ang="0">
                  <a:pos x="106" y="86"/>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7" name="Freeform 429"/>
            <p:cNvSpPr>
              <a:spLocks/>
            </p:cNvSpPr>
            <p:nvPr/>
          </p:nvSpPr>
          <p:spPr bwMode="auto">
            <a:xfrm>
              <a:off x="1158" y="1199"/>
              <a:ext cx="149" cy="43"/>
            </a:xfrm>
            <a:custGeom>
              <a:avLst/>
              <a:gdLst/>
              <a:ahLst/>
              <a:cxnLst>
                <a:cxn ang="0">
                  <a:pos x="19" y="86"/>
                </a:cxn>
                <a:cxn ang="0">
                  <a:pos x="77" y="81"/>
                </a:cxn>
                <a:cxn ang="0">
                  <a:pos x="103" y="81"/>
                </a:cxn>
                <a:cxn ang="0">
                  <a:pos x="92" y="89"/>
                </a:cxn>
                <a:cxn ang="0">
                  <a:pos x="81" y="100"/>
                </a:cxn>
                <a:cxn ang="0">
                  <a:pos x="73" y="112"/>
                </a:cxn>
                <a:cxn ang="0">
                  <a:pos x="73" y="119"/>
                </a:cxn>
                <a:cxn ang="0">
                  <a:pos x="79" y="124"/>
                </a:cxn>
                <a:cxn ang="0">
                  <a:pos x="92" y="129"/>
                </a:cxn>
                <a:cxn ang="0">
                  <a:pos x="109" y="129"/>
                </a:cxn>
                <a:cxn ang="0">
                  <a:pos x="128" y="127"/>
                </a:cxn>
                <a:cxn ang="0">
                  <a:pos x="157" y="119"/>
                </a:cxn>
                <a:cxn ang="0">
                  <a:pos x="196" y="108"/>
                </a:cxn>
                <a:cxn ang="0">
                  <a:pos x="226" y="101"/>
                </a:cxn>
                <a:cxn ang="0">
                  <a:pos x="248" y="99"/>
                </a:cxn>
                <a:cxn ang="0">
                  <a:pos x="266" y="99"/>
                </a:cxn>
                <a:cxn ang="0">
                  <a:pos x="304" y="99"/>
                </a:cxn>
                <a:cxn ang="0">
                  <a:pos x="333" y="98"/>
                </a:cxn>
                <a:cxn ang="0">
                  <a:pos x="376" y="93"/>
                </a:cxn>
                <a:cxn ang="0">
                  <a:pos x="415" y="83"/>
                </a:cxn>
                <a:cxn ang="0">
                  <a:pos x="449" y="66"/>
                </a:cxn>
                <a:cxn ang="0">
                  <a:pos x="455" y="51"/>
                </a:cxn>
                <a:cxn ang="0">
                  <a:pos x="439" y="48"/>
                </a:cxn>
                <a:cxn ang="0">
                  <a:pos x="413" y="48"/>
                </a:cxn>
                <a:cxn ang="0">
                  <a:pos x="396" y="46"/>
                </a:cxn>
                <a:cxn ang="0">
                  <a:pos x="406" y="36"/>
                </a:cxn>
                <a:cxn ang="0">
                  <a:pos x="413" y="22"/>
                </a:cxn>
                <a:cxn ang="0">
                  <a:pos x="418" y="7"/>
                </a:cxn>
                <a:cxn ang="0">
                  <a:pos x="378" y="0"/>
                </a:cxn>
                <a:cxn ang="0">
                  <a:pos x="360" y="19"/>
                </a:cxn>
                <a:cxn ang="0">
                  <a:pos x="343" y="41"/>
                </a:cxn>
                <a:cxn ang="0">
                  <a:pos x="323" y="59"/>
                </a:cxn>
                <a:cxn ang="0">
                  <a:pos x="312" y="65"/>
                </a:cxn>
                <a:cxn ang="0">
                  <a:pos x="298" y="68"/>
                </a:cxn>
                <a:cxn ang="0">
                  <a:pos x="278" y="66"/>
                </a:cxn>
                <a:cxn ang="0">
                  <a:pos x="262" y="63"/>
                </a:cxn>
                <a:cxn ang="0">
                  <a:pos x="239" y="54"/>
                </a:cxn>
                <a:cxn ang="0">
                  <a:pos x="205" y="31"/>
                </a:cxn>
                <a:cxn ang="0">
                  <a:pos x="180" y="29"/>
                </a:cxn>
                <a:cxn ang="0">
                  <a:pos x="150" y="31"/>
                </a:cxn>
                <a:cxn ang="0">
                  <a:pos x="117" y="37"/>
                </a:cxn>
                <a:cxn ang="0">
                  <a:pos x="85" y="45"/>
                </a:cxn>
                <a:cxn ang="0">
                  <a:pos x="54" y="54"/>
                </a:cxn>
                <a:cxn ang="0">
                  <a:pos x="29" y="65"/>
                </a:cxn>
                <a:cxn ang="0">
                  <a:pos x="9" y="77"/>
                </a:cxn>
                <a:cxn ang="0">
                  <a:pos x="0" y="86"/>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8" name="Freeform 430"/>
            <p:cNvSpPr>
              <a:spLocks/>
            </p:cNvSpPr>
            <p:nvPr/>
          </p:nvSpPr>
          <p:spPr bwMode="auto">
            <a:xfrm>
              <a:off x="1472" y="1205"/>
              <a:ext cx="153" cy="31"/>
            </a:xfrm>
            <a:custGeom>
              <a:avLst/>
              <a:gdLst/>
              <a:ahLst/>
              <a:cxnLst>
                <a:cxn ang="0">
                  <a:pos x="63" y="0"/>
                </a:cxn>
                <a:cxn ang="0">
                  <a:pos x="44" y="0"/>
                </a:cxn>
                <a:cxn ang="0">
                  <a:pos x="24" y="0"/>
                </a:cxn>
                <a:cxn ang="0">
                  <a:pos x="12" y="3"/>
                </a:cxn>
                <a:cxn ang="0">
                  <a:pos x="7" y="8"/>
                </a:cxn>
                <a:cxn ang="0">
                  <a:pos x="7" y="16"/>
                </a:cxn>
                <a:cxn ang="0">
                  <a:pos x="10" y="23"/>
                </a:cxn>
                <a:cxn ang="0">
                  <a:pos x="15" y="32"/>
                </a:cxn>
                <a:cxn ang="0">
                  <a:pos x="14" y="41"/>
                </a:cxn>
                <a:cxn ang="0">
                  <a:pos x="4" y="50"/>
                </a:cxn>
                <a:cxn ang="0">
                  <a:pos x="1" y="57"/>
                </a:cxn>
                <a:cxn ang="0">
                  <a:pos x="2" y="64"/>
                </a:cxn>
                <a:cxn ang="0">
                  <a:pos x="14" y="69"/>
                </a:cxn>
                <a:cxn ang="0">
                  <a:pos x="48" y="76"/>
                </a:cxn>
                <a:cxn ang="0">
                  <a:pos x="109" y="85"/>
                </a:cxn>
                <a:cxn ang="0">
                  <a:pos x="167" y="91"/>
                </a:cxn>
                <a:cxn ang="0">
                  <a:pos x="365" y="92"/>
                </a:cxn>
                <a:cxn ang="0">
                  <a:pos x="374" y="81"/>
                </a:cxn>
                <a:cxn ang="0">
                  <a:pos x="385" y="75"/>
                </a:cxn>
                <a:cxn ang="0">
                  <a:pos x="397" y="73"/>
                </a:cxn>
                <a:cxn ang="0">
                  <a:pos x="411" y="73"/>
                </a:cxn>
                <a:cxn ang="0">
                  <a:pos x="441" y="76"/>
                </a:cxn>
                <a:cxn ang="0">
                  <a:pos x="456" y="76"/>
                </a:cxn>
                <a:cxn ang="0">
                  <a:pos x="472" y="73"/>
                </a:cxn>
                <a:cxn ang="0">
                  <a:pos x="465" y="33"/>
                </a:cxn>
                <a:cxn ang="0">
                  <a:pos x="453" y="26"/>
                </a:cxn>
                <a:cxn ang="0">
                  <a:pos x="443" y="18"/>
                </a:cxn>
                <a:cxn ang="0">
                  <a:pos x="432" y="13"/>
                </a:cxn>
                <a:cxn ang="0">
                  <a:pos x="416" y="12"/>
                </a:cxn>
                <a:cxn ang="0">
                  <a:pos x="396" y="15"/>
                </a:cxn>
                <a:cxn ang="0">
                  <a:pos x="367" y="22"/>
                </a:cxn>
                <a:cxn ang="0">
                  <a:pos x="328" y="33"/>
                </a:cxn>
                <a:cxn ang="0">
                  <a:pos x="298" y="39"/>
                </a:cxn>
                <a:cxn ang="0">
                  <a:pos x="276" y="42"/>
                </a:cxn>
                <a:cxn ang="0">
                  <a:pos x="236" y="42"/>
                </a:cxn>
                <a:cxn ang="0">
                  <a:pos x="191" y="42"/>
                </a:cxn>
                <a:cxn ang="0">
                  <a:pos x="156" y="42"/>
                </a:cxn>
                <a:cxn ang="0">
                  <a:pos x="120" y="42"/>
                </a:cxn>
                <a:cxn ang="0">
                  <a:pos x="91" y="41"/>
                </a:cxn>
                <a:cxn ang="0">
                  <a:pos x="78" y="36"/>
                </a:cxn>
                <a:cxn ang="0">
                  <a:pos x="70" y="27"/>
                </a:cxn>
                <a:cxn ang="0">
                  <a:pos x="67" y="17"/>
                </a:cxn>
                <a:cxn ang="0">
                  <a:pos x="69" y="8"/>
                </a:cxn>
                <a:cxn ang="0">
                  <a:pos x="74" y="2"/>
                </a:cxn>
                <a:cxn ang="0">
                  <a:pos x="74" y="0"/>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9" name="Freeform 431"/>
            <p:cNvSpPr>
              <a:spLocks/>
            </p:cNvSpPr>
            <p:nvPr/>
          </p:nvSpPr>
          <p:spPr bwMode="auto">
            <a:xfrm>
              <a:off x="1513" y="1136"/>
              <a:ext cx="106" cy="45"/>
            </a:xfrm>
            <a:custGeom>
              <a:avLst/>
              <a:gdLst/>
              <a:ahLst/>
              <a:cxnLst>
                <a:cxn ang="0">
                  <a:pos x="145" y="107"/>
                </a:cxn>
                <a:cxn ang="0">
                  <a:pos x="203" y="97"/>
                </a:cxn>
                <a:cxn ang="0">
                  <a:pos x="262" y="84"/>
                </a:cxn>
                <a:cxn ang="0">
                  <a:pos x="300" y="74"/>
                </a:cxn>
                <a:cxn ang="0">
                  <a:pos x="318" y="66"/>
                </a:cxn>
                <a:cxn ang="0">
                  <a:pos x="322" y="56"/>
                </a:cxn>
                <a:cxn ang="0">
                  <a:pos x="312" y="48"/>
                </a:cxn>
                <a:cxn ang="0">
                  <a:pos x="300" y="41"/>
                </a:cxn>
                <a:cxn ang="0">
                  <a:pos x="286" y="37"/>
                </a:cxn>
                <a:cxn ang="0">
                  <a:pos x="263" y="32"/>
                </a:cxn>
                <a:cxn ang="0">
                  <a:pos x="230" y="30"/>
                </a:cxn>
                <a:cxn ang="0">
                  <a:pos x="209" y="30"/>
                </a:cxn>
                <a:cxn ang="0">
                  <a:pos x="202" y="24"/>
                </a:cxn>
                <a:cxn ang="0">
                  <a:pos x="196" y="17"/>
                </a:cxn>
                <a:cxn ang="0">
                  <a:pos x="191" y="9"/>
                </a:cxn>
                <a:cxn ang="0">
                  <a:pos x="180" y="5"/>
                </a:cxn>
                <a:cxn ang="0">
                  <a:pos x="162" y="1"/>
                </a:cxn>
                <a:cxn ang="0">
                  <a:pos x="135" y="1"/>
                </a:cxn>
                <a:cxn ang="0">
                  <a:pos x="87" y="8"/>
                </a:cxn>
                <a:cxn ang="0">
                  <a:pos x="49" y="17"/>
                </a:cxn>
                <a:cxn ang="0">
                  <a:pos x="27" y="26"/>
                </a:cxn>
                <a:cxn ang="0">
                  <a:pos x="11" y="37"/>
                </a:cxn>
                <a:cxn ang="0">
                  <a:pos x="3" y="46"/>
                </a:cxn>
                <a:cxn ang="0">
                  <a:pos x="1" y="52"/>
                </a:cxn>
                <a:cxn ang="0">
                  <a:pos x="34" y="74"/>
                </a:cxn>
                <a:cxn ang="0">
                  <a:pos x="56" y="81"/>
                </a:cxn>
                <a:cxn ang="0">
                  <a:pos x="41" y="90"/>
                </a:cxn>
                <a:cxn ang="0">
                  <a:pos x="38" y="99"/>
                </a:cxn>
                <a:cxn ang="0">
                  <a:pos x="44" y="114"/>
                </a:cxn>
                <a:cxn ang="0">
                  <a:pos x="48" y="128"/>
                </a:cxn>
                <a:cxn ang="0">
                  <a:pos x="55" y="134"/>
                </a:cxn>
                <a:cxn ang="0">
                  <a:pos x="69" y="135"/>
                </a:cxn>
                <a:cxn ang="0">
                  <a:pos x="86" y="131"/>
                </a:cxn>
                <a:cxn ang="0">
                  <a:pos x="101" y="127"/>
                </a:cxn>
                <a:cxn ang="0">
                  <a:pos x="117" y="124"/>
                </a:cxn>
                <a:cxn ang="0">
                  <a:pos x="120" y="11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0" name="Freeform 432"/>
            <p:cNvSpPr>
              <a:spLocks/>
            </p:cNvSpPr>
            <p:nvPr/>
          </p:nvSpPr>
          <p:spPr bwMode="auto">
            <a:xfrm>
              <a:off x="1584" y="1245"/>
              <a:ext cx="51" cy="18"/>
            </a:xfrm>
            <a:custGeom>
              <a:avLst/>
              <a:gdLst/>
              <a:ahLst/>
              <a:cxnLst>
                <a:cxn ang="0">
                  <a:pos x="46" y="53"/>
                </a:cxn>
                <a:cxn ang="0">
                  <a:pos x="40" y="52"/>
                </a:cxn>
                <a:cxn ang="0">
                  <a:pos x="34" y="49"/>
                </a:cxn>
                <a:cxn ang="0">
                  <a:pos x="26" y="45"/>
                </a:cxn>
                <a:cxn ang="0">
                  <a:pos x="18" y="38"/>
                </a:cxn>
                <a:cxn ang="0">
                  <a:pos x="10" y="31"/>
                </a:cxn>
                <a:cxn ang="0">
                  <a:pos x="5" y="24"/>
                </a:cxn>
                <a:cxn ang="0">
                  <a:pos x="3" y="21"/>
                </a:cxn>
                <a:cxn ang="0">
                  <a:pos x="1" y="17"/>
                </a:cxn>
                <a:cxn ang="0">
                  <a:pos x="0" y="13"/>
                </a:cxn>
                <a:cxn ang="0">
                  <a:pos x="0" y="10"/>
                </a:cxn>
                <a:cxn ang="0">
                  <a:pos x="21" y="10"/>
                </a:cxn>
                <a:cxn ang="0">
                  <a:pos x="39" y="10"/>
                </a:cxn>
                <a:cxn ang="0">
                  <a:pos x="52" y="10"/>
                </a:cxn>
                <a:cxn ang="0">
                  <a:pos x="59" y="10"/>
                </a:cxn>
                <a:cxn ang="0">
                  <a:pos x="83" y="6"/>
                </a:cxn>
                <a:cxn ang="0">
                  <a:pos x="117" y="0"/>
                </a:cxn>
                <a:cxn ang="0">
                  <a:pos x="125" y="0"/>
                </a:cxn>
                <a:cxn ang="0">
                  <a:pos x="132" y="0"/>
                </a:cxn>
                <a:cxn ang="0">
                  <a:pos x="140" y="0"/>
                </a:cxn>
                <a:cxn ang="0">
                  <a:pos x="147" y="2"/>
                </a:cxn>
                <a:cxn ang="0">
                  <a:pos x="151" y="5"/>
                </a:cxn>
                <a:cxn ang="0">
                  <a:pos x="155" y="9"/>
                </a:cxn>
                <a:cxn ang="0">
                  <a:pos x="158" y="15"/>
                </a:cxn>
                <a:cxn ang="0">
                  <a:pos x="159" y="22"/>
                </a:cxn>
                <a:cxn ang="0">
                  <a:pos x="158" y="30"/>
                </a:cxn>
                <a:cxn ang="0">
                  <a:pos x="155" y="37"/>
                </a:cxn>
                <a:cxn ang="0">
                  <a:pos x="151" y="44"/>
                </a:cxn>
                <a:cxn ang="0">
                  <a:pos x="146" y="48"/>
                </a:cxn>
                <a:cxn ang="0">
                  <a:pos x="139" y="52"/>
                </a:cxn>
                <a:cxn ang="0">
                  <a:pos x="132" y="54"/>
                </a:cxn>
                <a:cxn ang="0">
                  <a:pos x="124" y="55"/>
                </a:cxn>
                <a:cxn ang="0">
                  <a:pos x="115" y="56"/>
                </a:cxn>
                <a:cxn ang="0">
                  <a:pos x="77" y="55"/>
                </a:cxn>
                <a:cxn ang="0">
                  <a:pos x="46" y="53"/>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1" name="Freeform 433"/>
            <p:cNvSpPr>
              <a:spLocks/>
            </p:cNvSpPr>
            <p:nvPr/>
          </p:nvSpPr>
          <p:spPr bwMode="auto">
            <a:xfrm>
              <a:off x="534" y="1280"/>
              <a:ext cx="1205" cy="539"/>
            </a:xfrm>
            <a:custGeom>
              <a:avLst/>
              <a:gdLst/>
              <a:ahLst/>
              <a:cxnLst>
                <a:cxn ang="0">
                  <a:pos x="2931" y="1362"/>
                </a:cxn>
                <a:cxn ang="0">
                  <a:pos x="2556" y="1522"/>
                </a:cxn>
                <a:cxn ang="0">
                  <a:pos x="2312" y="1592"/>
                </a:cxn>
                <a:cxn ang="0">
                  <a:pos x="2294" y="1634"/>
                </a:cxn>
                <a:cxn ang="0">
                  <a:pos x="2177" y="1607"/>
                </a:cxn>
                <a:cxn ang="0">
                  <a:pos x="2279" y="1512"/>
                </a:cxn>
                <a:cxn ang="0">
                  <a:pos x="2166" y="1416"/>
                </a:cxn>
                <a:cxn ang="0">
                  <a:pos x="2094" y="1295"/>
                </a:cxn>
                <a:cxn ang="0">
                  <a:pos x="1947" y="1317"/>
                </a:cxn>
                <a:cxn ang="0">
                  <a:pos x="1771" y="1281"/>
                </a:cxn>
                <a:cxn ang="0">
                  <a:pos x="261" y="1235"/>
                </a:cxn>
                <a:cxn ang="0">
                  <a:pos x="127" y="1125"/>
                </a:cxn>
                <a:cxn ang="0">
                  <a:pos x="151" y="1040"/>
                </a:cxn>
                <a:cxn ang="0">
                  <a:pos x="147" y="927"/>
                </a:cxn>
                <a:cxn ang="0">
                  <a:pos x="259" y="859"/>
                </a:cxn>
                <a:cxn ang="0">
                  <a:pos x="250" y="747"/>
                </a:cxn>
                <a:cxn ang="0">
                  <a:pos x="128" y="665"/>
                </a:cxn>
                <a:cxn ang="0">
                  <a:pos x="602" y="114"/>
                </a:cxn>
                <a:cxn ang="0">
                  <a:pos x="1146" y="105"/>
                </a:cxn>
                <a:cxn ang="0">
                  <a:pos x="1296" y="117"/>
                </a:cxn>
                <a:cxn ang="0">
                  <a:pos x="1641" y="166"/>
                </a:cxn>
                <a:cxn ang="0">
                  <a:pos x="1771" y="206"/>
                </a:cxn>
                <a:cxn ang="0">
                  <a:pos x="2076" y="193"/>
                </a:cxn>
                <a:cxn ang="0">
                  <a:pos x="2286" y="216"/>
                </a:cxn>
                <a:cxn ang="0">
                  <a:pos x="2365" y="216"/>
                </a:cxn>
                <a:cxn ang="0">
                  <a:pos x="2518" y="123"/>
                </a:cxn>
                <a:cxn ang="0">
                  <a:pos x="2587" y="2"/>
                </a:cxn>
                <a:cxn ang="0">
                  <a:pos x="2644" y="105"/>
                </a:cxn>
                <a:cxn ang="0">
                  <a:pos x="2664" y="166"/>
                </a:cxn>
                <a:cxn ang="0">
                  <a:pos x="2716" y="196"/>
                </a:cxn>
                <a:cxn ang="0">
                  <a:pos x="2891" y="121"/>
                </a:cxn>
                <a:cxn ang="0">
                  <a:pos x="3036" y="135"/>
                </a:cxn>
                <a:cxn ang="0">
                  <a:pos x="2883" y="271"/>
                </a:cxn>
                <a:cxn ang="0">
                  <a:pos x="2790" y="289"/>
                </a:cxn>
                <a:cxn ang="0">
                  <a:pos x="2569" y="304"/>
                </a:cxn>
                <a:cxn ang="0">
                  <a:pos x="2501" y="402"/>
                </a:cxn>
                <a:cxn ang="0">
                  <a:pos x="2333" y="471"/>
                </a:cxn>
                <a:cxn ang="0">
                  <a:pos x="2087" y="625"/>
                </a:cxn>
                <a:cxn ang="0">
                  <a:pos x="2106" y="793"/>
                </a:cxn>
                <a:cxn ang="0">
                  <a:pos x="2360" y="907"/>
                </a:cxn>
                <a:cxn ang="0">
                  <a:pos x="2443" y="1059"/>
                </a:cxn>
                <a:cxn ang="0">
                  <a:pos x="2614" y="987"/>
                </a:cxn>
                <a:cxn ang="0">
                  <a:pos x="2848" y="785"/>
                </a:cxn>
                <a:cxn ang="0">
                  <a:pos x="2896" y="597"/>
                </a:cxn>
                <a:cxn ang="0">
                  <a:pos x="3156" y="500"/>
                </a:cxn>
                <a:cxn ang="0">
                  <a:pos x="3276" y="592"/>
                </a:cxn>
                <a:cxn ang="0">
                  <a:pos x="3226" y="736"/>
                </a:cxn>
                <a:cxn ang="0">
                  <a:pos x="3492" y="613"/>
                </a:cxn>
                <a:cxn ang="0">
                  <a:pos x="3545" y="774"/>
                </a:cxn>
                <a:cxn ang="0">
                  <a:pos x="3662" y="924"/>
                </a:cxn>
                <a:cxn ang="0">
                  <a:pos x="3616" y="961"/>
                </a:cxn>
                <a:cxn ang="0">
                  <a:pos x="3694" y="1028"/>
                </a:cxn>
                <a:cxn ang="0">
                  <a:pos x="3556" y="1108"/>
                </a:cxn>
                <a:cxn ang="0">
                  <a:pos x="3151" y="1168"/>
                </a:cxn>
                <a:cxn ang="0">
                  <a:pos x="2853" y="1335"/>
                </a:cxn>
                <a:cxn ang="0">
                  <a:pos x="2905" y="1337"/>
                </a:cxn>
                <a:cxn ang="0">
                  <a:pos x="3216" y="1256"/>
                </a:cxn>
                <a:cxn ang="0">
                  <a:pos x="3066" y="1298"/>
                </a:cxn>
                <a:cxn ang="0">
                  <a:pos x="3138" y="1391"/>
                </a:cxn>
                <a:cxn ang="0">
                  <a:pos x="3248" y="1473"/>
                </a:cxn>
                <a:cxn ang="0">
                  <a:pos x="3018" y="1564"/>
                </a:cxn>
                <a:cxn ang="0">
                  <a:pos x="3189" y="1466"/>
                </a:cxn>
                <a:cxn ang="0">
                  <a:pos x="3016" y="1484"/>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82" name="Freeform 434"/>
          <p:cNvSpPr>
            <a:spLocks/>
          </p:cNvSpPr>
          <p:nvPr>
            <p:custDataLst>
              <p:tags r:id="rId275"/>
            </p:custDataLst>
          </p:nvPr>
        </p:nvSpPr>
        <p:spPr bwMode="auto">
          <a:xfrm>
            <a:off x="4757738" y="3541713"/>
            <a:ext cx="127000" cy="158750"/>
          </a:xfrm>
          <a:custGeom>
            <a:avLst/>
            <a:gdLst/>
            <a:ahLst/>
            <a:cxnLst>
              <a:cxn ang="0">
                <a:pos x="265" y="10"/>
              </a:cxn>
              <a:cxn ang="0">
                <a:pos x="276" y="37"/>
              </a:cxn>
              <a:cxn ang="0">
                <a:pos x="286" y="91"/>
              </a:cxn>
              <a:cxn ang="0">
                <a:pos x="292" y="144"/>
              </a:cxn>
              <a:cxn ang="0">
                <a:pos x="291" y="161"/>
              </a:cxn>
              <a:cxn ang="0">
                <a:pos x="286" y="179"/>
              </a:cxn>
              <a:cxn ang="0">
                <a:pos x="269" y="206"/>
              </a:cxn>
              <a:cxn ang="0">
                <a:pos x="231" y="185"/>
              </a:cxn>
              <a:cxn ang="0">
                <a:pos x="165" y="258"/>
              </a:cxn>
              <a:cxn ang="0">
                <a:pos x="132" y="278"/>
              </a:cxn>
              <a:cxn ang="0">
                <a:pos x="59" y="296"/>
              </a:cxn>
              <a:cxn ang="0">
                <a:pos x="32" y="308"/>
              </a:cxn>
              <a:cxn ang="0">
                <a:pos x="6" y="308"/>
              </a:cxn>
              <a:cxn ang="0">
                <a:pos x="9" y="297"/>
              </a:cxn>
              <a:cxn ang="0">
                <a:pos x="11" y="286"/>
              </a:cxn>
              <a:cxn ang="0">
                <a:pos x="7" y="265"/>
              </a:cxn>
              <a:cxn ang="0">
                <a:pos x="2" y="246"/>
              </a:cxn>
              <a:cxn ang="0">
                <a:pos x="0" y="228"/>
              </a:cxn>
              <a:cxn ang="0">
                <a:pos x="3" y="205"/>
              </a:cxn>
              <a:cxn ang="0">
                <a:pos x="12" y="188"/>
              </a:cxn>
              <a:cxn ang="0">
                <a:pos x="26" y="174"/>
              </a:cxn>
              <a:cxn ang="0">
                <a:pos x="42" y="161"/>
              </a:cxn>
              <a:cxn ang="0">
                <a:pos x="77" y="135"/>
              </a:cxn>
              <a:cxn ang="0">
                <a:pos x="93" y="119"/>
              </a:cxn>
              <a:cxn ang="0">
                <a:pos x="105" y="98"/>
              </a:cxn>
              <a:cxn ang="0">
                <a:pos x="98" y="96"/>
              </a:cxn>
              <a:cxn ang="0">
                <a:pos x="92" y="91"/>
              </a:cxn>
              <a:cxn ang="0">
                <a:pos x="82" y="73"/>
              </a:cxn>
              <a:cxn ang="0">
                <a:pos x="74" y="50"/>
              </a:cxn>
              <a:cxn ang="0">
                <a:pos x="72" y="24"/>
              </a:cxn>
              <a:cxn ang="0">
                <a:pos x="90" y="19"/>
              </a:cxn>
              <a:cxn ang="0">
                <a:pos x="105" y="20"/>
              </a:cxn>
              <a:cxn ang="0">
                <a:pos x="132" y="24"/>
              </a:cxn>
              <a:cxn ang="0">
                <a:pos x="169" y="21"/>
              </a:cxn>
              <a:cxn ang="0">
                <a:pos x="210" y="12"/>
              </a:cxn>
              <a:cxn ang="0">
                <a:pos x="259" y="0"/>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3" name="Freeform 435"/>
          <p:cNvSpPr>
            <a:spLocks/>
          </p:cNvSpPr>
          <p:nvPr>
            <p:custDataLst>
              <p:tags r:id="rId276"/>
            </p:custDataLst>
          </p:nvPr>
        </p:nvSpPr>
        <p:spPr bwMode="auto">
          <a:xfrm>
            <a:off x="4864100" y="3692525"/>
            <a:ext cx="6350" cy="57150"/>
          </a:xfrm>
          <a:custGeom>
            <a:avLst/>
            <a:gdLst/>
            <a:ahLst/>
            <a:cxnLst>
              <a:cxn ang="0">
                <a:pos x="11" y="0"/>
              </a:cxn>
              <a:cxn ang="0">
                <a:pos x="13" y="3"/>
              </a:cxn>
              <a:cxn ang="0">
                <a:pos x="14" y="7"/>
              </a:cxn>
              <a:cxn ang="0">
                <a:pos x="0" y="7"/>
              </a:cxn>
              <a:cxn ang="0">
                <a:pos x="11" y="0"/>
              </a:cxn>
            </a:cxnLst>
            <a:rect l="0" t="0" r="r" b="b"/>
            <a:pathLst>
              <a:path w="14" h="7">
                <a:moveTo>
                  <a:pt x="11" y="0"/>
                </a:moveTo>
                <a:lnTo>
                  <a:pt x="13" y="3"/>
                </a:lnTo>
                <a:lnTo>
                  <a:pt x="14" y="7"/>
                </a:lnTo>
                <a:lnTo>
                  <a:pt x="0" y="7"/>
                </a:lnTo>
                <a:lnTo>
                  <a:pt x="11"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4" name="Freeform 436"/>
          <p:cNvSpPr>
            <a:spLocks/>
          </p:cNvSpPr>
          <p:nvPr>
            <p:custDataLst>
              <p:tags r:id="rId277"/>
            </p:custDataLst>
          </p:nvPr>
        </p:nvSpPr>
        <p:spPr bwMode="auto">
          <a:xfrm>
            <a:off x="4354513" y="2928938"/>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5" name="Freeform 437"/>
          <p:cNvSpPr>
            <a:spLocks/>
          </p:cNvSpPr>
          <p:nvPr>
            <p:custDataLst>
              <p:tags r:id="rId278"/>
            </p:custDataLst>
          </p:nvPr>
        </p:nvSpPr>
        <p:spPr bwMode="auto">
          <a:xfrm>
            <a:off x="4030663" y="2311400"/>
            <a:ext cx="15875" cy="57150"/>
          </a:xfrm>
          <a:custGeom>
            <a:avLst/>
            <a:gdLst/>
            <a:ahLst/>
            <a:cxnLst>
              <a:cxn ang="0">
                <a:pos x="26" y="0"/>
              </a:cxn>
              <a:cxn ang="0">
                <a:pos x="0" y="18"/>
              </a:cxn>
              <a:cxn ang="0">
                <a:pos x="23" y="36"/>
              </a:cxn>
              <a:cxn ang="0">
                <a:pos x="45" y="15"/>
              </a:cxn>
              <a:cxn ang="0">
                <a:pos x="26" y="0"/>
              </a:cxn>
            </a:cxnLst>
            <a:rect l="0" t="0" r="r" b="b"/>
            <a:pathLst>
              <a:path w="45" h="36">
                <a:moveTo>
                  <a:pt x="26" y="0"/>
                </a:moveTo>
                <a:lnTo>
                  <a:pt x="0" y="18"/>
                </a:lnTo>
                <a:lnTo>
                  <a:pt x="23" y="36"/>
                </a:lnTo>
                <a:lnTo>
                  <a:pt x="45" y="15"/>
                </a:lnTo>
                <a:lnTo>
                  <a:pt x="26" y="0"/>
                </a:lnTo>
                <a:close/>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5" name="Group 438"/>
          <p:cNvGrpSpPr>
            <a:grpSpLocks/>
          </p:cNvGrpSpPr>
          <p:nvPr>
            <p:custDataLst>
              <p:tags r:id="rId279"/>
            </p:custDataLst>
          </p:nvPr>
        </p:nvGrpSpPr>
        <p:grpSpPr bwMode="auto">
          <a:xfrm>
            <a:off x="2330450" y="4371975"/>
            <a:ext cx="384175" cy="1031875"/>
            <a:chOff x="1589" y="3126"/>
            <a:chExt cx="290" cy="657"/>
          </a:xfrm>
          <a:solidFill>
            <a:srgbClr val="00B050"/>
          </a:solidFill>
        </p:grpSpPr>
        <p:sp>
          <p:nvSpPr>
            <p:cNvPr id="2487" name="Freeform 439"/>
            <p:cNvSpPr>
              <a:spLocks/>
            </p:cNvSpPr>
            <p:nvPr/>
          </p:nvSpPr>
          <p:spPr bwMode="auto">
            <a:xfrm>
              <a:off x="1748" y="3531"/>
              <a:ext cx="15" cy="17"/>
            </a:xfrm>
            <a:custGeom>
              <a:avLst/>
              <a:gdLst/>
              <a:ahLst/>
              <a:cxnLst>
                <a:cxn ang="0">
                  <a:pos x="46" y="12"/>
                </a:cxn>
                <a:cxn ang="0">
                  <a:pos x="19" y="0"/>
                </a:cxn>
                <a:cxn ang="0">
                  <a:pos x="13" y="5"/>
                </a:cxn>
                <a:cxn ang="0">
                  <a:pos x="7" y="9"/>
                </a:cxn>
                <a:cxn ang="0">
                  <a:pos x="4" y="12"/>
                </a:cxn>
                <a:cxn ang="0">
                  <a:pos x="2" y="14"/>
                </a:cxn>
                <a:cxn ang="0">
                  <a:pos x="0" y="16"/>
                </a:cxn>
                <a:cxn ang="0">
                  <a:pos x="0" y="19"/>
                </a:cxn>
                <a:cxn ang="0">
                  <a:pos x="0" y="24"/>
                </a:cxn>
                <a:cxn ang="0">
                  <a:pos x="2" y="29"/>
                </a:cxn>
                <a:cxn ang="0">
                  <a:pos x="4" y="36"/>
                </a:cxn>
                <a:cxn ang="0">
                  <a:pos x="7" y="41"/>
                </a:cxn>
                <a:cxn ang="0">
                  <a:pos x="10" y="46"/>
                </a:cxn>
                <a:cxn ang="0">
                  <a:pos x="13" y="49"/>
                </a:cxn>
                <a:cxn ang="0">
                  <a:pos x="15" y="50"/>
                </a:cxn>
                <a:cxn ang="0">
                  <a:pos x="16" y="51"/>
                </a:cxn>
                <a:cxn ang="0">
                  <a:pos x="18" y="51"/>
                </a:cxn>
                <a:cxn ang="0">
                  <a:pos x="19" y="50"/>
                </a:cxn>
                <a:cxn ang="0">
                  <a:pos x="35" y="50"/>
                </a:cxn>
                <a:cxn ang="0">
                  <a:pos x="46" y="50"/>
                </a:cxn>
                <a:cxn ang="0">
                  <a:pos x="46" y="37"/>
                </a:cxn>
                <a:cxn ang="0">
                  <a:pos x="46" y="26"/>
                </a:cxn>
                <a:cxn ang="0">
                  <a:pos x="46" y="18"/>
                </a:cxn>
                <a:cxn ang="0">
                  <a:pos x="46" y="12"/>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8" name="Freeform 440"/>
            <p:cNvSpPr>
              <a:spLocks/>
            </p:cNvSpPr>
            <p:nvPr/>
          </p:nvSpPr>
          <p:spPr bwMode="auto">
            <a:xfrm>
              <a:off x="1759" y="3730"/>
              <a:ext cx="63" cy="53"/>
            </a:xfrm>
            <a:custGeom>
              <a:avLst/>
              <a:gdLst/>
              <a:ahLst/>
              <a:cxnLst>
                <a:cxn ang="0">
                  <a:pos x="0" y="0"/>
                </a:cxn>
                <a:cxn ang="0">
                  <a:pos x="0" y="14"/>
                </a:cxn>
                <a:cxn ang="0">
                  <a:pos x="2" y="26"/>
                </a:cxn>
                <a:cxn ang="0">
                  <a:pos x="4" y="38"/>
                </a:cxn>
                <a:cxn ang="0">
                  <a:pos x="7" y="50"/>
                </a:cxn>
                <a:cxn ang="0">
                  <a:pos x="11" y="61"/>
                </a:cxn>
                <a:cxn ang="0">
                  <a:pos x="15" y="71"/>
                </a:cxn>
                <a:cxn ang="0">
                  <a:pos x="21" y="81"/>
                </a:cxn>
                <a:cxn ang="0">
                  <a:pos x="25" y="90"/>
                </a:cxn>
                <a:cxn ang="0">
                  <a:pos x="47" y="122"/>
                </a:cxn>
                <a:cxn ang="0">
                  <a:pos x="66" y="148"/>
                </a:cxn>
                <a:cxn ang="0">
                  <a:pos x="72" y="151"/>
                </a:cxn>
                <a:cxn ang="0">
                  <a:pos x="79" y="153"/>
                </a:cxn>
                <a:cxn ang="0">
                  <a:pos x="85" y="155"/>
                </a:cxn>
                <a:cxn ang="0">
                  <a:pos x="92" y="156"/>
                </a:cxn>
                <a:cxn ang="0">
                  <a:pos x="105" y="158"/>
                </a:cxn>
                <a:cxn ang="0">
                  <a:pos x="119" y="158"/>
                </a:cxn>
                <a:cxn ang="0">
                  <a:pos x="152" y="155"/>
                </a:cxn>
                <a:cxn ang="0">
                  <a:pos x="192" y="154"/>
                </a:cxn>
                <a:cxn ang="0">
                  <a:pos x="184" y="153"/>
                </a:cxn>
                <a:cxn ang="0">
                  <a:pos x="176" y="152"/>
                </a:cxn>
                <a:cxn ang="0">
                  <a:pos x="168" y="151"/>
                </a:cxn>
                <a:cxn ang="0">
                  <a:pos x="160" y="149"/>
                </a:cxn>
                <a:cxn ang="0">
                  <a:pos x="145" y="144"/>
                </a:cxn>
                <a:cxn ang="0">
                  <a:pos x="129" y="138"/>
                </a:cxn>
                <a:cxn ang="0">
                  <a:pos x="115" y="130"/>
                </a:cxn>
                <a:cxn ang="0">
                  <a:pos x="101" y="120"/>
                </a:cxn>
                <a:cxn ang="0">
                  <a:pos x="87" y="110"/>
                </a:cxn>
                <a:cxn ang="0">
                  <a:pos x="75" y="98"/>
                </a:cxn>
                <a:cxn ang="0">
                  <a:pos x="63" y="87"/>
                </a:cxn>
                <a:cxn ang="0">
                  <a:pos x="52" y="75"/>
                </a:cxn>
                <a:cxn ang="0">
                  <a:pos x="42" y="63"/>
                </a:cxn>
                <a:cxn ang="0">
                  <a:pos x="35" y="50"/>
                </a:cxn>
                <a:cxn ang="0">
                  <a:pos x="27" y="38"/>
                </a:cxn>
                <a:cxn ang="0">
                  <a:pos x="21" y="26"/>
                </a:cxn>
                <a:cxn ang="0">
                  <a:pos x="16" y="16"/>
                </a:cxn>
                <a:cxn ang="0">
                  <a:pos x="13" y="6"/>
                </a:cxn>
                <a:cxn ang="0">
                  <a:pos x="0" y="0"/>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9" name="Freeform 441"/>
            <p:cNvSpPr>
              <a:spLocks/>
            </p:cNvSpPr>
            <p:nvPr/>
          </p:nvSpPr>
          <p:spPr bwMode="auto">
            <a:xfrm>
              <a:off x="1589" y="3126"/>
              <a:ext cx="290" cy="606"/>
            </a:xfrm>
            <a:custGeom>
              <a:avLst/>
              <a:gdLst/>
              <a:ahLst/>
              <a:cxnLst>
                <a:cxn ang="0">
                  <a:pos x="772" y="415"/>
                </a:cxn>
                <a:cxn ang="0">
                  <a:pos x="873" y="342"/>
                </a:cxn>
                <a:cxn ang="0">
                  <a:pos x="884" y="232"/>
                </a:cxn>
                <a:cxn ang="0">
                  <a:pos x="840" y="192"/>
                </a:cxn>
                <a:cxn ang="0">
                  <a:pos x="841" y="262"/>
                </a:cxn>
                <a:cxn ang="0">
                  <a:pos x="774" y="328"/>
                </a:cxn>
                <a:cxn ang="0">
                  <a:pos x="667" y="331"/>
                </a:cxn>
                <a:cxn ang="0">
                  <a:pos x="625" y="290"/>
                </a:cxn>
                <a:cxn ang="0">
                  <a:pos x="658" y="215"/>
                </a:cxn>
                <a:cxn ang="0">
                  <a:pos x="544" y="148"/>
                </a:cxn>
                <a:cxn ang="0">
                  <a:pos x="425" y="87"/>
                </a:cxn>
                <a:cxn ang="0">
                  <a:pos x="373" y="10"/>
                </a:cxn>
                <a:cxn ang="0">
                  <a:pos x="286" y="22"/>
                </a:cxn>
                <a:cxn ang="0">
                  <a:pos x="234" y="24"/>
                </a:cxn>
                <a:cxn ang="0">
                  <a:pos x="171" y="8"/>
                </a:cxn>
                <a:cxn ang="0">
                  <a:pos x="98" y="54"/>
                </a:cxn>
                <a:cxn ang="0">
                  <a:pos x="67" y="116"/>
                </a:cxn>
                <a:cxn ang="0">
                  <a:pos x="27" y="179"/>
                </a:cxn>
                <a:cxn ang="0">
                  <a:pos x="55" y="251"/>
                </a:cxn>
                <a:cxn ang="0">
                  <a:pos x="51" y="319"/>
                </a:cxn>
                <a:cxn ang="0">
                  <a:pos x="0" y="432"/>
                </a:cxn>
                <a:cxn ang="0">
                  <a:pos x="12" y="609"/>
                </a:cxn>
                <a:cxn ang="0">
                  <a:pos x="76" y="696"/>
                </a:cxn>
                <a:cxn ang="0">
                  <a:pos x="60" y="753"/>
                </a:cxn>
                <a:cxn ang="0">
                  <a:pos x="60" y="808"/>
                </a:cxn>
                <a:cxn ang="0">
                  <a:pos x="81" y="850"/>
                </a:cxn>
                <a:cxn ang="0">
                  <a:pos x="53" y="900"/>
                </a:cxn>
                <a:cxn ang="0">
                  <a:pos x="82" y="983"/>
                </a:cxn>
                <a:cxn ang="0">
                  <a:pos x="81" y="1055"/>
                </a:cxn>
                <a:cxn ang="0">
                  <a:pos x="78" y="1152"/>
                </a:cxn>
                <a:cxn ang="0">
                  <a:pos x="137" y="1265"/>
                </a:cxn>
                <a:cxn ang="0">
                  <a:pos x="198" y="1394"/>
                </a:cxn>
                <a:cxn ang="0">
                  <a:pos x="217" y="1463"/>
                </a:cxn>
                <a:cxn ang="0">
                  <a:pos x="230" y="1526"/>
                </a:cxn>
                <a:cxn ang="0">
                  <a:pos x="213" y="1590"/>
                </a:cxn>
                <a:cxn ang="0">
                  <a:pos x="201" y="1644"/>
                </a:cxn>
                <a:cxn ang="0">
                  <a:pos x="228" y="1718"/>
                </a:cxn>
                <a:cxn ang="0">
                  <a:pos x="311" y="1772"/>
                </a:cxn>
                <a:cxn ang="0">
                  <a:pos x="392" y="1798"/>
                </a:cxn>
                <a:cxn ang="0">
                  <a:pos x="451" y="1786"/>
                </a:cxn>
                <a:cxn ang="0">
                  <a:pos x="454" y="1703"/>
                </a:cxn>
                <a:cxn ang="0">
                  <a:pos x="470" y="1612"/>
                </a:cxn>
                <a:cxn ang="0">
                  <a:pos x="495" y="1509"/>
                </a:cxn>
                <a:cxn ang="0">
                  <a:pos x="420" y="1486"/>
                </a:cxn>
                <a:cxn ang="0">
                  <a:pos x="401" y="1430"/>
                </a:cxn>
                <a:cxn ang="0">
                  <a:pos x="453" y="1395"/>
                </a:cxn>
                <a:cxn ang="0">
                  <a:pos x="484" y="1332"/>
                </a:cxn>
                <a:cxn ang="0">
                  <a:pos x="455" y="1224"/>
                </a:cxn>
                <a:cxn ang="0">
                  <a:pos x="425" y="1141"/>
                </a:cxn>
                <a:cxn ang="0">
                  <a:pos x="518" y="1166"/>
                </a:cxn>
                <a:cxn ang="0">
                  <a:pos x="568" y="1151"/>
                </a:cxn>
                <a:cxn ang="0">
                  <a:pos x="558" y="1078"/>
                </a:cxn>
                <a:cxn ang="0">
                  <a:pos x="565" y="1030"/>
                </a:cxn>
                <a:cxn ang="0">
                  <a:pos x="676" y="1023"/>
                </a:cxn>
                <a:cxn ang="0">
                  <a:pos x="795" y="973"/>
                </a:cxn>
                <a:cxn ang="0">
                  <a:pos x="816" y="882"/>
                </a:cxn>
                <a:cxn ang="0">
                  <a:pos x="781" y="852"/>
                </a:cxn>
                <a:cxn ang="0">
                  <a:pos x="758" y="810"/>
                </a:cxn>
                <a:cxn ang="0">
                  <a:pos x="692" y="752"/>
                </a:cxn>
                <a:cxn ang="0">
                  <a:pos x="701" y="532"/>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90" name="Freeform 442"/>
          <p:cNvSpPr>
            <a:spLocks/>
          </p:cNvSpPr>
          <p:nvPr>
            <p:custDataLst>
              <p:tags r:id="rId280"/>
            </p:custDataLst>
          </p:nvPr>
        </p:nvSpPr>
        <p:spPr bwMode="auto">
          <a:xfrm>
            <a:off x="5040313" y="2324100"/>
            <a:ext cx="123825" cy="109538"/>
          </a:xfrm>
          <a:custGeom>
            <a:avLst/>
            <a:gdLst/>
            <a:ahLst/>
            <a:cxnLst>
              <a:cxn ang="0">
                <a:pos x="33" y="87"/>
              </a:cxn>
              <a:cxn ang="0">
                <a:pos x="59" y="142"/>
              </a:cxn>
              <a:cxn ang="0">
                <a:pos x="59" y="179"/>
              </a:cxn>
              <a:cxn ang="0">
                <a:pos x="102" y="196"/>
              </a:cxn>
              <a:cxn ang="0">
                <a:pos x="122" y="202"/>
              </a:cxn>
              <a:cxn ang="0">
                <a:pos x="139" y="204"/>
              </a:cxn>
              <a:cxn ang="0">
                <a:pos x="146" y="201"/>
              </a:cxn>
              <a:cxn ang="0">
                <a:pos x="151" y="194"/>
              </a:cxn>
              <a:cxn ang="0">
                <a:pos x="160" y="172"/>
              </a:cxn>
              <a:cxn ang="0">
                <a:pos x="172" y="149"/>
              </a:cxn>
              <a:cxn ang="0">
                <a:pos x="181" y="141"/>
              </a:cxn>
              <a:cxn ang="0">
                <a:pos x="192" y="136"/>
              </a:cxn>
              <a:cxn ang="0">
                <a:pos x="209" y="138"/>
              </a:cxn>
              <a:cxn ang="0">
                <a:pos x="220" y="142"/>
              </a:cxn>
              <a:cxn ang="0">
                <a:pos x="228" y="148"/>
              </a:cxn>
              <a:cxn ang="0">
                <a:pos x="231" y="154"/>
              </a:cxn>
              <a:cxn ang="0">
                <a:pos x="234" y="164"/>
              </a:cxn>
              <a:cxn ang="0">
                <a:pos x="231" y="167"/>
              </a:cxn>
              <a:cxn ang="0">
                <a:pos x="234" y="153"/>
              </a:cxn>
              <a:cxn ang="0">
                <a:pos x="238" y="140"/>
              </a:cxn>
              <a:cxn ang="0">
                <a:pos x="245" y="117"/>
              </a:cxn>
              <a:cxn ang="0">
                <a:pos x="254" y="115"/>
              </a:cxn>
              <a:cxn ang="0">
                <a:pos x="264" y="110"/>
              </a:cxn>
              <a:cxn ang="0">
                <a:pos x="279" y="99"/>
              </a:cxn>
              <a:cxn ang="0">
                <a:pos x="252" y="75"/>
              </a:cxn>
              <a:cxn ang="0">
                <a:pos x="227" y="58"/>
              </a:cxn>
              <a:cxn ang="0">
                <a:pos x="204" y="44"/>
              </a:cxn>
              <a:cxn ang="0">
                <a:pos x="185" y="31"/>
              </a:cxn>
              <a:cxn ang="0">
                <a:pos x="146" y="68"/>
              </a:cxn>
              <a:cxn ang="0">
                <a:pos x="79" y="25"/>
              </a:cxn>
              <a:cxn ang="0">
                <a:pos x="52" y="12"/>
              </a:cxn>
              <a:cxn ang="0">
                <a:pos x="46" y="62"/>
              </a:cxn>
              <a:cxn ang="0">
                <a:pos x="0" y="56"/>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1" name="Freeform 443"/>
          <p:cNvSpPr>
            <a:spLocks/>
          </p:cNvSpPr>
          <p:nvPr>
            <p:custDataLst>
              <p:tags r:id="rId281"/>
            </p:custDataLst>
          </p:nvPr>
        </p:nvSpPr>
        <p:spPr bwMode="auto">
          <a:xfrm>
            <a:off x="4506913" y="1897063"/>
            <a:ext cx="209550" cy="150812"/>
          </a:xfrm>
          <a:custGeom>
            <a:avLst/>
            <a:gdLst/>
            <a:ahLst/>
            <a:cxnLst>
              <a:cxn ang="0">
                <a:pos x="252" y="20"/>
              </a:cxn>
              <a:cxn ang="0">
                <a:pos x="300" y="44"/>
              </a:cxn>
              <a:cxn ang="0">
                <a:pos x="372" y="44"/>
              </a:cxn>
              <a:cxn ang="0">
                <a:pos x="425" y="131"/>
              </a:cxn>
              <a:cxn ang="0">
                <a:pos x="485" y="167"/>
              </a:cxn>
              <a:cxn ang="0">
                <a:pos x="412" y="173"/>
              </a:cxn>
              <a:cxn ang="0">
                <a:pos x="433" y="210"/>
              </a:cxn>
              <a:cxn ang="0">
                <a:pos x="392" y="241"/>
              </a:cxn>
              <a:cxn ang="0">
                <a:pos x="385" y="291"/>
              </a:cxn>
              <a:cxn ang="0">
                <a:pos x="285" y="266"/>
              </a:cxn>
              <a:cxn ang="0">
                <a:pos x="173" y="254"/>
              </a:cxn>
              <a:cxn ang="0">
                <a:pos x="60" y="266"/>
              </a:cxn>
              <a:cxn ang="0">
                <a:pos x="15" y="271"/>
              </a:cxn>
              <a:cxn ang="0">
                <a:pos x="8" y="257"/>
              </a:cxn>
              <a:cxn ang="0">
                <a:pos x="3" y="244"/>
              </a:cxn>
              <a:cxn ang="0">
                <a:pos x="0" y="229"/>
              </a:cxn>
              <a:cxn ang="0">
                <a:pos x="5" y="219"/>
              </a:cxn>
              <a:cxn ang="0">
                <a:pos x="14" y="207"/>
              </a:cxn>
              <a:cxn ang="0">
                <a:pos x="23" y="189"/>
              </a:cxn>
              <a:cxn ang="0">
                <a:pos x="31" y="166"/>
              </a:cxn>
              <a:cxn ang="0">
                <a:pos x="41" y="137"/>
              </a:cxn>
              <a:cxn ang="0">
                <a:pos x="48" y="126"/>
              </a:cxn>
              <a:cxn ang="0">
                <a:pos x="60" y="119"/>
              </a:cxn>
              <a:cxn ang="0">
                <a:pos x="87" y="111"/>
              </a:cxn>
              <a:cxn ang="0">
                <a:pos x="89" y="106"/>
              </a:cxn>
              <a:cxn ang="0">
                <a:pos x="94" y="100"/>
              </a:cxn>
              <a:cxn ang="0">
                <a:pos x="101" y="95"/>
              </a:cxn>
              <a:cxn ang="0">
                <a:pos x="106" y="93"/>
              </a:cxn>
              <a:cxn ang="0">
                <a:pos x="106" y="76"/>
              </a:cxn>
              <a:cxn ang="0">
                <a:pos x="109" y="70"/>
              </a:cxn>
              <a:cxn ang="0">
                <a:pos x="113" y="67"/>
              </a:cxn>
              <a:cxn ang="0">
                <a:pos x="122" y="69"/>
              </a:cxn>
              <a:cxn ang="0">
                <a:pos x="128" y="69"/>
              </a:cxn>
              <a:cxn ang="0">
                <a:pos x="132" y="66"/>
              </a:cxn>
              <a:cxn ang="0">
                <a:pos x="134" y="56"/>
              </a:cxn>
              <a:cxn ang="0">
                <a:pos x="139" y="44"/>
              </a:cxn>
              <a:cxn ang="0">
                <a:pos x="144" y="39"/>
              </a:cxn>
              <a:cxn ang="0">
                <a:pos x="213" y="0"/>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2" name="Freeform 444"/>
          <p:cNvSpPr>
            <a:spLocks/>
          </p:cNvSpPr>
          <p:nvPr>
            <p:custDataLst>
              <p:tags r:id="rId282"/>
            </p:custDataLst>
          </p:nvPr>
        </p:nvSpPr>
        <p:spPr bwMode="auto">
          <a:xfrm>
            <a:off x="4364038" y="2228850"/>
            <a:ext cx="82550" cy="87313"/>
          </a:xfrm>
          <a:custGeom>
            <a:avLst/>
            <a:gdLst/>
            <a:ahLst/>
            <a:cxnLst>
              <a:cxn ang="0">
                <a:pos x="86" y="147"/>
              </a:cxn>
              <a:cxn ang="0">
                <a:pos x="83" y="136"/>
              </a:cxn>
              <a:cxn ang="0">
                <a:pos x="78" y="127"/>
              </a:cxn>
              <a:cxn ang="0">
                <a:pos x="74" y="118"/>
              </a:cxn>
              <a:cxn ang="0">
                <a:pos x="70" y="110"/>
              </a:cxn>
              <a:cxn ang="0">
                <a:pos x="60" y="95"/>
              </a:cxn>
              <a:cxn ang="0">
                <a:pos x="49" y="82"/>
              </a:cxn>
              <a:cxn ang="0">
                <a:pos x="37" y="70"/>
              </a:cxn>
              <a:cxn ang="0">
                <a:pos x="25" y="56"/>
              </a:cxn>
              <a:cxn ang="0">
                <a:pos x="13" y="38"/>
              </a:cxn>
              <a:cxn ang="0">
                <a:pos x="0" y="18"/>
              </a:cxn>
              <a:cxn ang="0">
                <a:pos x="0" y="0"/>
              </a:cxn>
              <a:cxn ang="0">
                <a:pos x="7" y="2"/>
              </a:cxn>
              <a:cxn ang="0">
                <a:pos x="14" y="3"/>
              </a:cxn>
              <a:cxn ang="0">
                <a:pos x="20" y="4"/>
              </a:cxn>
              <a:cxn ang="0">
                <a:pos x="27" y="4"/>
              </a:cxn>
              <a:cxn ang="0">
                <a:pos x="33" y="4"/>
              </a:cxn>
              <a:cxn ang="0">
                <a:pos x="40" y="3"/>
              </a:cxn>
              <a:cxn ang="0">
                <a:pos x="47" y="2"/>
              </a:cxn>
              <a:cxn ang="0">
                <a:pos x="53" y="0"/>
              </a:cxn>
              <a:cxn ang="0">
                <a:pos x="140" y="12"/>
              </a:cxn>
              <a:cxn ang="0">
                <a:pos x="186" y="91"/>
              </a:cxn>
              <a:cxn ang="0">
                <a:pos x="171" y="112"/>
              </a:cxn>
              <a:cxn ang="0">
                <a:pos x="155" y="129"/>
              </a:cxn>
              <a:cxn ang="0">
                <a:pos x="149" y="137"/>
              </a:cxn>
              <a:cxn ang="0">
                <a:pos x="144" y="145"/>
              </a:cxn>
              <a:cxn ang="0">
                <a:pos x="142" y="150"/>
              </a:cxn>
              <a:cxn ang="0">
                <a:pos x="141" y="156"/>
              </a:cxn>
              <a:cxn ang="0">
                <a:pos x="140" y="161"/>
              </a:cxn>
              <a:cxn ang="0">
                <a:pos x="140" y="166"/>
              </a:cxn>
              <a:cxn ang="0">
                <a:pos x="86" y="147"/>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3" name="Freeform 445"/>
          <p:cNvSpPr>
            <a:spLocks/>
          </p:cNvSpPr>
          <p:nvPr>
            <p:custDataLst>
              <p:tags r:id="rId283"/>
            </p:custDataLst>
          </p:nvPr>
        </p:nvSpPr>
        <p:spPr bwMode="auto">
          <a:xfrm>
            <a:off x="2728913" y="366553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4" name="Freeform 446"/>
          <p:cNvSpPr>
            <a:spLocks/>
          </p:cNvSpPr>
          <p:nvPr>
            <p:custDataLst>
              <p:tags r:id="rId284"/>
            </p:custDataLst>
          </p:nvPr>
        </p:nvSpPr>
        <p:spPr bwMode="auto">
          <a:xfrm>
            <a:off x="4522788" y="2263775"/>
            <a:ext cx="133350" cy="96838"/>
          </a:xfrm>
          <a:custGeom>
            <a:avLst/>
            <a:gdLst/>
            <a:ahLst/>
            <a:cxnLst>
              <a:cxn ang="0">
                <a:pos x="79" y="38"/>
              </a:cxn>
              <a:cxn ang="0">
                <a:pos x="115" y="26"/>
              </a:cxn>
              <a:cxn ang="0">
                <a:pos x="148" y="14"/>
              </a:cxn>
              <a:cxn ang="0">
                <a:pos x="178" y="4"/>
              </a:cxn>
              <a:cxn ang="0">
                <a:pos x="211" y="0"/>
              </a:cxn>
              <a:cxn ang="0">
                <a:pos x="236" y="2"/>
              </a:cxn>
              <a:cxn ang="0">
                <a:pos x="256" y="6"/>
              </a:cxn>
              <a:cxn ang="0">
                <a:pos x="292" y="12"/>
              </a:cxn>
              <a:cxn ang="0">
                <a:pos x="287" y="28"/>
              </a:cxn>
              <a:cxn ang="0">
                <a:pos x="278" y="42"/>
              </a:cxn>
              <a:cxn ang="0">
                <a:pos x="269" y="53"/>
              </a:cxn>
              <a:cxn ang="0">
                <a:pos x="265" y="62"/>
              </a:cxn>
              <a:cxn ang="0">
                <a:pos x="266" y="66"/>
              </a:cxn>
              <a:cxn ang="0">
                <a:pos x="271" y="71"/>
              </a:cxn>
              <a:cxn ang="0">
                <a:pos x="285" y="79"/>
              </a:cxn>
              <a:cxn ang="0">
                <a:pos x="311" y="93"/>
              </a:cxn>
              <a:cxn ang="0">
                <a:pos x="287" y="107"/>
              </a:cxn>
              <a:cxn ang="0">
                <a:pos x="281" y="115"/>
              </a:cxn>
              <a:cxn ang="0">
                <a:pos x="278" y="129"/>
              </a:cxn>
              <a:cxn ang="0">
                <a:pos x="252" y="136"/>
              </a:cxn>
              <a:cxn ang="0">
                <a:pos x="211" y="148"/>
              </a:cxn>
              <a:cxn ang="0">
                <a:pos x="191" y="168"/>
              </a:cxn>
              <a:cxn ang="0">
                <a:pos x="178" y="176"/>
              </a:cxn>
              <a:cxn ang="0">
                <a:pos x="165" y="179"/>
              </a:cxn>
              <a:cxn ang="0">
                <a:pos x="151" y="175"/>
              </a:cxn>
              <a:cxn ang="0">
                <a:pos x="137" y="167"/>
              </a:cxn>
              <a:cxn ang="0">
                <a:pos x="120" y="158"/>
              </a:cxn>
              <a:cxn ang="0">
                <a:pos x="98" y="155"/>
              </a:cxn>
              <a:cxn ang="0">
                <a:pos x="66" y="155"/>
              </a:cxn>
              <a:cxn ang="0">
                <a:pos x="51" y="157"/>
              </a:cxn>
              <a:cxn ang="0">
                <a:pos x="39" y="161"/>
              </a:cxn>
              <a:cxn ang="0">
                <a:pos x="36" y="142"/>
              </a:cxn>
              <a:cxn ang="0">
                <a:pos x="32" y="123"/>
              </a:cxn>
              <a:cxn ang="0">
                <a:pos x="21" y="128"/>
              </a:cxn>
              <a:cxn ang="0">
                <a:pos x="13" y="129"/>
              </a:cxn>
              <a:cxn ang="0">
                <a:pos x="7" y="126"/>
              </a:cxn>
              <a:cxn ang="0">
                <a:pos x="3" y="121"/>
              </a:cxn>
              <a:cxn ang="0">
                <a:pos x="0" y="105"/>
              </a:cxn>
              <a:cxn ang="0">
                <a:pos x="0" y="87"/>
              </a:cxn>
              <a:cxn ang="0">
                <a:pos x="3" y="82"/>
              </a:cxn>
              <a:cxn ang="0">
                <a:pos x="13" y="78"/>
              </a:cxn>
              <a:cxn ang="0">
                <a:pos x="21" y="72"/>
              </a:cxn>
              <a:cxn ang="0">
                <a:pos x="25" y="68"/>
              </a:cxn>
              <a:cxn ang="0">
                <a:pos x="26" y="62"/>
              </a:cxn>
              <a:cxn ang="0">
                <a:pos x="24" y="51"/>
              </a:cxn>
              <a:cxn ang="0">
                <a:pos x="19" y="43"/>
              </a:cxn>
              <a:cxn ang="0">
                <a:pos x="8" y="29"/>
              </a:cxn>
              <a:cxn ang="0">
                <a:pos x="1" y="18"/>
              </a:cxn>
              <a:cxn ang="0">
                <a:pos x="1" y="13"/>
              </a:cxn>
              <a:cxn ang="0">
                <a:pos x="6" y="6"/>
              </a:cxn>
              <a:cxn ang="0">
                <a:pos x="0" y="6"/>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5" name="Freeform 447"/>
          <p:cNvSpPr>
            <a:spLocks/>
          </p:cNvSpPr>
          <p:nvPr>
            <p:custDataLst>
              <p:tags r:id="rId285"/>
            </p:custDataLst>
          </p:nvPr>
        </p:nvSpPr>
        <p:spPr bwMode="auto">
          <a:xfrm>
            <a:off x="3878263" y="3190875"/>
            <a:ext cx="177800" cy="165100"/>
          </a:xfrm>
          <a:custGeom>
            <a:avLst/>
            <a:gdLst/>
            <a:ahLst/>
            <a:cxnLst>
              <a:cxn ang="0">
                <a:pos x="6" y="260"/>
              </a:cxn>
              <a:cxn ang="0">
                <a:pos x="13" y="237"/>
              </a:cxn>
              <a:cxn ang="0">
                <a:pos x="17" y="202"/>
              </a:cxn>
              <a:cxn ang="0">
                <a:pos x="23" y="173"/>
              </a:cxn>
              <a:cxn ang="0">
                <a:pos x="32" y="162"/>
              </a:cxn>
              <a:cxn ang="0">
                <a:pos x="48" y="150"/>
              </a:cxn>
              <a:cxn ang="0">
                <a:pos x="72" y="141"/>
              </a:cxn>
              <a:cxn ang="0">
                <a:pos x="93" y="134"/>
              </a:cxn>
              <a:cxn ang="0">
                <a:pos x="104" y="125"/>
              </a:cxn>
              <a:cxn ang="0">
                <a:pos x="113" y="114"/>
              </a:cxn>
              <a:cxn ang="0">
                <a:pos x="123" y="93"/>
              </a:cxn>
              <a:cxn ang="0">
                <a:pos x="136" y="69"/>
              </a:cxn>
              <a:cxn ang="0">
                <a:pos x="147" y="55"/>
              </a:cxn>
              <a:cxn ang="0">
                <a:pos x="155" y="51"/>
              </a:cxn>
              <a:cxn ang="0">
                <a:pos x="170" y="51"/>
              </a:cxn>
              <a:cxn ang="0">
                <a:pos x="189" y="48"/>
              </a:cxn>
              <a:cxn ang="0">
                <a:pos x="213" y="35"/>
              </a:cxn>
              <a:cxn ang="0">
                <a:pos x="237" y="20"/>
              </a:cxn>
              <a:cxn ang="0">
                <a:pos x="257" y="11"/>
              </a:cxn>
              <a:cxn ang="0">
                <a:pos x="282" y="4"/>
              </a:cxn>
              <a:cxn ang="0">
                <a:pos x="314" y="0"/>
              </a:cxn>
              <a:cxn ang="0">
                <a:pos x="332" y="14"/>
              </a:cxn>
              <a:cxn ang="0">
                <a:pos x="337" y="34"/>
              </a:cxn>
              <a:cxn ang="0">
                <a:pos x="343" y="50"/>
              </a:cxn>
              <a:cxn ang="0">
                <a:pos x="352" y="62"/>
              </a:cxn>
              <a:cxn ang="0">
                <a:pos x="368" y="74"/>
              </a:cxn>
              <a:cxn ang="0">
                <a:pos x="382" y="85"/>
              </a:cxn>
              <a:cxn ang="0">
                <a:pos x="390" y="93"/>
              </a:cxn>
              <a:cxn ang="0">
                <a:pos x="396" y="115"/>
              </a:cxn>
              <a:cxn ang="0">
                <a:pos x="398" y="143"/>
              </a:cxn>
              <a:cxn ang="0">
                <a:pos x="398" y="170"/>
              </a:cxn>
              <a:cxn ang="0">
                <a:pos x="402" y="196"/>
              </a:cxn>
              <a:cxn ang="0">
                <a:pos x="398" y="217"/>
              </a:cxn>
              <a:cxn ang="0">
                <a:pos x="382" y="226"/>
              </a:cxn>
              <a:cxn ang="0">
                <a:pos x="365" y="241"/>
              </a:cxn>
              <a:cxn ang="0">
                <a:pos x="363" y="237"/>
              </a:cxn>
              <a:cxn ang="0">
                <a:pos x="358" y="233"/>
              </a:cxn>
              <a:cxn ang="0">
                <a:pos x="342" y="227"/>
              </a:cxn>
              <a:cxn ang="0">
                <a:pos x="319" y="223"/>
              </a:cxn>
              <a:cxn ang="0">
                <a:pos x="152" y="241"/>
              </a:cxn>
              <a:cxn ang="0">
                <a:pos x="150" y="257"/>
              </a:cxn>
              <a:cxn ang="0">
                <a:pos x="150" y="274"/>
              </a:cxn>
              <a:cxn ang="0">
                <a:pos x="152" y="314"/>
              </a:cxn>
              <a:cxn ang="0">
                <a:pos x="139" y="312"/>
              </a:cxn>
              <a:cxn ang="0">
                <a:pos x="126" y="305"/>
              </a:cxn>
              <a:cxn ang="0">
                <a:pos x="100" y="290"/>
              </a:cxn>
              <a:cxn ang="0">
                <a:pos x="89" y="307"/>
              </a:cxn>
              <a:cxn ang="0">
                <a:pos x="82" y="312"/>
              </a:cxn>
              <a:cxn ang="0">
                <a:pos x="73" y="314"/>
              </a:cxn>
              <a:cxn ang="0">
                <a:pos x="60" y="311"/>
              </a:cxn>
              <a:cxn ang="0">
                <a:pos x="47" y="302"/>
              </a:cxn>
              <a:cxn ang="0">
                <a:pos x="28" y="291"/>
              </a:cxn>
              <a:cxn ang="0">
                <a:pos x="0" y="284"/>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6" name="Freeform 448"/>
          <p:cNvSpPr>
            <a:spLocks/>
          </p:cNvSpPr>
          <p:nvPr>
            <p:custDataLst>
              <p:tags r:id="rId286"/>
            </p:custDataLst>
          </p:nvPr>
        </p:nvSpPr>
        <p:spPr bwMode="auto">
          <a:xfrm>
            <a:off x="4225925" y="3259138"/>
            <a:ext cx="193675" cy="349250"/>
          </a:xfrm>
          <a:custGeom>
            <a:avLst/>
            <a:gdLst/>
            <a:ahLst/>
            <a:cxnLst>
              <a:cxn ang="0">
                <a:pos x="335" y="36"/>
              </a:cxn>
              <a:cxn ang="0">
                <a:pos x="321" y="98"/>
              </a:cxn>
              <a:cxn ang="0">
                <a:pos x="277" y="162"/>
              </a:cxn>
              <a:cxn ang="0">
                <a:pos x="253" y="219"/>
              </a:cxn>
              <a:cxn ang="0">
                <a:pos x="232" y="272"/>
              </a:cxn>
              <a:cxn ang="0">
                <a:pos x="209" y="329"/>
              </a:cxn>
              <a:cxn ang="0">
                <a:pos x="196" y="362"/>
              </a:cxn>
              <a:cxn ang="0">
                <a:pos x="180" y="380"/>
              </a:cxn>
              <a:cxn ang="0">
                <a:pos x="167" y="390"/>
              </a:cxn>
              <a:cxn ang="0">
                <a:pos x="141" y="382"/>
              </a:cxn>
              <a:cxn ang="0">
                <a:pos x="121" y="370"/>
              </a:cxn>
              <a:cxn ang="0">
                <a:pos x="94" y="367"/>
              </a:cxn>
              <a:cxn ang="0">
                <a:pos x="64" y="380"/>
              </a:cxn>
              <a:cxn ang="0">
                <a:pos x="44" y="403"/>
              </a:cxn>
              <a:cxn ang="0">
                <a:pos x="21" y="454"/>
              </a:cxn>
              <a:cxn ang="0">
                <a:pos x="7" y="482"/>
              </a:cxn>
              <a:cxn ang="0">
                <a:pos x="1" y="500"/>
              </a:cxn>
              <a:cxn ang="0">
                <a:pos x="8" y="517"/>
              </a:cxn>
              <a:cxn ang="0">
                <a:pos x="20" y="526"/>
              </a:cxn>
              <a:cxn ang="0">
                <a:pos x="55" y="526"/>
              </a:cxn>
              <a:cxn ang="0">
                <a:pos x="71" y="548"/>
              </a:cxn>
              <a:cxn ang="0">
                <a:pos x="73" y="590"/>
              </a:cxn>
              <a:cxn ang="0">
                <a:pos x="67" y="630"/>
              </a:cxn>
              <a:cxn ang="0">
                <a:pos x="433" y="661"/>
              </a:cxn>
              <a:cxn ang="0">
                <a:pos x="442" y="582"/>
              </a:cxn>
              <a:cxn ang="0">
                <a:pos x="415" y="568"/>
              </a:cxn>
              <a:cxn ang="0">
                <a:pos x="373" y="557"/>
              </a:cxn>
              <a:cxn ang="0">
                <a:pos x="353" y="549"/>
              </a:cxn>
              <a:cxn ang="0">
                <a:pos x="340" y="537"/>
              </a:cxn>
              <a:cxn ang="0">
                <a:pos x="333" y="515"/>
              </a:cxn>
              <a:cxn ang="0">
                <a:pos x="333" y="464"/>
              </a:cxn>
              <a:cxn ang="0">
                <a:pos x="337" y="428"/>
              </a:cxn>
              <a:cxn ang="0">
                <a:pos x="351" y="397"/>
              </a:cxn>
              <a:cxn ang="0">
                <a:pos x="373" y="364"/>
              </a:cxn>
              <a:cxn ang="0">
                <a:pos x="392" y="330"/>
              </a:cxn>
              <a:cxn ang="0">
                <a:pos x="399" y="297"/>
              </a:cxn>
              <a:cxn ang="0">
                <a:pos x="389" y="267"/>
              </a:cxn>
              <a:cxn ang="0">
                <a:pos x="373" y="246"/>
              </a:cxn>
              <a:cxn ang="0">
                <a:pos x="343" y="217"/>
              </a:cxn>
              <a:cxn ang="0">
                <a:pos x="333" y="192"/>
              </a:cxn>
              <a:cxn ang="0">
                <a:pos x="335" y="173"/>
              </a:cxn>
              <a:cxn ang="0">
                <a:pos x="353" y="164"/>
              </a:cxn>
              <a:cxn ang="0">
                <a:pos x="406" y="162"/>
              </a:cxn>
              <a:cxn ang="0">
                <a:pos x="395" y="151"/>
              </a:cxn>
              <a:cxn ang="0">
                <a:pos x="379" y="117"/>
              </a:cxn>
              <a:cxn ang="0">
                <a:pos x="371" y="73"/>
              </a:cxn>
              <a:cxn ang="0">
                <a:pos x="373" y="45"/>
              </a:cxn>
              <a:cxn ang="0">
                <a:pos x="367" y="11"/>
              </a:cxn>
              <a:cxn ang="0">
                <a:pos x="347" y="0"/>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7" name="Freeform 449"/>
          <p:cNvSpPr>
            <a:spLocks/>
          </p:cNvSpPr>
          <p:nvPr>
            <p:custDataLst>
              <p:tags r:id="rId287"/>
            </p:custDataLst>
          </p:nvPr>
        </p:nvSpPr>
        <p:spPr bwMode="auto">
          <a:xfrm>
            <a:off x="6677025" y="3017838"/>
            <a:ext cx="55563" cy="57150"/>
          </a:xfrm>
          <a:custGeom>
            <a:avLst/>
            <a:gdLst/>
            <a:ahLst/>
            <a:cxnLst>
              <a:cxn ang="0">
                <a:pos x="0" y="56"/>
              </a:cxn>
              <a:cxn ang="0">
                <a:pos x="4" y="49"/>
              </a:cxn>
              <a:cxn ang="0">
                <a:pos x="10" y="41"/>
              </a:cxn>
              <a:cxn ang="0">
                <a:pos x="16" y="33"/>
              </a:cxn>
              <a:cxn ang="0">
                <a:pos x="24" y="25"/>
              </a:cxn>
              <a:cxn ang="0">
                <a:pos x="37" y="11"/>
              </a:cxn>
              <a:cxn ang="0">
                <a:pos x="47" y="0"/>
              </a:cxn>
              <a:cxn ang="0">
                <a:pos x="113" y="0"/>
              </a:cxn>
              <a:cxn ang="0">
                <a:pos x="114" y="4"/>
              </a:cxn>
              <a:cxn ang="0">
                <a:pos x="115" y="8"/>
              </a:cxn>
              <a:cxn ang="0">
                <a:pos x="117" y="12"/>
              </a:cxn>
              <a:cxn ang="0">
                <a:pos x="119" y="14"/>
              </a:cxn>
              <a:cxn ang="0">
                <a:pos x="124" y="20"/>
              </a:cxn>
              <a:cxn ang="0">
                <a:pos x="126" y="24"/>
              </a:cxn>
              <a:cxn ang="0">
                <a:pos x="126" y="32"/>
              </a:cxn>
              <a:cxn ang="0">
                <a:pos x="125" y="41"/>
              </a:cxn>
              <a:cxn ang="0">
                <a:pos x="124" y="48"/>
              </a:cxn>
              <a:cxn ang="0">
                <a:pos x="122" y="55"/>
              </a:cxn>
              <a:cxn ang="0">
                <a:pos x="119" y="62"/>
              </a:cxn>
              <a:cxn ang="0">
                <a:pos x="116" y="69"/>
              </a:cxn>
              <a:cxn ang="0">
                <a:pos x="112" y="75"/>
              </a:cxn>
              <a:cxn ang="0">
                <a:pos x="108" y="81"/>
              </a:cxn>
              <a:cxn ang="0">
                <a:pos x="104" y="86"/>
              </a:cxn>
              <a:cxn ang="0">
                <a:pos x="99" y="90"/>
              </a:cxn>
              <a:cxn ang="0">
                <a:pos x="93" y="94"/>
              </a:cxn>
              <a:cxn ang="0">
                <a:pos x="88" y="99"/>
              </a:cxn>
              <a:cxn ang="0">
                <a:pos x="81" y="101"/>
              </a:cxn>
              <a:cxn ang="0">
                <a:pos x="74" y="103"/>
              </a:cxn>
              <a:cxn ang="0">
                <a:pos x="67" y="105"/>
              </a:cxn>
              <a:cxn ang="0">
                <a:pos x="60" y="105"/>
              </a:cxn>
              <a:cxn ang="0">
                <a:pos x="48" y="104"/>
              </a:cxn>
              <a:cxn ang="0">
                <a:pos x="38" y="102"/>
              </a:cxn>
              <a:cxn ang="0">
                <a:pos x="31" y="98"/>
              </a:cxn>
              <a:cxn ang="0">
                <a:pos x="24" y="92"/>
              </a:cxn>
              <a:cxn ang="0">
                <a:pos x="20" y="86"/>
              </a:cxn>
              <a:cxn ang="0">
                <a:pos x="16" y="78"/>
              </a:cxn>
              <a:cxn ang="0">
                <a:pos x="14" y="70"/>
              </a:cxn>
              <a:cxn ang="0">
                <a:pos x="13" y="62"/>
              </a:cxn>
              <a:cxn ang="0">
                <a:pos x="0" y="56"/>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8" name="Freeform 450"/>
          <p:cNvSpPr>
            <a:spLocks/>
          </p:cNvSpPr>
          <p:nvPr>
            <p:custDataLst>
              <p:tags r:id="rId288"/>
            </p:custDataLst>
          </p:nvPr>
        </p:nvSpPr>
        <p:spPr bwMode="auto">
          <a:xfrm>
            <a:off x="2032000" y="3281363"/>
            <a:ext cx="298450" cy="523875"/>
          </a:xfrm>
          <a:custGeom>
            <a:avLst/>
            <a:gdLst/>
            <a:ahLst/>
            <a:cxnLst>
              <a:cxn ang="0">
                <a:pos x="671" y="573"/>
              </a:cxn>
              <a:cxn ang="0">
                <a:pos x="680" y="550"/>
              </a:cxn>
              <a:cxn ang="0">
                <a:pos x="671" y="491"/>
              </a:cxn>
              <a:cxn ang="0">
                <a:pos x="659" y="423"/>
              </a:cxn>
              <a:cxn ang="0">
                <a:pos x="678" y="389"/>
              </a:cxn>
              <a:cxn ang="0">
                <a:pos x="557" y="361"/>
              </a:cxn>
              <a:cxn ang="0">
                <a:pos x="533" y="326"/>
              </a:cxn>
              <a:cxn ang="0">
                <a:pos x="462" y="310"/>
              </a:cxn>
              <a:cxn ang="0">
                <a:pos x="402" y="270"/>
              </a:cxn>
              <a:cxn ang="0">
                <a:pos x="375" y="201"/>
              </a:cxn>
              <a:cxn ang="0">
                <a:pos x="375" y="133"/>
              </a:cxn>
              <a:cxn ang="0">
                <a:pos x="395" y="84"/>
              </a:cxn>
              <a:cxn ang="0">
                <a:pos x="435" y="48"/>
              </a:cxn>
              <a:cxn ang="0">
                <a:pos x="463" y="11"/>
              </a:cxn>
              <a:cxn ang="0">
                <a:pos x="389" y="39"/>
              </a:cxn>
              <a:cxn ang="0">
                <a:pos x="335" y="68"/>
              </a:cxn>
              <a:cxn ang="0">
                <a:pos x="304" y="78"/>
              </a:cxn>
              <a:cxn ang="0">
                <a:pos x="278" y="84"/>
              </a:cxn>
              <a:cxn ang="0">
                <a:pos x="241" y="81"/>
              </a:cxn>
              <a:cxn ang="0">
                <a:pos x="217" y="108"/>
              </a:cxn>
              <a:cxn ang="0">
                <a:pos x="196" y="175"/>
              </a:cxn>
              <a:cxn ang="0">
                <a:pos x="157" y="227"/>
              </a:cxn>
              <a:cxn ang="0">
                <a:pos x="107" y="284"/>
              </a:cxn>
              <a:cxn ang="0">
                <a:pos x="90" y="317"/>
              </a:cxn>
              <a:cxn ang="0">
                <a:pos x="86" y="356"/>
              </a:cxn>
              <a:cxn ang="0">
                <a:pos x="97" y="382"/>
              </a:cxn>
              <a:cxn ang="0">
                <a:pos x="97" y="451"/>
              </a:cxn>
              <a:cxn ang="0">
                <a:pos x="95" y="525"/>
              </a:cxn>
              <a:cxn ang="0">
                <a:pos x="72" y="563"/>
              </a:cxn>
              <a:cxn ang="0">
                <a:pos x="37" y="592"/>
              </a:cxn>
              <a:cxn ang="0">
                <a:pos x="11" y="612"/>
              </a:cxn>
              <a:cxn ang="0">
                <a:pos x="30" y="668"/>
              </a:cxn>
              <a:cxn ang="0">
                <a:pos x="123" y="725"/>
              </a:cxn>
              <a:cxn ang="0">
                <a:pos x="175" y="728"/>
              </a:cxn>
              <a:cxn ang="0">
                <a:pos x="234" y="746"/>
              </a:cxn>
              <a:cxn ang="0">
                <a:pos x="299" y="795"/>
              </a:cxn>
              <a:cxn ang="0">
                <a:pos x="337" y="850"/>
              </a:cxn>
              <a:cxn ang="0">
                <a:pos x="367" y="881"/>
              </a:cxn>
              <a:cxn ang="0">
                <a:pos x="412" y="886"/>
              </a:cxn>
              <a:cxn ang="0">
                <a:pos x="462" y="876"/>
              </a:cxn>
              <a:cxn ang="0">
                <a:pos x="492" y="878"/>
              </a:cxn>
              <a:cxn ang="0">
                <a:pos x="515" y="904"/>
              </a:cxn>
              <a:cxn ang="0">
                <a:pos x="513" y="922"/>
              </a:cxn>
              <a:cxn ang="0">
                <a:pos x="488" y="937"/>
              </a:cxn>
              <a:cxn ang="0">
                <a:pos x="488" y="963"/>
              </a:cxn>
              <a:cxn ang="0">
                <a:pos x="511" y="994"/>
              </a:cxn>
              <a:cxn ang="0">
                <a:pos x="542" y="962"/>
              </a:cxn>
              <a:cxn ang="0">
                <a:pos x="566" y="861"/>
              </a:cxn>
              <a:cxn ang="0">
                <a:pos x="571" y="803"/>
              </a:cxn>
              <a:cxn ang="0">
                <a:pos x="555" y="771"/>
              </a:cxn>
              <a:cxn ang="0">
                <a:pos x="523" y="749"/>
              </a:cxn>
              <a:cxn ang="0">
                <a:pos x="521" y="723"/>
              </a:cxn>
              <a:cxn ang="0">
                <a:pos x="566" y="700"/>
              </a:cxn>
              <a:cxn ang="0">
                <a:pos x="556" y="665"/>
              </a:cxn>
              <a:cxn ang="0">
                <a:pos x="556" y="649"/>
              </a:cxn>
              <a:cxn ang="0">
                <a:pos x="655" y="628"/>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9" name="Freeform 451"/>
          <p:cNvSpPr>
            <a:spLocks/>
          </p:cNvSpPr>
          <p:nvPr>
            <p:custDataLst>
              <p:tags r:id="rId289"/>
            </p:custDataLst>
          </p:nvPr>
        </p:nvSpPr>
        <p:spPr bwMode="auto">
          <a:xfrm>
            <a:off x="4284663" y="3549650"/>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0" name="Freeform 452"/>
          <p:cNvSpPr>
            <a:spLocks/>
          </p:cNvSpPr>
          <p:nvPr>
            <p:custDataLst>
              <p:tags r:id="rId290"/>
            </p:custDataLst>
          </p:nvPr>
        </p:nvSpPr>
        <p:spPr bwMode="auto">
          <a:xfrm>
            <a:off x="4316413" y="2192338"/>
            <a:ext cx="127000" cy="114300"/>
          </a:xfrm>
          <a:custGeom>
            <a:avLst/>
            <a:gdLst/>
            <a:ahLst/>
            <a:cxnLst>
              <a:cxn ang="0">
                <a:pos x="259" y="93"/>
              </a:cxn>
              <a:cxn ang="0">
                <a:pos x="166" y="77"/>
              </a:cxn>
              <a:cxn ang="0">
                <a:pos x="152" y="79"/>
              </a:cxn>
              <a:cxn ang="0">
                <a:pos x="139" y="79"/>
              </a:cxn>
              <a:cxn ang="0">
                <a:pos x="126" y="77"/>
              </a:cxn>
              <a:cxn ang="0">
                <a:pos x="119" y="93"/>
              </a:cxn>
              <a:cxn ang="0">
                <a:pos x="144" y="131"/>
              </a:cxn>
              <a:cxn ang="0">
                <a:pos x="168" y="157"/>
              </a:cxn>
              <a:cxn ang="0">
                <a:pos x="189" y="185"/>
              </a:cxn>
              <a:cxn ang="0">
                <a:pos x="197" y="202"/>
              </a:cxn>
              <a:cxn ang="0">
                <a:pos x="205" y="222"/>
              </a:cxn>
              <a:cxn ang="0">
                <a:pos x="175" y="223"/>
              </a:cxn>
              <a:cxn ang="0">
                <a:pos x="161" y="222"/>
              </a:cxn>
              <a:cxn ang="0">
                <a:pos x="146" y="216"/>
              </a:cxn>
              <a:cxn ang="0">
                <a:pos x="134" y="209"/>
              </a:cxn>
              <a:cxn ang="0">
                <a:pos x="127" y="198"/>
              </a:cxn>
              <a:cxn ang="0">
                <a:pos x="121" y="187"/>
              </a:cxn>
              <a:cxn ang="0">
                <a:pos x="113" y="180"/>
              </a:cxn>
              <a:cxn ang="0">
                <a:pos x="91" y="145"/>
              </a:cxn>
              <a:cxn ang="0">
                <a:pos x="68" y="113"/>
              </a:cxn>
              <a:cxn ang="0">
                <a:pos x="55" y="99"/>
              </a:cxn>
              <a:cxn ang="0">
                <a:pos x="42" y="87"/>
              </a:cxn>
              <a:cxn ang="0">
                <a:pos x="27" y="79"/>
              </a:cxn>
              <a:cxn ang="0">
                <a:pos x="13" y="75"/>
              </a:cxn>
              <a:cxn ang="0">
                <a:pos x="4" y="65"/>
              </a:cxn>
              <a:cxn ang="0">
                <a:pos x="1" y="58"/>
              </a:cxn>
              <a:cxn ang="0">
                <a:pos x="0" y="49"/>
              </a:cxn>
              <a:cxn ang="0">
                <a:pos x="40" y="55"/>
              </a:cxn>
              <a:cxn ang="0">
                <a:pos x="70" y="55"/>
              </a:cxn>
              <a:cxn ang="0">
                <a:pos x="91" y="50"/>
              </a:cxn>
              <a:cxn ang="0">
                <a:pos x="106" y="41"/>
              </a:cxn>
              <a:cxn ang="0">
                <a:pos x="127" y="20"/>
              </a:cxn>
              <a:cxn ang="0">
                <a:pos x="138" y="9"/>
              </a:cxn>
              <a:cxn ang="0">
                <a:pos x="152" y="0"/>
              </a:cxn>
              <a:cxn ang="0">
                <a:pos x="172" y="14"/>
              </a:cxn>
              <a:cxn ang="0">
                <a:pos x="194" y="26"/>
              </a:cxn>
              <a:cxn ang="0">
                <a:pos x="218" y="34"/>
              </a:cxn>
              <a:cxn ang="0">
                <a:pos x="246" y="37"/>
              </a:cxn>
              <a:cxn ang="0">
                <a:pos x="262" y="34"/>
              </a:cxn>
              <a:cxn ang="0">
                <a:pos x="279" y="31"/>
              </a:cxn>
              <a:cxn ang="0">
                <a:pos x="285" y="47"/>
              </a:cxn>
              <a:cxn ang="0">
                <a:pos x="287" y="49"/>
              </a:cxn>
              <a:cxn ang="0">
                <a:pos x="292" y="69"/>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7" y="49"/>
                </a:lnTo>
                <a:lnTo>
                  <a:pt x="289" y="52"/>
                </a:lnTo>
                <a:lnTo>
                  <a:pt x="292" y="6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1" name="Freeform 453"/>
          <p:cNvSpPr>
            <a:spLocks/>
          </p:cNvSpPr>
          <p:nvPr>
            <p:custDataLst>
              <p:tags r:id="rId291"/>
            </p:custDataLst>
          </p:nvPr>
        </p:nvSpPr>
        <p:spPr bwMode="auto">
          <a:xfrm>
            <a:off x="4267200" y="2051050"/>
            <a:ext cx="168275" cy="77788"/>
          </a:xfrm>
          <a:custGeom>
            <a:avLst/>
            <a:gdLst/>
            <a:ahLst/>
            <a:cxnLst>
              <a:cxn ang="0">
                <a:pos x="375" y="94"/>
              </a:cxn>
              <a:cxn ang="0">
                <a:pos x="360" y="101"/>
              </a:cxn>
              <a:cxn ang="0">
                <a:pos x="354" y="108"/>
              </a:cxn>
              <a:cxn ang="0">
                <a:pos x="347" y="117"/>
              </a:cxn>
              <a:cxn ang="0">
                <a:pos x="333" y="127"/>
              </a:cxn>
              <a:cxn ang="0">
                <a:pos x="320" y="131"/>
              </a:cxn>
              <a:cxn ang="0">
                <a:pos x="311" y="132"/>
              </a:cxn>
              <a:cxn ang="0">
                <a:pos x="301" y="130"/>
              </a:cxn>
              <a:cxn ang="0">
                <a:pos x="291" y="126"/>
              </a:cxn>
              <a:cxn ang="0">
                <a:pos x="281" y="119"/>
              </a:cxn>
              <a:cxn ang="0">
                <a:pos x="275" y="116"/>
              </a:cxn>
              <a:cxn ang="0">
                <a:pos x="269" y="118"/>
              </a:cxn>
              <a:cxn ang="0">
                <a:pos x="267" y="123"/>
              </a:cxn>
              <a:cxn ang="0">
                <a:pos x="266" y="140"/>
              </a:cxn>
              <a:cxn ang="0">
                <a:pos x="257" y="145"/>
              </a:cxn>
              <a:cxn ang="0">
                <a:pos x="244" y="140"/>
              </a:cxn>
              <a:cxn ang="0">
                <a:pos x="229" y="131"/>
              </a:cxn>
              <a:cxn ang="0">
                <a:pos x="113" y="141"/>
              </a:cxn>
              <a:cxn ang="0">
                <a:pos x="80" y="124"/>
              </a:cxn>
              <a:cxn ang="0">
                <a:pos x="58" y="109"/>
              </a:cxn>
              <a:cxn ang="0">
                <a:pos x="45" y="94"/>
              </a:cxn>
              <a:cxn ang="0">
                <a:pos x="37" y="82"/>
              </a:cxn>
              <a:cxn ang="0">
                <a:pos x="26" y="59"/>
              </a:cxn>
              <a:cxn ang="0">
                <a:pos x="16" y="48"/>
              </a:cxn>
              <a:cxn ang="0">
                <a:pos x="0" y="36"/>
              </a:cxn>
              <a:cxn ang="0">
                <a:pos x="29" y="40"/>
              </a:cxn>
              <a:cxn ang="0">
                <a:pos x="52" y="38"/>
              </a:cxn>
              <a:cxn ang="0">
                <a:pos x="72" y="33"/>
              </a:cxn>
              <a:cxn ang="0">
                <a:pos x="87" y="25"/>
              </a:cxn>
              <a:cxn ang="0">
                <a:pos x="119" y="8"/>
              </a:cxn>
              <a:cxn ang="0">
                <a:pos x="138" y="2"/>
              </a:cxn>
              <a:cxn ang="0">
                <a:pos x="159" y="0"/>
              </a:cxn>
              <a:cxn ang="0">
                <a:pos x="200" y="23"/>
              </a:cxn>
              <a:cxn ang="0">
                <a:pos x="244" y="45"/>
              </a:cxn>
              <a:cxn ang="0">
                <a:pos x="292" y="67"/>
              </a:cxn>
              <a:cxn ang="0">
                <a:pos x="333" y="80"/>
              </a:cxn>
              <a:cxn ang="0">
                <a:pos x="354" y="86"/>
              </a:cxn>
              <a:cxn ang="0">
                <a:pos x="379" y="92"/>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2" name="Freeform 454"/>
          <p:cNvSpPr>
            <a:spLocks/>
          </p:cNvSpPr>
          <p:nvPr>
            <p:custDataLst>
              <p:tags r:id="rId292"/>
            </p:custDataLst>
          </p:nvPr>
        </p:nvSpPr>
        <p:spPr bwMode="auto">
          <a:xfrm>
            <a:off x="4230688" y="1906588"/>
            <a:ext cx="30162" cy="60325"/>
          </a:xfrm>
          <a:custGeom>
            <a:avLst/>
            <a:gdLst/>
            <a:ahLst/>
            <a:cxnLst>
              <a:cxn ang="0">
                <a:pos x="0" y="0"/>
              </a:cxn>
              <a:cxn ang="0">
                <a:pos x="0" y="9"/>
              </a:cxn>
              <a:cxn ang="0">
                <a:pos x="0" y="18"/>
              </a:cxn>
              <a:cxn ang="0">
                <a:pos x="1" y="24"/>
              </a:cxn>
              <a:cxn ang="0">
                <a:pos x="2" y="30"/>
              </a:cxn>
              <a:cxn ang="0">
                <a:pos x="3" y="36"/>
              </a:cxn>
              <a:cxn ang="0">
                <a:pos x="6" y="42"/>
              </a:cxn>
              <a:cxn ang="0">
                <a:pos x="12" y="55"/>
              </a:cxn>
              <a:cxn ang="0">
                <a:pos x="21" y="67"/>
              </a:cxn>
              <a:cxn ang="0">
                <a:pos x="28" y="65"/>
              </a:cxn>
              <a:cxn ang="0">
                <a:pos x="35" y="61"/>
              </a:cxn>
              <a:cxn ang="0">
                <a:pos x="42" y="58"/>
              </a:cxn>
              <a:cxn ang="0">
                <a:pos x="48" y="53"/>
              </a:cxn>
              <a:cxn ang="0">
                <a:pos x="53" y="47"/>
              </a:cxn>
              <a:cxn ang="0">
                <a:pos x="57" y="40"/>
              </a:cxn>
              <a:cxn ang="0">
                <a:pos x="59" y="32"/>
              </a:cxn>
              <a:cxn ang="0">
                <a:pos x="61" y="24"/>
              </a:cxn>
              <a:cxn ang="0">
                <a:pos x="53" y="14"/>
              </a:cxn>
              <a:cxn ang="0">
                <a:pos x="41" y="0"/>
              </a:cxn>
              <a:cxn ang="0">
                <a:pos x="28" y="3"/>
              </a:cxn>
              <a:cxn ang="0">
                <a:pos x="18" y="4"/>
              </a:cxn>
              <a:cxn ang="0">
                <a:pos x="13" y="4"/>
              </a:cxn>
              <a:cxn ang="0">
                <a:pos x="10" y="3"/>
              </a:cxn>
              <a:cxn ang="0">
                <a:pos x="6" y="2"/>
              </a:cxn>
              <a:cxn ang="0">
                <a:pos x="0" y="0"/>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3" name="Freeform 455"/>
          <p:cNvSpPr>
            <a:spLocks/>
          </p:cNvSpPr>
          <p:nvPr>
            <p:custDataLst>
              <p:tags r:id="rId293"/>
            </p:custDataLst>
          </p:nvPr>
        </p:nvSpPr>
        <p:spPr bwMode="auto">
          <a:xfrm>
            <a:off x="4202113" y="1911350"/>
            <a:ext cx="25400" cy="58738"/>
          </a:xfrm>
          <a:custGeom>
            <a:avLst/>
            <a:gdLst/>
            <a:ahLst/>
            <a:cxnLst>
              <a:cxn ang="0">
                <a:pos x="0" y="6"/>
              </a:cxn>
              <a:cxn ang="0">
                <a:pos x="0" y="24"/>
              </a:cxn>
              <a:cxn ang="0">
                <a:pos x="5" y="32"/>
              </a:cxn>
              <a:cxn ang="0">
                <a:pos x="10" y="40"/>
              </a:cxn>
              <a:cxn ang="0">
                <a:pos x="16" y="45"/>
              </a:cxn>
              <a:cxn ang="0">
                <a:pos x="21" y="49"/>
              </a:cxn>
              <a:cxn ang="0">
                <a:pos x="27" y="52"/>
              </a:cxn>
              <a:cxn ang="0">
                <a:pos x="33" y="54"/>
              </a:cxn>
              <a:cxn ang="0">
                <a:pos x="40" y="55"/>
              </a:cxn>
              <a:cxn ang="0">
                <a:pos x="46" y="55"/>
              </a:cxn>
              <a:cxn ang="0">
                <a:pos x="53" y="52"/>
              </a:cxn>
              <a:cxn ang="0">
                <a:pos x="60" y="49"/>
              </a:cxn>
              <a:cxn ang="0">
                <a:pos x="50" y="34"/>
              </a:cxn>
              <a:cxn ang="0">
                <a:pos x="42" y="22"/>
              </a:cxn>
              <a:cxn ang="0">
                <a:pos x="39" y="17"/>
              </a:cxn>
              <a:cxn ang="0">
                <a:pos x="35" y="12"/>
              </a:cxn>
              <a:cxn ang="0">
                <a:pos x="34" y="6"/>
              </a:cxn>
              <a:cxn ang="0">
                <a:pos x="33" y="0"/>
              </a:cxn>
              <a:cxn ang="0">
                <a:pos x="23" y="1"/>
              </a:cxn>
              <a:cxn ang="0">
                <a:pos x="15" y="3"/>
              </a:cxn>
              <a:cxn ang="0">
                <a:pos x="7" y="5"/>
              </a:cxn>
              <a:cxn ang="0">
                <a:pos x="0" y="6"/>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4" name="Freeform 456"/>
          <p:cNvSpPr>
            <a:spLocks/>
          </p:cNvSpPr>
          <p:nvPr>
            <p:custDataLst>
              <p:tags r:id="rId294"/>
            </p:custDataLst>
          </p:nvPr>
        </p:nvSpPr>
        <p:spPr bwMode="auto">
          <a:xfrm>
            <a:off x="4171950" y="1857375"/>
            <a:ext cx="52388" cy="77788"/>
          </a:xfrm>
          <a:custGeom>
            <a:avLst/>
            <a:gdLst/>
            <a:ahLst/>
            <a:cxnLst>
              <a:cxn ang="0">
                <a:pos x="74" y="129"/>
              </a:cxn>
              <a:cxn ang="0">
                <a:pos x="70" y="131"/>
              </a:cxn>
              <a:cxn ang="0">
                <a:pos x="67" y="132"/>
              </a:cxn>
              <a:cxn ang="0">
                <a:pos x="64" y="133"/>
              </a:cxn>
              <a:cxn ang="0">
                <a:pos x="60" y="133"/>
              </a:cxn>
              <a:cxn ang="0">
                <a:pos x="56" y="133"/>
              </a:cxn>
              <a:cxn ang="0">
                <a:pos x="53" y="132"/>
              </a:cxn>
              <a:cxn ang="0">
                <a:pos x="50" y="131"/>
              </a:cxn>
              <a:cxn ang="0">
                <a:pos x="47" y="129"/>
              </a:cxn>
              <a:cxn ang="0">
                <a:pos x="41" y="128"/>
              </a:cxn>
              <a:cxn ang="0">
                <a:pos x="34" y="125"/>
              </a:cxn>
              <a:cxn ang="0">
                <a:pos x="26" y="120"/>
              </a:cxn>
              <a:cxn ang="0">
                <a:pos x="19" y="115"/>
              </a:cxn>
              <a:cxn ang="0">
                <a:pos x="11" y="108"/>
              </a:cxn>
              <a:cxn ang="0">
                <a:pos x="6" y="101"/>
              </a:cxn>
              <a:cxn ang="0">
                <a:pos x="3" y="97"/>
              </a:cxn>
              <a:cxn ang="0">
                <a:pos x="2" y="94"/>
              </a:cxn>
              <a:cxn ang="0">
                <a:pos x="1" y="90"/>
              </a:cxn>
              <a:cxn ang="0">
                <a:pos x="0" y="87"/>
              </a:cxn>
              <a:cxn ang="0">
                <a:pos x="2" y="73"/>
              </a:cxn>
              <a:cxn ang="0">
                <a:pos x="8" y="55"/>
              </a:cxn>
              <a:cxn ang="0">
                <a:pos x="14" y="35"/>
              </a:cxn>
              <a:cxn ang="0">
                <a:pos x="20" y="18"/>
              </a:cxn>
              <a:cxn ang="0">
                <a:pos x="32" y="17"/>
              </a:cxn>
              <a:cxn ang="0">
                <a:pos x="42" y="16"/>
              </a:cxn>
              <a:cxn ang="0">
                <a:pos x="51" y="14"/>
              </a:cxn>
              <a:cxn ang="0">
                <a:pos x="58" y="11"/>
              </a:cxn>
              <a:cxn ang="0">
                <a:pos x="70" y="5"/>
              </a:cxn>
              <a:cxn ang="0">
                <a:pos x="80" y="0"/>
              </a:cxn>
              <a:cxn ang="0">
                <a:pos x="85" y="2"/>
              </a:cxn>
              <a:cxn ang="0">
                <a:pos x="93" y="7"/>
              </a:cxn>
              <a:cxn ang="0">
                <a:pos x="98" y="10"/>
              </a:cxn>
              <a:cxn ang="0">
                <a:pos x="102" y="13"/>
              </a:cxn>
              <a:cxn ang="0">
                <a:pos x="106" y="16"/>
              </a:cxn>
              <a:cxn ang="0">
                <a:pos x="107" y="18"/>
              </a:cxn>
              <a:cxn ang="0">
                <a:pos x="100" y="28"/>
              </a:cxn>
              <a:cxn ang="0">
                <a:pos x="93" y="37"/>
              </a:cxn>
              <a:cxn ang="0">
                <a:pos x="95" y="42"/>
              </a:cxn>
              <a:cxn ang="0">
                <a:pos x="98" y="49"/>
              </a:cxn>
              <a:cxn ang="0">
                <a:pos x="102" y="56"/>
              </a:cxn>
              <a:cxn ang="0">
                <a:pos x="107" y="63"/>
              </a:cxn>
              <a:cxn ang="0">
                <a:pos x="115" y="75"/>
              </a:cxn>
              <a:cxn ang="0">
                <a:pos x="120" y="79"/>
              </a:cxn>
              <a:cxn ang="0">
                <a:pos x="113" y="81"/>
              </a:cxn>
              <a:cxn ang="0">
                <a:pos x="107" y="84"/>
              </a:cxn>
              <a:cxn ang="0">
                <a:pos x="100" y="87"/>
              </a:cxn>
              <a:cxn ang="0">
                <a:pos x="96" y="91"/>
              </a:cxn>
              <a:cxn ang="0">
                <a:pos x="90" y="95"/>
              </a:cxn>
              <a:cxn ang="0">
                <a:pos x="87" y="99"/>
              </a:cxn>
              <a:cxn ang="0">
                <a:pos x="82" y="104"/>
              </a:cxn>
              <a:cxn ang="0">
                <a:pos x="80" y="109"/>
              </a:cxn>
              <a:cxn ang="0">
                <a:pos x="78" y="114"/>
              </a:cxn>
              <a:cxn ang="0">
                <a:pos x="77" y="120"/>
              </a:cxn>
              <a:cxn ang="0">
                <a:pos x="76" y="125"/>
              </a:cxn>
              <a:cxn ang="0">
                <a:pos x="75" y="130"/>
              </a:cxn>
              <a:cxn ang="0">
                <a:pos x="76" y="135"/>
              </a:cxn>
              <a:cxn ang="0">
                <a:pos x="77" y="140"/>
              </a:cxn>
              <a:cxn ang="0">
                <a:pos x="78" y="144"/>
              </a:cxn>
              <a:cxn ang="0">
                <a:pos x="80" y="148"/>
              </a:cxn>
              <a:cxn ang="0">
                <a:pos x="74" y="12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5" name="Freeform 457"/>
          <p:cNvSpPr>
            <a:spLocks/>
          </p:cNvSpPr>
          <p:nvPr>
            <p:custDataLst>
              <p:tags r:id="rId295"/>
            </p:custDataLst>
          </p:nvPr>
        </p:nvSpPr>
        <p:spPr bwMode="auto">
          <a:xfrm>
            <a:off x="4603750" y="2662238"/>
            <a:ext cx="273050" cy="307975"/>
          </a:xfrm>
          <a:custGeom>
            <a:avLst/>
            <a:gdLst/>
            <a:ahLst/>
            <a:cxnLst>
              <a:cxn ang="0">
                <a:pos x="21" y="2"/>
              </a:cxn>
              <a:cxn ang="0">
                <a:pos x="32" y="4"/>
              </a:cxn>
              <a:cxn ang="0">
                <a:pos x="54" y="8"/>
              </a:cxn>
              <a:cxn ang="0">
                <a:pos x="78" y="11"/>
              </a:cxn>
              <a:cxn ang="0">
                <a:pos x="104" y="19"/>
              </a:cxn>
              <a:cxn ang="0">
                <a:pos x="130" y="32"/>
              </a:cxn>
              <a:cxn ang="0">
                <a:pos x="146" y="40"/>
              </a:cxn>
              <a:cxn ang="0">
                <a:pos x="159" y="43"/>
              </a:cxn>
              <a:cxn ang="0">
                <a:pos x="189" y="43"/>
              </a:cxn>
              <a:cxn ang="0">
                <a:pos x="227" y="37"/>
              </a:cxn>
              <a:cxn ang="0">
                <a:pos x="277" y="23"/>
              </a:cxn>
              <a:cxn ang="0">
                <a:pos x="399" y="38"/>
              </a:cxn>
              <a:cxn ang="0">
                <a:pos x="403" y="69"/>
              </a:cxn>
              <a:cxn ang="0">
                <a:pos x="410" y="95"/>
              </a:cxn>
              <a:cxn ang="0">
                <a:pos x="417" y="119"/>
              </a:cxn>
              <a:cxn ang="0">
                <a:pos x="427" y="140"/>
              </a:cxn>
              <a:cxn ang="0">
                <a:pos x="450" y="175"/>
              </a:cxn>
              <a:cxn ang="0">
                <a:pos x="472" y="204"/>
              </a:cxn>
              <a:cxn ang="0">
                <a:pos x="482" y="222"/>
              </a:cxn>
              <a:cxn ang="0">
                <a:pos x="485" y="240"/>
              </a:cxn>
              <a:cxn ang="0">
                <a:pos x="491" y="255"/>
              </a:cxn>
              <a:cxn ang="0">
                <a:pos x="496" y="261"/>
              </a:cxn>
              <a:cxn ang="0">
                <a:pos x="505" y="266"/>
              </a:cxn>
              <a:cxn ang="0">
                <a:pos x="513" y="270"/>
              </a:cxn>
              <a:cxn ang="0">
                <a:pos x="519" y="278"/>
              </a:cxn>
              <a:cxn ang="0">
                <a:pos x="533" y="303"/>
              </a:cxn>
              <a:cxn ang="0">
                <a:pos x="541" y="331"/>
              </a:cxn>
              <a:cxn ang="0">
                <a:pos x="545" y="358"/>
              </a:cxn>
              <a:cxn ang="0">
                <a:pos x="548" y="368"/>
              </a:cxn>
              <a:cxn ang="0">
                <a:pos x="557" y="381"/>
              </a:cxn>
              <a:cxn ang="0">
                <a:pos x="583" y="415"/>
              </a:cxn>
              <a:cxn ang="0">
                <a:pos x="612" y="447"/>
              </a:cxn>
              <a:cxn ang="0">
                <a:pos x="631" y="463"/>
              </a:cxn>
              <a:cxn ang="0">
                <a:pos x="612" y="481"/>
              </a:cxn>
              <a:cxn ang="0">
                <a:pos x="624" y="496"/>
              </a:cxn>
              <a:cxn ang="0">
                <a:pos x="626" y="507"/>
              </a:cxn>
              <a:cxn ang="0">
                <a:pos x="626" y="516"/>
              </a:cxn>
              <a:cxn ang="0">
                <a:pos x="631" y="531"/>
              </a:cxn>
              <a:cxn ang="0">
                <a:pos x="626" y="539"/>
              </a:cxn>
              <a:cxn ang="0">
                <a:pos x="617" y="548"/>
              </a:cxn>
              <a:cxn ang="0">
                <a:pos x="592" y="569"/>
              </a:cxn>
              <a:cxn ang="0">
                <a:pos x="558" y="592"/>
              </a:cxn>
              <a:cxn ang="0">
                <a:pos x="46" y="174"/>
              </a:cxn>
              <a:cxn ang="0">
                <a:pos x="25" y="157"/>
              </a:cxn>
              <a:cxn ang="0">
                <a:pos x="11" y="138"/>
              </a:cxn>
              <a:cxn ang="0">
                <a:pos x="2" y="117"/>
              </a:cxn>
              <a:cxn ang="0">
                <a:pos x="0" y="93"/>
              </a:cxn>
              <a:cxn ang="0">
                <a:pos x="3" y="89"/>
              </a:cxn>
              <a:cxn ang="0">
                <a:pos x="10" y="83"/>
              </a:cxn>
              <a:cxn ang="0">
                <a:pos x="17" y="77"/>
              </a:cxn>
              <a:cxn ang="0">
                <a:pos x="20" y="69"/>
              </a:cxn>
              <a:cxn ang="0">
                <a:pos x="18" y="53"/>
              </a:cxn>
              <a:cxn ang="0">
                <a:pos x="13" y="42"/>
              </a:cxn>
              <a:cxn ang="0">
                <a:pos x="9" y="34"/>
              </a:cxn>
              <a:cxn ang="0">
                <a:pos x="7" y="26"/>
              </a:cxn>
              <a:cxn ang="0">
                <a:pos x="13" y="0"/>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6" name="Freeform 458"/>
          <p:cNvSpPr>
            <a:spLocks/>
          </p:cNvSpPr>
          <p:nvPr>
            <p:custDataLst>
              <p:tags r:id="rId296"/>
            </p:custDataLst>
          </p:nvPr>
        </p:nvSpPr>
        <p:spPr bwMode="auto">
          <a:xfrm>
            <a:off x="4198938" y="2297113"/>
            <a:ext cx="17462" cy="57150"/>
          </a:xfrm>
          <a:custGeom>
            <a:avLst/>
            <a:gdLst/>
            <a:ahLst/>
            <a:cxnLst>
              <a:cxn ang="0">
                <a:pos x="7" y="31"/>
              </a:cxn>
              <a:cxn ang="0">
                <a:pos x="10" y="30"/>
              </a:cxn>
              <a:cxn ang="0">
                <a:pos x="14" y="26"/>
              </a:cxn>
              <a:cxn ang="0">
                <a:pos x="20" y="20"/>
              </a:cxn>
              <a:cxn ang="0">
                <a:pos x="25" y="15"/>
              </a:cxn>
              <a:cxn ang="0">
                <a:pos x="35" y="4"/>
              </a:cxn>
              <a:cxn ang="0">
                <a:pos x="40" y="0"/>
              </a:cxn>
              <a:cxn ang="0">
                <a:pos x="37" y="26"/>
              </a:cxn>
              <a:cxn ang="0">
                <a:pos x="35" y="53"/>
              </a:cxn>
              <a:cxn ang="0">
                <a:pos x="34" y="65"/>
              </a:cxn>
              <a:cxn ang="0">
                <a:pos x="34" y="77"/>
              </a:cxn>
              <a:cxn ang="0">
                <a:pos x="35" y="82"/>
              </a:cxn>
              <a:cxn ang="0">
                <a:pos x="36" y="86"/>
              </a:cxn>
              <a:cxn ang="0">
                <a:pos x="37" y="90"/>
              </a:cxn>
              <a:cxn ang="0">
                <a:pos x="40" y="93"/>
              </a:cxn>
              <a:cxn ang="0">
                <a:pos x="26" y="93"/>
              </a:cxn>
              <a:cxn ang="0">
                <a:pos x="13" y="93"/>
              </a:cxn>
              <a:cxn ang="0">
                <a:pos x="11" y="92"/>
              </a:cxn>
              <a:cxn ang="0">
                <a:pos x="8" y="91"/>
              </a:cxn>
              <a:cxn ang="0">
                <a:pos x="6" y="88"/>
              </a:cxn>
              <a:cxn ang="0">
                <a:pos x="4" y="86"/>
              </a:cxn>
              <a:cxn ang="0">
                <a:pos x="1" y="80"/>
              </a:cxn>
              <a:cxn ang="0">
                <a:pos x="0" y="73"/>
              </a:cxn>
              <a:cxn ang="0">
                <a:pos x="1" y="64"/>
              </a:cxn>
              <a:cxn ang="0">
                <a:pos x="3" y="50"/>
              </a:cxn>
              <a:cxn ang="0">
                <a:pos x="6" y="37"/>
              </a:cxn>
              <a:cxn ang="0">
                <a:pos x="7" y="31"/>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7" name="Freeform 459"/>
          <p:cNvSpPr>
            <a:spLocks/>
          </p:cNvSpPr>
          <p:nvPr>
            <p:custDataLst>
              <p:tags r:id="rId297"/>
            </p:custDataLst>
          </p:nvPr>
        </p:nvSpPr>
        <p:spPr bwMode="auto">
          <a:xfrm>
            <a:off x="3892550" y="2047875"/>
            <a:ext cx="295275" cy="273050"/>
          </a:xfrm>
          <a:custGeom>
            <a:avLst/>
            <a:gdLst/>
            <a:ahLst/>
            <a:cxnLst>
              <a:cxn ang="0">
                <a:pos x="149" y="445"/>
              </a:cxn>
              <a:cxn ang="0">
                <a:pos x="151" y="431"/>
              </a:cxn>
              <a:cxn ang="0">
                <a:pos x="146" y="400"/>
              </a:cxn>
              <a:cxn ang="0">
                <a:pos x="151" y="353"/>
              </a:cxn>
              <a:cxn ang="0">
                <a:pos x="146" y="298"/>
              </a:cxn>
              <a:cxn ang="0">
                <a:pos x="134" y="251"/>
              </a:cxn>
              <a:cxn ang="0">
                <a:pos x="109" y="241"/>
              </a:cxn>
              <a:cxn ang="0">
                <a:pos x="20" y="192"/>
              </a:cxn>
              <a:cxn ang="0">
                <a:pos x="24" y="171"/>
              </a:cxn>
              <a:cxn ang="0">
                <a:pos x="36" y="159"/>
              </a:cxn>
              <a:cxn ang="0">
                <a:pos x="48" y="148"/>
              </a:cxn>
              <a:cxn ang="0">
                <a:pos x="100" y="155"/>
              </a:cxn>
              <a:cxn ang="0">
                <a:pos x="125" y="152"/>
              </a:cxn>
              <a:cxn ang="0">
                <a:pos x="147" y="157"/>
              </a:cxn>
              <a:cxn ang="0">
                <a:pos x="165" y="94"/>
              </a:cxn>
              <a:cxn ang="0">
                <a:pos x="185" y="109"/>
              </a:cxn>
              <a:cxn ang="0">
                <a:pos x="207" y="110"/>
              </a:cxn>
              <a:cxn ang="0">
                <a:pos x="236" y="99"/>
              </a:cxn>
              <a:cxn ang="0">
                <a:pos x="264" y="80"/>
              </a:cxn>
              <a:cxn ang="0">
                <a:pos x="289" y="57"/>
              </a:cxn>
              <a:cxn ang="0">
                <a:pos x="308" y="32"/>
              </a:cxn>
              <a:cxn ang="0">
                <a:pos x="318" y="12"/>
              </a:cxn>
              <a:cxn ang="0">
                <a:pos x="370" y="4"/>
              </a:cxn>
              <a:cxn ang="0">
                <a:pos x="404" y="32"/>
              </a:cxn>
              <a:cxn ang="0">
                <a:pos x="457" y="61"/>
              </a:cxn>
              <a:cxn ang="0">
                <a:pos x="511" y="90"/>
              </a:cxn>
              <a:cxn ang="0">
                <a:pos x="552" y="107"/>
              </a:cxn>
              <a:cxn ang="0">
                <a:pos x="578" y="116"/>
              </a:cxn>
              <a:cxn ang="0">
                <a:pos x="623" y="121"/>
              </a:cxn>
              <a:cxn ang="0">
                <a:pos x="658" y="136"/>
              </a:cxn>
              <a:cxn ang="0">
                <a:pos x="645" y="166"/>
              </a:cxn>
              <a:cxn ang="0">
                <a:pos x="620" y="236"/>
              </a:cxn>
              <a:cxn ang="0">
                <a:pos x="598" y="272"/>
              </a:cxn>
              <a:cxn ang="0">
                <a:pos x="585" y="286"/>
              </a:cxn>
              <a:cxn ang="0">
                <a:pos x="599" y="298"/>
              </a:cxn>
              <a:cxn ang="0">
                <a:pos x="618" y="307"/>
              </a:cxn>
              <a:cxn ang="0">
                <a:pos x="623" y="334"/>
              </a:cxn>
              <a:cxn ang="0">
                <a:pos x="620" y="347"/>
              </a:cxn>
              <a:cxn ang="0">
                <a:pos x="618" y="372"/>
              </a:cxn>
              <a:cxn ang="0">
                <a:pos x="622" y="399"/>
              </a:cxn>
              <a:cxn ang="0">
                <a:pos x="632" y="423"/>
              </a:cxn>
              <a:cxn ang="0">
                <a:pos x="608" y="457"/>
              </a:cxn>
              <a:cxn ang="0">
                <a:pos x="569" y="484"/>
              </a:cxn>
              <a:cxn ang="0">
                <a:pos x="542" y="489"/>
              </a:cxn>
              <a:cxn ang="0">
                <a:pos x="509" y="481"/>
              </a:cxn>
              <a:cxn ang="0">
                <a:pos x="477" y="460"/>
              </a:cxn>
              <a:cxn ang="0">
                <a:pos x="463" y="456"/>
              </a:cxn>
              <a:cxn ang="0">
                <a:pos x="443" y="457"/>
              </a:cxn>
              <a:cxn ang="0">
                <a:pos x="423" y="465"/>
              </a:cxn>
              <a:cxn ang="0">
                <a:pos x="406" y="477"/>
              </a:cxn>
              <a:cxn ang="0">
                <a:pos x="388" y="503"/>
              </a:cxn>
              <a:cxn ang="0">
                <a:pos x="385" y="517"/>
              </a:cxn>
              <a:cxn ang="0">
                <a:pos x="333" y="515"/>
              </a:cxn>
              <a:cxn ang="0">
                <a:pos x="317" y="507"/>
              </a:cxn>
              <a:cxn ang="0">
                <a:pos x="307" y="500"/>
              </a:cxn>
              <a:cxn ang="0">
                <a:pos x="296" y="508"/>
              </a:cxn>
              <a:cxn ang="0">
                <a:pos x="287" y="516"/>
              </a:cxn>
              <a:cxn ang="0">
                <a:pos x="268" y="516"/>
              </a:cxn>
              <a:cxn ang="0">
                <a:pos x="227" y="506"/>
              </a:cxn>
              <a:cxn ang="0">
                <a:pos x="185" y="487"/>
              </a:cxn>
              <a:cxn ang="0">
                <a:pos x="160" y="469"/>
              </a:cxn>
              <a:cxn ang="0">
                <a:pos x="146" y="450"/>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8" name="Freeform 460"/>
          <p:cNvSpPr>
            <a:spLocks/>
          </p:cNvSpPr>
          <p:nvPr>
            <p:custDataLst>
              <p:tags r:id="rId298"/>
            </p:custDataLst>
          </p:nvPr>
        </p:nvSpPr>
        <p:spPr bwMode="auto">
          <a:xfrm>
            <a:off x="4919663" y="2282825"/>
            <a:ext cx="150812" cy="82550"/>
          </a:xfrm>
          <a:custGeom>
            <a:avLst/>
            <a:gdLst/>
            <a:ahLst/>
            <a:cxnLst>
              <a:cxn ang="0">
                <a:pos x="332" y="91"/>
              </a:cxn>
              <a:cxn ang="0">
                <a:pos x="352" y="153"/>
              </a:cxn>
              <a:cxn ang="0">
                <a:pos x="326" y="141"/>
              </a:cxn>
              <a:cxn ang="0">
                <a:pos x="299" y="129"/>
              </a:cxn>
              <a:cxn ang="0">
                <a:pos x="266" y="141"/>
              </a:cxn>
              <a:cxn ang="0">
                <a:pos x="232" y="141"/>
              </a:cxn>
              <a:cxn ang="0">
                <a:pos x="227" y="135"/>
              </a:cxn>
              <a:cxn ang="0">
                <a:pos x="226" y="135"/>
              </a:cxn>
              <a:cxn ang="0">
                <a:pos x="219" y="129"/>
              </a:cxn>
              <a:cxn ang="0">
                <a:pos x="213" y="125"/>
              </a:cxn>
              <a:cxn ang="0">
                <a:pos x="205" y="121"/>
              </a:cxn>
              <a:cxn ang="0">
                <a:pos x="197" y="118"/>
              </a:cxn>
              <a:cxn ang="0">
                <a:pos x="181" y="113"/>
              </a:cxn>
              <a:cxn ang="0">
                <a:pos x="163" y="110"/>
              </a:cxn>
              <a:cxn ang="0">
                <a:pos x="126" y="107"/>
              </a:cxn>
              <a:cxn ang="0">
                <a:pos x="86" y="104"/>
              </a:cxn>
              <a:cxn ang="0">
                <a:pos x="85" y="94"/>
              </a:cxn>
              <a:cxn ang="0">
                <a:pos x="82" y="84"/>
              </a:cxn>
              <a:cxn ang="0">
                <a:pos x="80" y="75"/>
              </a:cxn>
              <a:cxn ang="0">
                <a:pos x="75" y="67"/>
              </a:cxn>
              <a:cxn ang="0">
                <a:pos x="71" y="59"/>
              </a:cxn>
              <a:cxn ang="0">
                <a:pos x="67" y="52"/>
              </a:cxn>
              <a:cxn ang="0">
                <a:pos x="61" y="44"/>
              </a:cxn>
              <a:cxn ang="0">
                <a:pos x="56" y="37"/>
              </a:cxn>
              <a:cxn ang="0">
                <a:pos x="44" y="26"/>
              </a:cxn>
              <a:cxn ang="0">
                <a:pos x="29" y="16"/>
              </a:cxn>
              <a:cxn ang="0">
                <a:pos x="15" y="7"/>
              </a:cxn>
              <a:cxn ang="0">
                <a:pos x="0" y="0"/>
              </a:cxn>
              <a:cxn ang="0">
                <a:pos x="7" y="0"/>
              </a:cxn>
              <a:cxn ang="0">
                <a:pos x="60" y="18"/>
              </a:cxn>
              <a:cxn ang="0">
                <a:pos x="106" y="30"/>
              </a:cxn>
              <a:cxn ang="0">
                <a:pos x="134" y="18"/>
              </a:cxn>
              <a:cxn ang="0">
                <a:pos x="180" y="36"/>
              </a:cxn>
              <a:cxn ang="0">
                <a:pos x="206" y="55"/>
              </a:cxn>
              <a:cxn ang="0">
                <a:pos x="246" y="49"/>
              </a:cxn>
              <a:cxn ang="0">
                <a:pos x="286" y="61"/>
              </a:cxn>
              <a:cxn ang="0">
                <a:pos x="313" y="79"/>
              </a:cxn>
              <a:cxn ang="0">
                <a:pos x="332" y="91"/>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9" name="Freeform 461"/>
          <p:cNvSpPr>
            <a:spLocks/>
          </p:cNvSpPr>
          <p:nvPr>
            <p:custDataLst>
              <p:tags r:id="rId299"/>
            </p:custDataLst>
          </p:nvPr>
        </p:nvSpPr>
        <p:spPr bwMode="auto">
          <a:xfrm>
            <a:off x="4468813" y="2343150"/>
            <a:ext cx="147637" cy="173038"/>
          </a:xfrm>
          <a:custGeom>
            <a:avLst/>
            <a:gdLst/>
            <a:ahLst/>
            <a:cxnLst>
              <a:cxn ang="0">
                <a:pos x="230" y="40"/>
              </a:cxn>
              <a:cxn ang="0">
                <a:pos x="193" y="56"/>
              </a:cxn>
              <a:cxn ang="0">
                <a:pos x="182" y="67"/>
              </a:cxn>
              <a:cxn ang="0">
                <a:pos x="181" y="81"/>
              </a:cxn>
              <a:cxn ang="0">
                <a:pos x="184" y="94"/>
              </a:cxn>
              <a:cxn ang="0">
                <a:pos x="177" y="102"/>
              </a:cxn>
              <a:cxn ang="0">
                <a:pos x="168" y="105"/>
              </a:cxn>
              <a:cxn ang="0">
                <a:pos x="160" y="98"/>
              </a:cxn>
              <a:cxn ang="0">
                <a:pos x="149" y="85"/>
              </a:cxn>
              <a:cxn ang="0">
                <a:pos x="126" y="74"/>
              </a:cxn>
              <a:cxn ang="0">
                <a:pos x="127" y="96"/>
              </a:cxn>
              <a:cxn ang="0">
                <a:pos x="139" y="116"/>
              </a:cxn>
              <a:cxn ang="0">
                <a:pos x="154" y="129"/>
              </a:cxn>
              <a:cxn ang="0">
                <a:pos x="159" y="130"/>
              </a:cxn>
              <a:cxn ang="0">
                <a:pos x="159" y="177"/>
              </a:cxn>
              <a:cxn ang="0">
                <a:pos x="159" y="237"/>
              </a:cxn>
              <a:cxn ang="0">
                <a:pos x="156" y="251"/>
              </a:cxn>
              <a:cxn ang="0">
                <a:pos x="147" y="259"/>
              </a:cxn>
              <a:cxn ang="0">
                <a:pos x="145" y="264"/>
              </a:cxn>
              <a:cxn ang="0">
                <a:pos x="162" y="276"/>
              </a:cxn>
              <a:cxn ang="0">
                <a:pos x="167" y="286"/>
              </a:cxn>
              <a:cxn ang="0">
                <a:pos x="155" y="295"/>
              </a:cxn>
              <a:cxn ang="0">
                <a:pos x="140" y="297"/>
              </a:cxn>
              <a:cxn ang="0">
                <a:pos x="130" y="307"/>
              </a:cxn>
              <a:cxn ang="0">
                <a:pos x="126" y="321"/>
              </a:cxn>
              <a:cxn ang="0">
                <a:pos x="121" y="300"/>
              </a:cxn>
              <a:cxn ang="0">
                <a:pos x="124" y="288"/>
              </a:cxn>
              <a:cxn ang="0">
                <a:pos x="109" y="286"/>
              </a:cxn>
              <a:cxn ang="0">
                <a:pos x="93" y="292"/>
              </a:cxn>
              <a:cxn ang="0">
                <a:pos x="79" y="296"/>
              </a:cxn>
              <a:cxn ang="0">
                <a:pos x="73" y="242"/>
              </a:cxn>
              <a:cxn ang="0">
                <a:pos x="79" y="216"/>
              </a:cxn>
              <a:cxn ang="0">
                <a:pos x="48" y="211"/>
              </a:cxn>
              <a:cxn ang="0">
                <a:pos x="28" y="198"/>
              </a:cxn>
              <a:cxn ang="0">
                <a:pos x="13" y="173"/>
              </a:cxn>
              <a:cxn ang="0">
                <a:pos x="0" y="130"/>
              </a:cxn>
              <a:cxn ang="0">
                <a:pos x="28" y="111"/>
              </a:cxn>
              <a:cxn ang="0">
                <a:pos x="50" y="81"/>
              </a:cxn>
              <a:cxn ang="0">
                <a:pos x="73" y="55"/>
              </a:cxn>
              <a:cxn ang="0">
                <a:pos x="115" y="41"/>
              </a:cxn>
              <a:cxn ang="0">
                <a:pos x="180" y="14"/>
              </a:cxn>
              <a:cxn ang="0">
                <a:pos x="218" y="7"/>
              </a:cxn>
              <a:cxn ang="0">
                <a:pos x="249" y="14"/>
              </a:cxn>
              <a:cxn ang="0">
                <a:pos x="271" y="27"/>
              </a:cxn>
              <a:cxn ang="0">
                <a:pos x="292" y="30"/>
              </a:cxn>
              <a:cxn ang="0">
                <a:pos x="307" y="20"/>
              </a:cxn>
              <a:cxn ang="0">
                <a:pos x="327" y="6"/>
              </a:cxn>
              <a:cxn ang="0">
                <a:pos x="330" y="32"/>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0" name="Freeform 462"/>
          <p:cNvSpPr>
            <a:spLocks/>
          </p:cNvSpPr>
          <p:nvPr>
            <p:custDataLst>
              <p:tags r:id="rId300"/>
            </p:custDataLst>
          </p:nvPr>
        </p:nvSpPr>
        <p:spPr bwMode="auto">
          <a:xfrm>
            <a:off x="4552950" y="2535238"/>
            <a:ext cx="69850" cy="57150"/>
          </a:xfrm>
          <a:custGeom>
            <a:avLst/>
            <a:gdLst/>
            <a:ahLst/>
            <a:cxnLst>
              <a:cxn ang="0">
                <a:pos x="0" y="0"/>
              </a:cxn>
              <a:cxn ang="0">
                <a:pos x="44" y="2"/>
              </a:cxn>
              <a:cxn ang="0">
                <a:pos x="83" y="6"/>
              </a:cxn>
              <a:cxn ang="0">
                <a:pos x="103" y="8"/>
              </a:cxn>
              <a:cxn ang="0">
                <a:pos x="121" y="7"/>
              </a:cxn>
              <a:cxn ang="0">
                <a:pos x="130" y="6"/>
              </a:cxn>
              <a:cxn ang="0">
                <a:pos x="137" y="5"/>
              </a:cxn>
              <a:cxn ang="0">
                <a:pos x="145" y="3"/>
              </a:cxn>
              <a:cxn ang="0">
                <a:pos x="153" y="0"/>
              </a:cxn>
              <a:cxn ang="0">
                <a:pos x="153" y="9"/>
              </a:cxn>
              <a:cxn ang="0">
                <a:pos x="153" y="25"/>
              </a:cxn>
              <a:cxn ang="0">
                <a:pos x="143" y="31"/>
              </a:cxn>
              <a:cxn ang="0">
                <a:pos x="133" y="36"/>
              </a:cxn>
              <a:cxn ang="0">
                <a:pos x="124" y="40"/>
              </a:cxn>
              <a:cxn ang="0">
                <a:pos x="114" y="44"/>
              </a:cxn>
              <a:cxn ang="0">
                <a:pos x="106" y="46"/>
              </a:cxn>
              <a:cxn ang="0">
                <a:pos x="99" y="48"/>
              </a:cxn>
              <a:cxn ang="0">
                <a:pos x="92" y="49"/>
              </a:cxn>
              <a:cxn ang="0">
                <a:pos x="87" y="49"/>
              </a:cxn>
              <a:cxn ang="0">
                <a:pos x="72" y="48"/>
              </a:cxn>
              <a:cxn ang="0">
                <a:pos x="60" y="46"/>
              </a:cxn>
              <a:cxn ang="0">
                <a:pos x="50" y="43"/>
              </a:cxn>
              <a:cxn ang="0">
                <a:pos x="41" y="38"/>
              </a:cxn>
              <a:cxn ang="0">
                <a:pos x="22" y="29"/>
              </a:cxn>
              <a:cxn ang="0">
                <a:pos x="0" y="19"/>
              </a:cxn>
              <a:cxn ang="0">
                <a:pos x="0" y="0"/>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1" name="Freeform 463"/>
          <p:cNvSpPr>
            <a:spLocks/>
          </p:cNvSpPr>
          <p:nvPr>
            <p:custDataLst>
              <p:tags r:id="rId301"/>
            </p:custDataLst>
          </p:nvPr>
        </p:nvSpPr>
        <p:spPr bwMode="auto">
          <a:xfrm>
            <a:off x="3632200" y="3267075"/>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2" name="Freeform 464"/>
          <p:cNvSpPr>
            <a:spLocks/>
          </p:cNvSpPr>
          <p:nvPr>
            <p:custDataLst>
              <p:tags r:id="rId302"/>
            </p:custDataLst>
          </p:nvPr>
        </p:nvSpPr>
        <p:spPr bwMode="auto">
          <a:xfrm>
            <a:off x="5676900" y="2530475"/>
            <a:ext cx="692150" cy="874713"/>
          </a:xfrm>
          <a:custGeom>
            <a:avLst/>
            <a:gdLst/>
            <a:ahLst/>
            <a:cxnLst>
              <a:cxn ang="0">
                <a:pos x="477" y="107"/>
              </a:cxn>
              <a:cxn ang="0">
                <a:pos x="485" y="185"/>
              </a:cxn>
              <a:cxn ang="0">
                <a:pos x="578" y="287"/>
              </a:cxn>
              <a:cxn ang="0">
                <a:pos x="701" y="459"/>
              </a:cxn>
              <a:cxn ang="0">
                <a:pos x="795" y="499"/>
              </a:cxn>
              <a:cxn ang="0">
                <a:pos x="877" y="493"/>
              </a:cxn>
              <a:cxn ang="0">
                <a:pos x="930" y="537"/>
              </a:cxn>
              <a:cxn ang="0">
                <a:pos x="1102" y="567"/>
              </a:cxn>
              <a:cxn ang="0">
                <a:pos x="1121" y="461"/>
              </a:cxn>
              <a:cxn ang="0">
                <a:pos x="1179" y="539"/>
              </a:cxn>
              <a:cxn ang="0">
                <a:pos x="1243" y="561"/>
              </a:cxn>
              <a:cxn ang="0">
                <a:pos x="1299" y="498"/>
              </a:cxn>
              <a:cxn ang="0">
                <a:pos x="1404" y="409"/>
              </a:cxn>
              <a:cxn ang="0">
                <a:pos x="1549" y="428"/>
              </a:cxn>
              <a:cxn ang="0">
                <a:pos x="1579" y="498"/>
              </a:cxn>
              <a:cxn ang="0">
                <a:pos x="1504" y="542"/>
              </a:cxn>
              <a:cxn ang="0">
                <a:pos x="1485" y="679"/>
              </a:cxn>
              <a:cxn ang="0">
                <a:pos x="1429" y="704"/>
              </a:cxn>
              <a:cxn ang="0">
                <a:pos x="1408" y="814"/>
              </a:cxn>
              <a:cxn ang="0">
                <a:pos x="1321" y="754"/>
              </a:cxn>
              <a:cxn ang="0">
                <a:pos x="1323" y="698"/>
              </a:cxn>
              <a:cxn ang="0">
                <a:pos x="1225" y="638"/>
              </a:cxn>
              <a:cxn ang="0">
                <a:pos x="1187" y="588"/>
              </a:cxn>
              <a:cxn ang="0">
                <a:pos x="1131" y="575"/>
              </a:cxn>
              <a:cxn ang="0">
                <a:pos x="1127" y="625"/>
              </a:cxn>
              <a:cxn ang="0">
                <a:pos x="1117" y="683"/>
              </a:cxn>
              <a:cxn ang="0">
                <a:pos x="1160" y="735"/>
              </a:cxn>
              <a:cxn ang="0">
                <a:pos x="1149" y="843"/>
              </a:cxn>
              <a:cxn ang="0">
                <a:pos x="1075" y="864"/>
              </a:cxn>
              <a:cxn ang="0">
                <a:pos x="1049" y="937"/>
              </a:cxn>
              <a:cxn ang="0">
                <a:pos x="954" y="1001"/>
              </a:cxn>
              <a:cxn ang="0">
                <a:pos x="912" y="1050"/>
              </a:cxn>
              <a:cxn ang="0">
                <a:pos x="780" y="1188"/>
              </a:cxn>
              <a:cxn ang="0">
                <a:pos x="723" y="1233"/>
              </a:cxn>
              <a:cxn ang="0">
                <a:pos x="744" y="1344"/>
              </a:cxn>
              <a:cxn ang="0">
                <a:pos x="712" y="1445"/>
              </a:cxn>
              <a:cxn ang="0">
                <a:pos x="722" y="1524"/>
              </a:cxn>
              <a:cxn ang="0">
                <a:pos x="693" y="1576"/>
              </a:cxn>
              <a:cxn ang="0">
                <a:pos x="595" y="1663"/>
              </a:cxn>
              <a:cxn ang="0">
                <a:pos x="516" y="1529"/>
              </a:cxn>
              <a:cxn ang="0">
                <a:pos x="419" y="1334"/>
              </a:cxn>
              <a:cxn ang="0">
                <a:pos x="301" y="1114"/>
              </a:cxn>
              <a:cxn ang="0">
                <a:pos x="259" y="861"/>
              </a:cxn>
              <a:cxn ang="0">
                <a:pos x="230" y="814"/>
              </a:cxn>
              <a:cxn ang="0">
                <a:pos x="164" y="900"/>
              </a:cxn>
              <a:cxn ang="0">
                <a:pos x="90" y="876"/>
              </a:cxn>
              <a:cxn ang="0">
                <a:pos x="51" y="798"/>
              </a:cxn>
              <a:cxn ang="0">
                <a:pos x="30" y="771"/>
              </a:cxn>
              <a:cxn ang="0">
                <a:pos x="32" y="708"/>
              </a:cxn>
              <a:cxn ang="0">
                <a:pos x="159" y="659"/>
              </a:cxn>
              <a:cxn ang="0">
                <a:pos x="92" y="569"/>
              </a:cxn>
              <a:cxn ang="0">
                <a:pos x="59" y="500"/>
              </a:cxn>
              <a:cxn ang="0">
                <a:pos x="162" y="459"/>
              </a:cxn>
              <a:cxn ang="0">
                <a:pos x="270" y="294"/>
              </a:cxn>
              <a:cxn ang="0">
                <a:pos x="274" y="230"/>
              </a:cxn>
              <a:cxn ang="0">
                <a:pos x="227" y="142"/>
              </a:cxn>
              <a:cxn ang="0">
                <a:pos x="322" y="54"/>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3" name="Freeform 465"/>
          <p:cNvSpPr>
            <a:spLocks/>
          </p:cNvSpPr>
          <p:nvPr>
            <p:custDataLst>
              <p:tags r:id="rId303"/>
            </p:custDataLst>
          </p:nvPr>
        </p:nvSpPr>
        <p:spPr bwMode="auto">
          <a:xfrm>
            <a:off x="3798888" y="3325813"/>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4" name="Freeform 466"/>
          <p:cNvSpPr>
            <a:spLocks/>
          </p:cNvSpPr>
          <p:nvPr>
            <p:custDataLst>
              <p:tags r:id="rId304"/>
            </p:custDataLst>
          </p:nvPr>
        </p:nvSpPr>
        <p:spPr bwMode="auto">
          <a:xfrm>
            <a:off x="4867275" y="3521075"/>
            <a:ext cx="192088" cy="271463"/>
          </a:xfrm>
          <a:custGeom>
            <a:avLst/>
            <a:gdLst/>
            <a:ahLst/>
            <a:cxnLst>
              <a:cxn ang="0">
                <a:pos x="410" y="105"/>
              </a:cxn>
              <a:cxn ang="0">
                <a:pos x="405" y="98"/>
              </a:cxn>
              <a:cxn ang="0">
                <a:pos x="408" y="92"/>
              </a:cxn>
              <a:cxn ang="0">
                <a:pos x="422" y="77"/>
              </a:cxn>
              <a:cxn ang="0">
                <a:pos x="441" y="60"/>
              </a:cxn>
              <a:cxn ang="0">
                <a:pos x="447" y="50"/>
              </a:cxn>
              <a:cxn ang="0">
                <a:pos x="449" y="37"/>
              </a:cxn>
              <a:cxn ang="0">
                <a:pos x="432" y="34"/>
              </a:cxn>
              <a:cxn ang="0">
                <a:pos x="422" y="27"/>
              </a:cxn>
              <a:cxn ang="0">
                <a:pos x="411" y="21"/>
              </a:cxn>
              <a:cxn ang="0">
                <a:pos x="390" y="18"/>
              </a:cxn>
              <a:cxn ang="0">
                <a:pos x="377" y="20"/>
              </a:cxn>
              <a:cxn ang="0">
                <a:pos x="368" y="24"/>
              </a:cxn>
              <a:cxn ang="0">
                <a:pos x="355" y="37"/>
              </a:cxn>
              <a:cxn ang="0">
                <a:pos x="340" y="50"/>
              </a:cxn>
              <a:cxn ang="0">
                <a:pos x="326" y="54"/>
              </a:cxn>
              <a:cxn ang="0">
                <a:pos x="310" y="55"/>
              </a:cxn>
              <a:cxn ang="0">
                <a:pos x="287" y="54"/>
              </a:cxn>
              <a:cxn ang="0">
                <a:pos x="267" y="50"/>
              </a:cxn>
              <a:cxn ang="0">
                <a:pos x="235" y="36"/>
              </a:cxn>
              <a:cxn ang="0">
                <a:pos x="206" y="19"/>
              </a:cxn>
              <a:cxn ang="0">
                <a:pos x="189" y="12"/>
              </a:cxn>
              <a:cxn ang="0">
                <a:pos x="170" y="6"/>
              </a:cxn>
              <a:cxn ang="0">
                <a:pos x="134" y="8"/>
              </a:cxn>
              <a:cxn ang="0">
                <a:pos x="119" y="6"/>
              </a:cxn>
              <a:cxn ang="0">
                <a:pos x="103" y="0"/>
              </a:cxn>
              <a:cxn ang="0">
                <a:pos x="52" y="0"/>
              </a:cxn>
              <a:cxn ang="0">
                <a:pos x="5" y="0"/>
              </a:cxn>
              <a:cxn ang="0">
                <a:pos x="5" y="18"/>
              </a:cxn>
              <a:cxn ang="0">
                <a:pos x="5" y="37"/>
              </a:cxn>
              <a:cxn ang="0">
                <a:pos x="15" y="60"/>
              </a:cxn>
              <a:cxn ang="0">
                <a:pos x="23" y="91"/>
              </a:cxn>
              <a:cxn ang="0">
                <a:pos x="31" y="128"/>
              </a:cxn>
              <a:cxn ang="0">
                <a:pos x="38" y="172"/>
              </a:cxn>
              <a:cxn ang="0">
                <a:pos x="37" y="206"/>
              </a:cxn>
              <a:cxn ang="0">
                <a:pos x="29" y="230"/>
              </a:cxn>
              <a:cxn ang="0">
                <a:pos x="7" y="269"/>
              </a:cxn>
              <a:cxn ang="0">
                <a:pos x="10" y="321"/>
              </a:cxn>
              <a:cxn ang="0">
                <a:pos x="28" y="339"/>
              </a:cxn>
              <a:cxn ang="0">
                <a:pos x="84" y="367"/>
              </a:cxn>
              <a:cxn ang="0">
                <a:pos x="136" y="396"/>
              </a:cxn>
              <a:cxn ang="0">
                <a:pos x="170" y="420"/>
              </a:cxn>
              <a:cxn ang="0">
                <a:pos x="189" y="436"/>
              </a:cxn>
              <a:cxn ang="0">
                <a:pos x="198" y="451"/>
              </a:cxn>
              <a:cxn ang="0">
                <a:pos x="201" y="464"/>
              </a:cxn>
              <a:cxn ang="0">
                <a:pos x="209" y="479"/>
              </a:cxn>
              <a:cxn ang="0">
                <a:pos x="220" y="492"/>
              </a:cxn>
              <a:cxn ang="0">
                <a:pos x="233" y="503"/>
              </a:cxn>
              <a:cxn ang="0">
                <a:pos x="247" y="512"/>
              </a:cxn>
              <a:cxn ang="0">
                <a:pos x="264" y="519"/>
              </a:cxn>
              <a:cxn ang="0">
                <a:pos x="281" y="523"/>
              </a:cxn>
              <a:cxn ang="0">
                <a:pos x="304" y="502"/>
              </a:cxn>
              <a:cxn ang="0">
                <a:pos x="335" y="462"/>
              </a:cxn>
              <a:cxn ang="0">
                <a:pos x="365" y="427"/>
              </a:cxn>
              <a:cxn ang="0">
                <a:pos x="394" y="390"/>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5" name="Freeform 467"/>
          <p:cNvSpPr>
            <a:spLocks/>
          </p:cNvSpPr>
          <p:nvPr>
            <p:custDataLst>
              <p:tags r:id="rId305"/>
            </p:custDataLst>
          </p:nvPr>
        </p:nvSpPr>
        <p:spPr bwMode="auto">
          <a:xfrm>
            <a:off x="4849813" y="2606675"/>
            <a:ext cx="101600" cy="130175"/>
          </a:xfrm>
          <a:custGeom>
            <a:avLst/>
            <a:gdLst/>
            <a:ahLst/>
            <a:cxnLst>
              <a:cxn ang="0">
                <a:pos x="12" y="228"/>
              </a:cxn>
              <a:cxn ang="0">
                <a:pos x="36" y="240"/>
              </a:cxn>
              <a:cxn ang="0">
                <a:pos x="53" y="245"/>
              </a:cxn>
              <a:cxn ang="0">
                <a:pos x="68" y="245"/>
              </a:cxn>
              <a:cxn ang="0">
                <a:pos x="85" y="241"/>
              </a:cxn>
              <a:cxn ang="0">
                <a:pos x="110" y="228"/>
              </a:cxn>
              <a:cxn ang="0">
                <a:pos x="141" y="205"/>
              </a:cxn>
              <a:cxn ang="0">
                <a:pos x="161" y="184"/>
              </a:cxn>
              <a:cxn ang="0">
                <a:pos x="159" y="173"/>
              </a:cxn>
              <a:cxn ang="0">
                <a:pos x="149" y="160"/>
              </a:cxn>
              <a:cxn ang="0">
                <a:pos x="143" y="145"/>
              </a:cxn>
              <a:cxn ang="0">
                <a:pos x="141" y="130"/>
              </a:cxn>
              <a:cxn ang="0">
                <a:pos x="141" y="116"/>
              </a:cxn>
              <a:cxn ang="0">
                <a:pos x="146" y="105"/>
              </a:cxn>
              <a:cxn ang="0">
                <a:pos x="156" y="94"/>
              </a:cxn>
              <a:cxn ang="0">
                <a:pos x="168" y="86"/>
              </a:cxn>
              <a:cxn ang="0">
                <a:pos x="204" y="71"/>
              </a:cxn>
              <a:cxn ang="0">
                <a:pos x="225" y="49"/>
              </a:cxn>
              <a:cxn ang="0">
                <a:pos x="221" y="30"/>
              </a:cxn>
              <a:cxn ang="0">
                <a:pos x="214" y="17"/>
              </a:cxn>
              <a:cxn ang="0">
                <a:pos x="212" y="6"/>
              </a:cxn>
              <a:cxn ang="0">
                <a:pos x="202" y="1"/>
              </a:cxn>
              <a:cxn ang="0">
                <a:pos x="181" y="7"/>
              </a:cxn>
              <a:cxn ang="0">
                <a:pos x="154" y="20"/>
              </a:cxn>
              <a:cxn ang="0">
                <a:pos x="121" y="38"/>
              </a:cxn>
              <a:cxn ang="0">
                <a:pos x="100" y="51"/>
              </a:cxn>
              <a:cxn ang="0">
                <a:pos x="87" y="55"/>
              </a:cxn>
              <a:cxn ang="0">
                <a:pos x="75" y="54"/>
              </a:cxn>
              <a:cxn ang="0">
                <a:pos x="59" y="47"/>
              </a:cxn>
              <a:cxn ang="0">
                <a:pos x="36" y="31"/>
              </a:cxn>
              <a:cxn ang="0">
                <a:pos x="24" y="39"/>
              </a:cxn>
              <a:cxn ang="0">
                <a:pos x="18" y="95"/>
              </a:cxn>
              <a:cxn ang="0">
                <a:pos x="10" y="163"/>
              </a:cxn>
              <a:cxn ang="0">
                <a:pos x="3" y="212"/>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6" name="Freeform 468"/>
          <p:cNvSpPr>
            <a:spLocks/>
          </p:cNvSpPr>
          <p:nvPr>
            <p:custDataLst>
              <p:tags r:id="rId306"/>
            </p:custDataLst>
          </p:nvPr>
        </p:nvSpPr>
        <p:spPr bwMode="auto">
          <a:xfrm>
            <a:off x="5148263" y="2709863"/>
            <a:ext cx="22225" cy="55562"/>
          </a:xfrm>
          <a:custGeom>
            <a:avLst/>
            <a:gdLst/>
            <a:ahLst/>
            <a:cxnLst>
              <a:cxn ang="0">
                <a:pos x="27" y="0"/>
              </a:cxn>
              <a:cxn ang="0">
                <a:pos x="29" y="2"/>
              </a:cxn>
              <a:cxn ang="0">
                <a:pos x="32" y="3"/>
              </a:cxn>
              <a:cxn ang="0">
                <a:pos x="36" y="3"/>
              </a:cxn>
              <a:cxn ang="0">
                <a:pos x="40" y="2"/>
              </a:cxn>
              <a:cxn ang="0">
                <a:pos x="47" y="1"/>
              </a:cxn>
              <a:cxn ang="0">
                <a:pos x="53" y="0"/>
              </a:cxn>
              <a:cxn ang="0">
                <a:pos x="53" y="26"/>
              </a:cxn>
              <a:cxn ang="0">
                <a:pos x="54" y="47"/>
              </a:cxn>
              <a:cxn ang="0">
                <a:pos x="54" y="57"/>
              </a:cxn>
              <a:cxn ang="0">
                <a:pos x="56" y="65"/>
              </a:cxn>
              <a:cxn ang="0">
                <a:pos x="58" y="73"/>
              </a:cxn>
              <a:cxn ang="0">
                <a:pos x="60" y="81"/>
              </a:cxn>
              <a:cxn ang="0">
                <a:pos x="20" y="81"/>
              </a:cxn>
              <a:cxn ang="0">
                <a:pos x="14" y="80"/>
              </a:cxn>
              <a:cxn ang="0">
                <a:pos x="7" y="77"/>
              </a:cxn>
              <a:cxn ang="0">
                <a:pos x="5" y="74"/>
              </a:cxn>
              <a:cxn ang="0">
                <a:pos x="2" y="72"/>
              </a:cxn>
              <a:cxn ang="0">
                <a:pos x="1" y="70"/>
              </a:cxn>
              <a:cxn ang="0">
                <a:pos x="0" y="68"/>
              </a:cxn>
              <a:cxn ang="0">
                <a:pos x="7" y="12"/>
              </a:cxn>
              <a:cxn ang="0">
                <a:pos x="20" y="6"/>
              </a:cxn>
              <a:cxn ang="0">
                <a:pos x="34" y="0"/>
              </a:cxn>
              <a:cxn ang="0">
                <a:pos x="27" y="0"/>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7" name="Freeform 469"/>
          <p:cNvSpPr>
            <a:spLocks/>
          </p:cNvSpPr>
          <p:nvPr>
            <p:custDataLst>
              <p:tags r:id="rId307"/>
            </p:custDataLst>
          </p:nvPr>
        </p:nvSpPr>
        <p:spPr bwMode="auto">
          <a:xfrm>
            <a:off x="4435475" y="1844675"/>
            <a:ext cx="161925" cy="66675"/>
          </a:xfrm>
          <a:custGeom>
            <a:avLst/>
            <a:gdLst/>
            <a:ahLst/>
            <a:cxnLst>
              <a:cxn ang="0">
                <a:pos x="250" y="117"/>
              </a:cxn>
              <a:cxn ang="0">
                <a:pos x="258" y="119"/>
              </a:cxn>
              <a:cxn ang="0">
                <a:pos x="277" y="123"/>
              </a:cxn>
              <a:cxn ang="0">
                <a:pos x="295" y="127"/>
              </a:cxn>
              <a:cxn ang="0">
                <a:pos x="303" y="129"/>
              </a:cxn>
              <a:cxn ang="0">
                <a:pos x="370" y="97"/>
              </a:cxn>
              <a:cxn ang="0">
                <a:pos x="358" y="75"/>
              </a:cxn>
              <a:cxn ang="0">
                <a:pos x="345" y="48"/>
              </a:cxn>
              <a:cxn ang="0">
                <a:pos x="335" y="27"/>
              </a:cxn>
              <a:cxn ang="0">
                <a:pos x="330" y="18"/>
              </a:cxn>
              <a:cxn ang="0">
                <a:pos x="300" y="15"/>
              </a:cxn>
              <a:cxn ang="0">
                <a:pos x="257" y="9"/>
              </a:cxn>
              <a:cxn ang="0">
                <a:pos x="214" y="2"/>
              </a:cxn>
              <a:cxn ang="0">
                <a:pos x="183" y="0"/>
              </a:cxn>
              <a:cxn ang="0">
                <a:pos x="179" y="0"/>
              </a:cxn>
              <a:cxn ang="0">
                <a:pos x="176" y="1"/>
              </a:cxn>
              <a:cxn ang="0">
                <a:pos x="172" y="2"/>
              </a:cxn>
              <a:cxn ang="0">
                <a:pos x="170" y="3"/>
              </a:cxn>
              <a:cxn ang="0">
                <a:pos x="162" y="7"/>
              </a:cxn>
              <a:cxn ang="0">
                <a:pos x="150" y="12"/>
              </a:cxn>
              <a:cxn ang="0">
                <a:pos x="147" y="21"/>
              </a:cxn>
              <a:cxn ang="0">
                <a:pos x="140" y="35"/>
              </a:cxn>
              <a:cxn ang="0">
                <a:pos x="134" y="48"/>
              </a:cxn>
              <a:cxn ang="0">
                <a:pos x="131" y="55"/>
              </a:cxn>
              <a:cxn ang="0">
                <a:pos x="122" y="54"/>
              </a:cxn>
              <a:cxn ang="0">
                <a:pos x="111" y="49"/>
              </a:cxn>
              <a:cxn ang="0">
                <a:pos x="98" y="44"/>
              </a:cxn>
              <a:cxn ang="0">
                <a:pos x="84" y="38"/>
              </a:cxn>
              <a:cxn ang="0">
                <a:pos x="60" y="26"/>
              </a:cxn>
              <a:cxn ang="0">
                <a:pos x="44" y="18"/>
              </a:cxn>
              <a:cxn ang="0">
                <a:pos x="32" y="25"/>
              </a:cxn>
              <a:cxn ang="0">
                <a:pos x="21" y="33"/>
              </a:cxn>
              <a:cxn ang="0">
                <a:pos x="16" y="37"/>
              </a:cxn>
              <a:cxn ang="0">
                <a:pos x="12" y="41"/>
              </a:cxn>
              <a:cxn ang="0">
                <a:pos x="9" y="46"/>
              </a:cxn>
              <a:cxn ang="0">
                <a:pos x="5" y="52"/>
              </a:cxn>
              <a:cxn ang="0">
                <a:pos x="3" y="57"/>
              </a:cxn>
              <a:cxn ang="0">
                <a:pos x="1" y="63"/>
              </a:cxn>
              <a:cxn ang="0">
                <a:pos x="0" y="69"/>
              </a:cxn>
              <a:cxn ang="0">
                <a:pos x="0" y="75"/>
              </a:cxn>
              <a:cxn ang="0">
                <a:pos x="1" y="82"/>
              </a:cxn>
              <a:cxn ang="0">
                <a:pos x="3" y="88"/>
              </a:cxn>
              <a:cxn ang="0">
                <a:pos x="6" y="96"/>
              </a:cxn>
              <a:cxn ang="0">
                <a:pos x="11" y="103"/>
              </a:cxn>
              <a:cxn ang="0">
                <a:pos x="20" y="101"/>
              </a:cxn>
              <a:cxn ang="0">
                <a:pos x="33" y="99"/>
              </a:cxn>
              <a:cxn ang="0">
                <a:pos x="50" y="97"/>
              </a:cxn>
              <a:cxn ang="0">
                <a:pos x="69" y="95"/>
              </a:cxn>
              <a:cxn ang="0">
                <a:pos x="102" y="92"/>
              </a:cxn>
              <a:cxn ang="0">
                <a:pos x="117" y="91"/>
              </a:cxn>
              <a:cxn ang="0">
                <a:pos x="137" y="92"/>
              </a:cxn>
              <a:cxn ang="0">
                <a:pos x="152" y="94"/>
              </a:cxn>
              <a:cxn ang="0">
                <a:pos x="166" y="97"/>
              </a:cxn>
              <a:cxn ang="0">
                <a:pos x="177" y="100"/>
              </a:cxn>
              <a:cxn ang="0">
                <a:pos x="189" y="104"/>
              </a:cxn>
              <a:cxn ang="0">
                <a:pos x="201" y="108"/>
              </a:cxn>
              <a:cxn ang="0">
                <a:pos x="217" y="110"/>
              </a:cxn>
              <a:cxn ang="0">
                <a:pos x="237" y="111"/>
              </a:cxn>
              <a:cxn ang="0">
                <a:pos x="237" y="117"/>
              </a:cxn>
              <a:cxn ang="0">
                <a:pos x="250" y="117"/>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8" name="Freeform 470"/>
          <p:cNvSpPr>
            <a:spLocks/>
          </p:cNvSpPr>
          <p:nvPr>
            <p:custDataLst>
              <p:tags r:id="rId308"/>
            </p:custDataLst>
          </p:nvPr>
        </p:nvSpPr>
        <p:spPr bwMode="auto">
          <a:xfrm>
            <a:off x="4846638" y="2565400"/>
            <a:ext cx="30162" cy="57150"/>
          </a:xfrm>
          <a:custGeom>
            <a:avLst/>
            <a:gdLst/>
            <a:ahLst/>
            <a:cxnLst>
              <a:cxn ang="0">
                <a:pos x="27" y="1"/>
              </a:cxn>
              <a:cxn ang="0">
                <a:pos x="34" y="0"/>
              </a:cxn>
              <a:cxn ang="0">
                <a:pos x="41" y="0"/>
              </a:cxn>
              <a:cxn ang="0">
                <a:pos x="47" y="2"/>
              </a:cxn>
              <a:cxn ang="0">
                <a:pos x="54" y="4"/>
              </a:cxn>
              <a:cxn ang="0">
                <a:pos x="60" y="6"/>
              </a:cxn>
              <a:cxn ang="0">
                <a:pos x="66" y="8"/>
              </a:cxn>
              <a:cxn ang="0">
                <a:pos x="73" y="8"/>
              </a:cxn>
              <a:cxn ang="0">
                <a:pos x="80" y="7"/>
              </a:cxn>
              <a:cxn ang="0">
                <a:pos x="80" y="38"/>
              </a:cxn>
              <a:cxn ang="0">
                <a:pos x="75" y="44"/>
              </a:cxn>
              <a:cxn ang="0">
                <a:pos x="69" y="51"/>
              </a:cxn>
              <a:cxn ang="0">
                <a:pos x="64" y="59"/>
              </a:cxn>
              <a:cxn ang="0">
                <a:pos x="58" y="68"/>
              </a:cxn>
              <a:cxn ang="0">
                <a:pos x="51" y="84"/>
              </a:cxn>
              <a:cxn ang="0">
                <a:pos x="47" y="94"/>
              </a:cxn>
              <a:cxn ang="0">
                <a:pos x="43" y="93"/>
              </a:cxn>
              <a:cxn ang="0">
                <a:pos x="40" y="92"/>
              </a:cxn>
              <a:cxn ang="0">
                <a:pos x="37" y="91"/>
              </a:cxn>
              <a:cxn ang="0">
                <a:pos x="34" y="89"/>
              </a:cxn>
              <a:cxn ang="0">
                <a:pos x="29" y="84"/>
              </a:cxn>
              <a:cxn ang="0">
                <a:pos x="23" y="78"/>
              </a:cxn>
              <a:cxn ang="0">
                <a:pos x="19" y="72"/>
              </a:cxn>
              <a:cxn ang="0">
                <a:pos x="13" y="65"/>
              </a:cxn>
              <a:cxn ang="0">
                <a:pos x="7" y="60"/>
              </a:cxn>
              <a:cxn ang="0">
                <a:pos x="0" y="56"/>
              </a:cxn>
              <a:cxn ang="0">
                <a:pos x="8" y="41"/>
              </a:cxn>
              <a:cxn ang="0">
                <a:pos x="13" y="29"/>
              </a:cxn>
              <a:cxn ang="0">
                <a:pos x="19" y="17"/>
              </a:cxn>
              <a:cxn ang="0">
                <a:pos x="27" y="1"/>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9" name="Freeform 471"/>
          <p:cNvSpPr>
            <a:spLocks/>
          </p:cNvSpPr>
          <p:nvPr>
            <p:custDataLst>
              <p:tags r:id="rId309"/>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0" name="Freeform 472"/>
          <p:cNvSpPr>
            <a:spLocks/>
          </p:cNvSpPr>
          <p:nvPr>
            <p:custDataLst>
              <p:tags r:id="rId310"/>
            </p:custDataLst>
          </p:nvPr>
        </p:nvSpPr>
        <p:spPr bwMode="auto">
          <a:xfrm>
            <a:off x="4433888" y="1892300"/>
            <a:ext cx="131762" cy="84138"/>
          </a:xfrm>
          <a:custGeom>
            <a:avLst/>
            <a:gdLst/>
            <a:ahLst/>
            <a:cxnLst>
              <a:cxn ang="0">
                <a:pos x="192" y="155"/>
              </a:cxn>
              <a:cxn ang="0">
                <a:pos x="194" y="151"/>
              </a:cxn>
              <a:cxn ang="0">
                <a:pos x="197" y="148"/>
              </a:cxn>
              <a:cxn ang="0">
                <a:pos x="200" y="145"/>
              </a:cxn>
              <a:cxn ang="0">
                <a:pos x="203" y="142"/>
              </a:cxn>
              <a:cxn ang="0">
                <a:pos x="211" y="137"/>
              </a:cxn>
              <a:cxn ang="0">
                <a:pos x="220" y="132"/>
              </a:cxn>
              <a:cxn ang="0">
                <a:pos x="238" y="123"/>
              </a:cxn>
              <a:cxn ang="0">
                <a:pos x="253" y="117"/>
              </a:cxn>
              <a:cxn ang="0">
                <a:pos x="255" y="109"/>
              </a:cxn>
              <a:cxn ang="0">
                <a:pos x="260" y="97"/>
              </a:cxn>
              <a:cxn ang="0">
                <a:pos x="264" y="91"/>
              </a:cxn>
              <a:cxn ang="0">
                <a:pos x="267" y="86"/>
              </a:cxn>
              <a:cxn ang="0">
                <a:pos x="269" y="82"/>
              </a:cxn>
              <a:cxn ang="0">
                <a:pos x="272" y="81"/>
              </a:cxn>
              <a:cxn ang="0">
                <a:pos x="312" y="44"/>
              </a:cxn>
              <a:cxn ang="0">
                <a:pos x="312" y="39"/>
              </a:cxn>
              <a:cxn ang="0">
                <a:pos x="310" y="35"/>
              </a:cxn>
              <a:cxn ang="0">
                <a:pos x="306" y="32"/>
              </a:cxn>
              <a:cxn ang="0">
                <a:pos x="302" y="30"/>
              </a:cxn>
              <a:cxn ang="0">
                <a:pos x="291" y="28"/>
              </a:cxn>
              <a:cxn ang="0">
                <a:pos x="280" y="27"/>
              </a:cxn>
              <a:cxn ang="0">
                <a:pos x="268" y="27"/>
              </a:cxn>
              <a:cxn ang="0">
                <a:pos x="259" y="27"/>
              </a:cxn>
              <a:cxn ang="0">
                <a:pos x="256" y="26"/>
              </a:cxn>
              <a:cxn ang="0">
                <a:pos x="253" y="25"/>
              </a:cxn>
              <a:cxn ang="0">
                <a:pos x="252" y="23"/>
              </a:cxn>
              <a:cxn ang="0">
                <a:pos x="253" y="20"/>
              </a:cxn>
              <a:cxn ang="0">
                <a:pos x="232" y="19"/>
              </a:cxn>
              <a:cxn ang="0">
                <a:pos x="216" y="17"/>
              </a:cxn>
              <a:cxn ang="0">
                <a:pos x="202" y="13"/>
              </a:cxn>
              <a:cxn ang="0">
                <a:pos x="189" y="9"/>
              </a:cxn>
              <a:cxn ang="0">
                <a:pos x="177" y="6"/>
              </a:cxn>
              <a:cxn ang="0">
                <a:pos x="163" y="3"/>
              </a:cxn>
              <a:cxn ang="0">
                <a:pos x="146" y="1"/>
              </a:cxn>
              <a:cxn ang="0">
                <a:pos x="126" y="0"/>
              </a:cxn>
              <a:cxn ang="0">
                <a:pos x="110" y="1"/>
              </a:cxn>
              <a:cxn ang="0">
                <a:pos x="74" y="4"/>
              </a:cxn>
              <a:cxn ang="0">
                <a:pos x="53" y="6"/>
              </a:cxn>
              <a:cxn ang="0">
                <a:pos x="34" y="8"/>
              </a:cxn>
              <a:cxn ang="0">
                <a:pos x="18" y="10"/>
              </a:cxn>
              <a:cxn ang="0">
                <a:pos x="7" y="12"/>
              </a:cxn>
              <a:cxn ang="0">
                <a:pos x="9" y="17"/>
              </a:cxn>
              <a:cxn ang="0">
                <a:pos x="11" y="19"/>
              </a:cxn>
              <a:cxn ang="0">
                <a:pos x="13" y="19"/>
              </a:cxn>
              <a:cxn ang="0">
                <a:pos x="15" y="20"/>
              </a:cxn>
              <a:cxn ang="0">
                <a:pos x="18" y="20"/>
              </a:cxn>
              <a:cxn ang="0">
                <a:pos x="19" y="20"/>
              </a:cxn>
              <a:cxn ang="0">
                <a:pos x="20" y="22"/>
              </a:cxn>
              <a:cxn ang="0">
                <a:pos x="20" y="26"/>
              </a:cxn>
              <a:cxn ang="0">
                <a:pos x="20" y="30"/>
              </a:cxn>
              <a:cxn ang="0">
                <a:pos x="19" y="35"/>
              </a:cxn>
              <a:cxn ang="0">
                <a:pos x="18" y="39"/>
              </a:cxn>
              <a:cxn ang="0">
                <a:pos x="15" y="42"/>
              </a:cxn>
              <a:cxn ang="0">
                <a:pos x="12" y="45"/>
              </a:cxn>
              <a:cxn ang="0">
                <a:pos x="9" y="48"/>
              </a:cxn>
              <a:cxn ang="0">
                <a:pos x="4" y="49"/>
              </a:cxn>
              <a:cxn ang="0">
                <a:pos x="0" y="50"/>
              </a:cxn>
              <a:cxn ang="0">
                <a:pos x="74" y="68"/>
              </a:cxn>
              <a:cxn ang="0">
                <a:pos x="87" y="111"/>
              </a:cxn>
              <a:cxn ang="0">
                <a:pos x="166" y="123"/>
              </a:cxn>
              <a:cxn ang="0">
                <a:pos x="192" y="155"/>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1" name="Freeform 473"/>
          <p:cNvSpPr>
            <a:spLocks/>
          </p:cNvSpPr>
          <p:nvPr>
            <p:custDataLst>
              <p:tags r:id="rId311"/>
            </p:custDataLst>
          </p:nvPr>
        </p:nvSpPr>
        <p:spPr bwMode="auto">
          <a:xfrm>
            <a:off x="4140200" y="2078038"/>
            <a:ext cx="19050" cy="60325"/>
          </a:xfrm>
          <a:custGeom>
            <a:avLst/>
            <a:gdLst/>
            <a:ahLst/>
            <a:cxnLst>
              <a:cxn ang="0">
                <a:pos x="0" y="25"/>
              </a:cxn>
              <a:cxn ang="0">
                <a:pos x="2" y="18"/>
              </a:cxn>
              <a:cxn ang="0">
                <a:pos x="1" y="14"/>
              </a:cxn>
              <a:cxn ang="0">
                <a:pos x="2" y="13"/>
              </a:cxn>
              <a:cxn ang="0">
                <a:pos x="3" y="13"/>
              </a:cxn>
              <a:cxn ang="0">
                <a:pos x="6" y="12"/>
              </a:cxn>
              <a:cxn ang="0">
                <a:pos x="13" y="12"/>
              </a:cxn>
              <a:cxn ang="0">
                <a:pos x="46" y="0"/>
              </a:cxn>
              <a:cxn ang="0">
                <a:pos x="46" y="50"/>
              </a:cxn>
              <a:cxn ang="0">
                <a:pos x="40" y="49"/>
              </a:cxn>
              <a:cxn ang="0">
                <a:pos x="33" y="45"/>
              </a:cxn>
              <a:cxn ang="0">
                <a:pos x="25" y="41"/>
              </a:cxn>
              <a:cxn ang="0">
                <a:pos x="17" y="37"/>
              </a:cxn>
              <a:cxn ang="0">
                <a:pos x="5" y="28"/>
              </a:cxn>
              <a:cxn ang="0">
                <a:pos x="0" y="25"/>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2" name="Freeform 474"/>
          <p:cNvSpPr>
            <a:spLocks/>
          </p:cNvSpPr>
          <p:nvPr>
            <p:custDataLst>
              <p:tags r:id="rId312"/>
            </p:custDataLst>
          </p:nvPr>
        </p:nvSpPr>
        <p:spPr bwMode="auto">
          <a:xfrm>
            <a:off x="4837113" y="3962400"/>
            <a:ext cx="69850" cy="241300"/>
          </a:xfrm>
          <a:custGeom>
            <a:avLst/>
            <a:gdLst/>
            <a:ahLst/>
            <a:cxnLst>
              <a:cxn ang="0">
                <a:pos x="10" y="282"/>
              </a:cxn>
              <a:cxn ang="0">
                <a:pos x="19" y="290"/>
              </a:cxn>
              <a:cxn ang="0">
                <a:pos x="37" y="300"/>
              </a:cxn>
              <a:cxn ang="0">
                <a:pos x="58" y="306"/>
              </a:cxn>
              <a:cxn ang="0">
                <a:pos x="70" y="312"/>
              </a:cxn>
              <a:cxn ang="0">
                <a:pos x="80" y="320"/>
              </a:cxn>
              <a:cxn ang="0">
                <a:pos x="86" y="331"/>
              </a:cxn>
              <a:cxn ang="0">
                <a:pos x="86" y="347"/>
              </a:cxn>
              <a:cxn ang="0">
                <a:pos x="78" y="363"/>
              </a:cxn>
              <a:cxn ang="0">
                <a:pos x="68" y="375"/>
              </a:cxn>
              <a:cxn ang="0">
                <a:pos x="62" y="388"/>
              </a:cxn>
              <a:cxn ang="0">
                <a:pos x="60" y="400"/>
              </a:cxn>
              <a:cxn ang="0">
                <a:pos x="64" y="411"/>
              </a:cxn>
              <a:cxn ang="0">
                <a:pos x="76" y="424"/>
              </a:cxn>
              <a:cxn ang="0">
                <a:pos x="104" y="445"/>
              </a:cxn>
              <a:cxn ang="0">
                <a:pos x="120" y="443"/>
              </a:cxn>
              <a:cxn ang="0">
                <a:pos x="120" y="423"/>
              </a:cxn>
              <a:cxn ang="0">
                <a:pos x="131" y="413"/>
              </a:cxn>
              <a:cxn ang="0">
                <a:pos x="145" y="407"/>
              </a:cxn>
              <a:cxn ang="0">
                <a:pos x="153" y="402"/>
              </a:cxn>
              <a:cxn ang="0">
                <a:pos x="160" y="393"/>
              </a:cxn>
              <a:cxn ang="0">
                <a:pos x="166" y="375"/>
              </a:cxn>
              <a:cxn ang="0">
                <a:pos x="165" y="350"/>
              </a:cxn>
              <a:cxn ang="0">
                <a:pos x="158" y="328"/>
              </a:cxn>
              <a:cxn ang="0">
                <a:pos x="148" y="307"/>
              </a:cxn>
              <a:cxn ang="0">
                <a:pos x="141" y="284"/>
              </a:cxn>
              <a:cxn ang="0">
                <a:pos x="135" y="269"/>
              </a:cxn>
              <a:cxn ang="0">
                <a:pos x="118" y="251"/>
              </a:cxn>
              <a:cxn ang="0">
                <a:pos x="97" y="224"/>
              </a:cxn>
              <a:cxn ang="0">
                <a:pos x="85" y="206"/>
              </a:cxn>
              <a:cxn ang="0">
                <a:pos x="80" y="195"/>
              </a:cxn>
              <a:cxn ang="0">
                <a:pos x="81" y="177"/>
              </a:cxn>
              <a:cxn ang="0">
                <a:pos x="88" y="147"/>
              </a:cxn>
              <a:cxn ang="0">
                <a:pos x="96" y="129"/>
              </a:cxn>
              <a:cxn ang="0">
                <a:pos x="98" y="113"/>
              </a:cxn>
              <a:cxn ang="0">
                <a:pos x="95" y="82"/>
              </a:cxn>
              <a:cxn ang="0">
                <a:pos x="92" y="45"/>
              </a:cxn>
              <a:cxn ang="0">
                <a:pos x="89" y="18"/>
              </a:cxn>
              <a:cxn ang="0">
                <a:pos x="71" y="8"/>
              </a:cxn>
              <a:cxn ang="0">
                <a:pos x="33" y="4"/>
              </a:cxn>
              <a:cxn ang="0">
                <a:pos x="12" y="10"/>
              </a:cxn>
              <a:cxn ang="0">
                <a:pos x="22" y="25"/>
              </a:cxn>
              <a:cxn ang="0">
                <a:pos x="33" y="30"/>
              </a:cxn>
              <a:cxn ang="0">
                <a:pos x="40" y="44"/>
              </a:cxn>
              <a:cxn ang="0">
                <a:pos x="40" y="64"/>
              </a:cxn>
              <a:cxn ang="0">
                <a:pos x="40" y="78"/>
              </a:cxn>
              <a:cxn ang="0">
                <a:pos x="36" y="85"/>
              </a:cxn>
              <a:cxn ang="0">
                <a:pos x="29" y="95"/>
              </a:cxn>
              <a:cxn ang="0">
                <a:pos x="15" y="109"/>
              </a:cxn>
              <a:cxn ang="0">
                <a:pos x="3" y="122"/>
              </a:cxn>
              <a:cxn ang="0">
                <a:pos x="7" y="277"/>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3" name="Freeform 475"/>
          <p:cNvSpPr>
            <a:spLocks/>
          </p:cNvSpPr>
          <p:nvPr>
            <p:custDataLst>
              <p:tags r:id="rId313"/>
            </p:custDataLst>
          </p:nvPr>
        </p:nvSpPr>
        <p:spPr bwMode="auto">
          <a:xfrm>
            <a:off x="4329113" y="2533650"/>
            <a:ext cx="14287" cy="57150"/>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4" name="Freeform 476"/>
          <p:cNvSpPr>
            <a:spLocks/>
          </p:cNvSpPr>
          <p:nvPr>
            <p:custDataLst>
              <p:tags r:id="rId314"/>
            </p:custDataLst>
          </p:nvPr>
        </p:nvSpPr>
        <p:spPr bwMode="auto">
          <a:xfrm>
            <a:off x="4648200" y="4154488"/>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5" name="Freeform 477"/>
          <p:cNvSpPr>
            <a:spLocks/>
          </p:cNvSpPr>
          <p:nvPr>
            <p:custDataLst>
              <p:tags r:id="rId315"/>
            </p:custDataLst>
          </p:nvPr>
        </p:nvSpPr>
        <p:spPr bwMode="auto">
          <a:xfrm>
            <a:off x="4560888" y="3930650"/>
            <a:ext cx="293687" cy="300038"/>
          </a:xfrm>
          <a:custGeom>
            <a:avLst/>
            <a:gdLst/>
            <a:ahLst/>
            <a:cxnLst>
              <a:cxn ang="0">
                <a:pos x="513" y="8"/>
              </a:cxn>
              <a:cxn ang="0">
                <a:pos x="552" y="26"/>
              </a:cxn>
              <a:cxn ang="0">
                <a:pos x="645" y="63"/>
              </a:cxn>
              <a:cxn ang="0">
                <a:pos x="660" y="88"/>
              </a:cxn>
              <a:cxn ang="0">
                <a:pos x="678" y="94"/>
              </a:cxn>
              <a:cxn ang="0">
                <a:pos x="678" y="127"/>
              </a:cxn>
              <a:cxn ang="0">
                <a:pos x="677" y="144"/>
              </a:cxn>
              <a:cxn ang="0">
                <a:pos x="667" y="158"/>
              </a:cxn>
              <a:cxn ang="0">
                <a:pos x="647" y="178"/>
              </a:cxn>
              <a:cxn ang="0">
                <a:pos x="638" y="346"/>
              </a:cxn>
              <a:cxn ang="0">
                <a:pos x="461" y="388"/>
              </a:cxn>
              <a:cxn ang="0">
                <a:pos x="461" y="415"/>
              </a:cxn>
              <a:cxn ang="0">
                <a:pos x="455" y="435"/>
              </a:cxn>
              <a:cxn ang="0">
                <a:pos x="444" y="435"/>
              </a:cxn>
              <a:cxn ang="0">
                <a:pos x="434" y="440"/>
              </a:cxn>
              <a:cxn ang="0">
                <a:pos x="425" y="445"/>
              </a:cxn>
              <a:cxn ang="0">
                <a:pos x="414" y="447"/>
              </a:cxn>
              <a:cxn ang="0">
                <a:pos x="411" y="463"/>
              </a:cxn>
              <a:cxn ang="0">
                <a:pos x="410" y="474"/>
              </a:cxn>
              <a:cxn ang="0">
                <a:pos x="403" y="483"/>
              </a:cxn>
              <a:cxn ang="0">
                <a:pos x="365" y="498"/>
              </a:cxn>
              <a:cxn ang="0">
                <a:pos x="330" y="513"/>
              </a:cxn>
              <a:cxn ang="0">
                <a:pos x="313" y="525"/>
              </a:cxn>
              <a:cxn ang="0">
                <a:pos x="277" y="564"/>
              </a:cxn>
              <a:cxn ang="0">
                <a:pos x="258" y="573"/>
              </a:cxn>
              <a:cxn ang="0">
                <a:pos x="238" y="574"/>
              </a:cxn>
              <a:cxn ang="0">
                <a:pos x="193" y="574"/>
              </a:cxn>
              <a:cxn ang="0">
                <a:pos x="186" y="559"/>
              </a:cxn>
              <a:cxn ang="0">
                <a:pos x="165" y="547"/>
              </a:cxn>
              <a:cxn ang="0">
                <a:pos x="133" y="545"/>
              </a:cxn>
              <a:cxn ang="0">
                <a:pos x="93" y="556"/>
              </a:cxn>
              <a:cxn ang="0">
                <a:pos x="33" y="527"/>
              </a:cxn>
              <a:cxn ang="0">
                <a:pos x="0" y="285"/>
              </a:cxn>
              <a:cxn ang="0">
                <a:pos x="73" y="286"/>
              </a:cxn>
              <a:cxn ang="0">
                <a:pos x="103" y="282"/>
              </a:cxn>
              <a:cxn ang="0">
                <a:pos x="119" y="275"/>
              </a:cxn>
              <a:cxn ang="0">
                <a:pos x="129" y="256"/>
              </a:cxn>
              <a:cxn ang="0">
                <a:pos x="131" y="229"/>
              </a:cxn>
              <a:cxn ang="0">
                <a:pos x="126" y="185"/>
              </a:cxn>
              <a:cxn ang="0">
                <a:pos x="130" y="165"/>
              </a:cxn>
              <a:cxn ang="0">
                <a:pos x="140" y="171"/>
              </a:cxn>
              <a:cxn ang="0">
                <a:pos x="174" y="175"/>
              </a:cxn>
              <a:cxn ang="0">
                <a:pos x="188" y="186"/>
              </a:cxn>
              <a:cxn ang="0">
                <a:pos x="195" y="201"/>
              </a:cxn>
              <a:cxn ang="0">
                <a:pos x="208" y="210"/>
              </a:cxn>
              <a:cxn ang="0">
                <a:pos x="241" y="217"/>
              </a:cxn>
              <a:cxn ang="0">
                <a:pos x="269" y="214"/>
              </a:cxn>
              <a:cxn ang="0">
                <a:pos x="301" y="199"/>
              </a:cxn>
              <a:cxn ang="0">
                <a:pos x="319" y="196"/>
              </a:cxn>
              <a:cxn ang="0">
                <a:pos x="331" y="193"/>
              </a:cxn>
              <a:cxn ang="0">
                <a:pos x="343" y="190"/>
              </a:cxn>
              <a:cxn ang="0">
                <a:pos x="357" y="182"/>
              </a:cxn>
              <a:cxn ang="0">
                <a:pos x="368" y="168"/>
              </a:cxn>
              <a:cxn ang="0">
                <a:pos x="383" y="126"/>
              </a:cxn>
              <a:cxn ang="0">
                <a:pos x="403" y="47"/>
              </a:cxn>
              <a:cxn ang="0">
                <a:pos x="414" y="10"/>
              </a:cxn>
              <a:cxn ang="0">
                <a:pos x="431" y="6"/>
              </a:cxn>
              <a:cxn ang="0">
                <a:pos x="453" y="8"/>
              </a:cxn>
              <a:cxn ang="0">
                <a:pos x="482" y="1"/>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6" name="Freeform 478"/>
          <p:cNvSpPr>
            <a:spLocks/>
          </p:cNvSpPr>
          <p:nvPr>
            <p:custDataLst>
              <p:tags r:id="rId316"/>
            </p:custDataLst>
          </p:nvPr>
        </p:nvSpPr>
        <p:spPr bwMode="auto">
          <a:xfrm>
            <a:off x="4297363" y="4203700"/>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7" name="Freeform 479"/>
          <p:cNvSpPr>
            <a:spLocks/>
          </p:cNvSpPr>
          <p:nvPr>
            <p:custDataLst>
              <p:tags r:id="rId317"/>
            </p:custDataLst>
          </p:nvPr>
        </p:nvSpPr>
        <p:spPr bwMode="auto">
          <a:xfrm>
            <a:off x="3576638" y="3133725"/>
            <a:ext cx="161925" cy="141288"/>
          </a:xfrm>
          <a:custGeom>
            <a:avLst/>
            <a:gdLst/>
            <a:ahLst/>
            <a:cxnLst>
              <a:cxn ang="0">
                <a:pos x="203" y="250"/>
              </a:cxn>
              <a:cxn ang="0">
                <a:pos x="163" y="246"/>
              </a:cxn>
              <a:cxn ang="0">
                <a:pos x="121" y="247"/>
              </a:cxn>
              <a:cxn ang="0">
                <a:pos x="92" y="250"/>
              </a:cxn>
              <a:cxn ang="0">
                <a:pos x="74" y="255"/>
              </a:cxn>
              <a:cxn ang="0">
                <a:pos x="26" y="271"/>
              </a:cxn>
              <a:cxn ang="0">
                <a:pos x="20" y="270"/>
              </a:cxn>
              <a:cxn ang="0">
                <a:pos x="17" y="266"/>
              </a:cxn>
              <a:cxn ang="0">
                <a:pos x="18" y="254"/>
              </a:cxn>
              <a:cxn ang="0">
                <a:pos x="26" y="228"/>
              </a:cxn>
              <a:cxn ang="0">
                <a:pos x="61" y="226"/>
              </a:cxn>
              <a:cxn ang="0">
                <a:pos x="89" y="222"/>
              </a:cxn>
              <a:cxn ang="0">
                <a:pos x="115" y="218"/>
              </a:cxn>
              <a:cxn ang="0">
                <a:pos x="146" y="216"/>
              </a:cxn>
              <a:cxn ang="0">
                <a:pos x="182" y="218"/>
              </a:cxn>
              <a:cxn ang="0">
                <a:pos x="199" y="218"/>
              </a:cxn>
              <a:cxn ang="0">
                <a:pos x="219" y="216"/>
              </a:cxn>
              <a:cxn ang="0">
                <a:pos x="215" y="208"/>
              </a:cxn>
              <a:cxn ang="0">
                <a:pos x="210" y="201"/>
              </a:cxn>
              <a:cxn ang="0">
                <a:pos x="195" y="194"/>
              </a:cxn>
              <a:cxn ang="0">
                <a:pos x="175" y="191"/>
              </a:cxn>
              <a:cxn ang="0">
                <a:pos x="152" y="190"/>
              </a:cxn>
              <a:cxn ang="0">
                <a:pos x="93" y="192"/>
              </a:cxn>
              <a:cxn ang="0">
                <a:pos x="64" y="196"/>
              </a:cxn>
              <a:cxn ang="0">
                <a:pos x="33" y="203"/>
              </a:cxn>
              <a:cxn ang="0">
                <a:pos x="38" y="183"/>
              </a:cxn>
              <a:cxn ang="0">
                <a:pos x="39" y="172"/>
              </a:cxn>
              <a:cxn ang="0">
                <a:pos x="26" y="164"/>
              </a:cxn>
              <a:cxn ang="0">
                <a:pos x="13" y="160"/>
              </a:cxn>
              <a:cxn ang="0">
                <a:pos x="11" y="147"/>
              </a:cxn>
              <a:cxn ang="0">
                <a:pos x="6" y="143"/>
              </a:cxn>
              <a:cxn ang="0">
                <a:pos x="2" y="141"/>
              </a:cxn>
              <a:cxn ang="0">
                <a:pos x="0" y="135"/>
              </a:cxn>
              <a:cxn ang="0">
                <a:pos x="5" y="115"/>
              </a:cxn>
              <a:cxn ang="0">
                <a:pos x="17" y="92"/>
              </a:cxn>
              <a:cxn ang="0">
                <a:pos x="30" y="69"/>
              </a:cxn>
              <a:cxn ang="0">
                <a:pos x="39" y="49"/>
              </a:cxn>
              <a:cxn ang="0">
                <a:pos x="48" y="42"/>
              </a:cxn>
              <a:cxn ang="0">
                <a:pos x="49" y="48"/>
              </a:cxn>
              <a:cxn ang="0">
                <a:pos x="52" y="36"/>
              </a:cxn>
              <a:cxn ang="0">
                <a:pos x="75" y="31"/>
              </a:cxn>
              <a:cxn ang="0">
                <a:pos x="114" y="18"/>
              </a:cxn>
              <a:cxn ang="0">
                <a:pos x="165" y="0"/>
              </a:cxn>
              <a:cxn ang="0">
                <a:pos x="184" y="15"/>
              </a:cxn>
              <a:cxn ang="0">
                <a:pos x="202" y="24"/>
              </a:cxn>
              <a:cxn ang="0">
                <a:pos x="220" y="29"/>
              </a:cxn>
              <a:cxn ang="0">
                <a:pos x="239" y="30"/>
              </a:cxn>
              <a:cxn ang="0">
                <a:pos x="241" y="52"/>
              </a:cxn>
              <a:cxn ang="0">
                <a:pos x="247" y="69"/>
              </a:cxn>
              <a:cxn ang="0">
                <a:pos x="254" y="84"/>
              </a:cxn>
              <a:cxn ang="0">
                <a:pos x="264" y="95"/>
              </a:cxn>
              <a:cxn ang="0">
                <a:pos x="305" y="129"/>
              </a:cxn>
              <a:cxn ang="0">
                <a:pos x="352" y="234"/>
              </a:cxn>
              <a:cxn ang="0">
                <a:pos x="359" y="257"/>
              </a:cxn>
              <a:cxn ang="0">
                <a:pos x="365" y="271"/>
              </a:cxn>
              <a:cxn ang="0">
                <a:pos x="321" y="259"/>
              </a:cxn>
              <a:cxn ang="0">
                <a:pos x="275" y="252"/>
              </a:cxn>
              <a:cxn ang="0">
                <a:pos x="248" y="251"/>
              </a:cxn>
              <a:cxn ang="0">
                <a:pos x="219" y="252"/>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8" name="Freeform 480"/>
          <p:cNvSpPr>
            <a:spLocks/>
          </p:cNvSpPr>
          <p:nvPr>
            <p:custDataLst>
              <p:tags r:id="rId318"/>
            </p:custDataLst>
          </p:nvPr>
        </p:nvSpPr>
        <p:spPr bwMode="auto">
          <a:xfrm>
            <a:off x="4749800" y="3695700"/>
            <a:ext cx="269875" cy="334963"/>
          </a:xfrm>
          <a:custGeom>
            <a:avLst/>
            <a:gdLst/>
            <a:ahLst/>
            <a:cxnLst>
              <a:cxn ang="0">
                <a:pos x="146" y="12"/>
              </a:cxn>
              <a:cxn ang="0">
                <a:pos x="239" y="12"/>
              </a:cxn>
              <a:cxn ang="0">
                <a:pos x="287" y="5"/>
              </a:cxn>
              <a:cxn ang="0">
                <a:pos x="326" y="22"/>
              </a:cxn>
              <a:cxn ang="0">
                <a:pos x="396" y="66"/>
              </a:cxn>
              <a:cxn ang="0">
                <a:pos x="465" y="111"/>
              </a:cxn>
              <a:cxn ang="0">
                <a:pos x="469" y="131"/>
              </a:cxn>
              <a:cxn ang="0">
                <a:pos x="480" y="153"/>
              </a:cxn>
              <a:cxn ang="0">
                <a:pos x="497" y="170"/>
              </a:cxn>
              <a:cxn ang="0">
                <a:pos x="519" y="183"/>
              </a:cxn>
              <a:cxn ang="0">
                <a:pos x="543" y="190"/>
              </a:cxn>
              <a:cxn ang="0">
                <a:pos x="554" y="195"/>
              </a:cxn>
              <a:cxn ang="0">
                <a:pos x="565" y="205"/>
              </a:cxn>
              <a:cxn ang="0">
                <a:pos x="561" y="227"/>
              </a:cxn>
              <a:cxn ang="0">
                <a:pos x="537" y="252"/>
              </a:cxn>
              <a:cxn ang="0">
                <a:pos x="525" y="271"/>
              </a:cxn>
              <a:cxn ang="0">
                <a:pos x="533" y="287"/>
              </a:cxn>
              <a:cxn ang="0">
                <a:pos x="547" y="299"/>
              </a:cxn>
              <a:cxn ang="0">
                <a:pos x="552" y="425"/>
              </a:cxn>
              <a:cxn ang="0">
                <a:pos x="550" y="439"/>
              </a:cxn>
              <a:cxn ang="0">
                <a:pos x="558" y="462"/>
              </a:cxn>
              <a:cxn ang="0">
                <a:pos x="558" y="489"/>
              </a:cxn>
              <a:cxn ang="0">
                <a:pos x="561" y="515"/>
              </a:cxn>
              <a:cxn ang="0">
                <a:pos x="594" y="549"/>
              </a:cxn>
              <a:cxn ang="0">
                <a:pos x="616" y="579"/>
              </a:cxn>
              <a:cxn ang="0">
                <a:pos x="575" y="600"/>
              </a:cxn>
              <a:cxn ang="0">
                <a:pos x="491" y="631"/>
              </a:cxn>
              <a:cxn ang="0">
                <a:pos x="443" y="638"/>
              </a:cxn>
              <a:cxn ang="0">
                <a:pos x="392" y="628"/>
              </a:cxn>
              <a:cxn ang="0">
                <a:pos x="339" y="633"/>
              </a:cxn>
              <a:cxn ang="0">
                <a:pos x="306" y="628"/>
              </a:cxn>
              <a:cxn ang="0">
                <a:pos x="299" y="614"/>
              </a:cxn>
              <a:cxn ang="0">
                <a:pos x="294" y="573"/>
              </a:cxn>
              <a:cxn ang="0">
                <a:pos x="288" y="529"/>
              </a:cxn>
              <a:cxn ang="0">
                <a:pos x="253" y="517"/>
              </a:cxn>
              <a:cxn ang="0">
                <a:pos x="185" y="502"/>
              </a:cxn>
              <a:cxn ang="0">
                <a:pos x="90" y="459"/>
              </a:cxn>
              <a:cxn ang="0">
                <a:pos x="68" y="446"/>
              </a:cxn>
              <a:cxn ang="0">
                <a:pos x="66" y="428"/>
              </a:cxn>
              <a:cxn ang="0">
                <a:pos x="65" y="402"/>
              </a:cxn>
              <a:cxn ang="0">
                <a:pos x="53" y="377"/>
              </a:cxn>
              <a:cxn ang="0">
                <a:pos x="41" y="357"/>
              </a:cxn>
              <a:cxn ang="0">
                <a:pos x="27" y="347"/>
              </a:cxn>
              <a:cxn ang="0">
                <a:pos x="12" y="332"/>
              </a:cxn>
              <a:cxn ang="0">
                <a:pos x="5" y="308"/>
              </a:cxn>
              <a:cxn ang="0">
                <a:pos x="0" y="262"/>
              </a:cxn>
              <a:cxn ang="0">
                <a:pos x="0" y="234"/>
              </a:cxn>
              <a:cxn ang="0">
                <a:pos x="10" y="212"/>
              </a:cxn>
              <a:cxn ang="0">
                <a:pos x="38" y="195"/>
              </a:cxn>
              <a:cxn ang="0">
                <a:pos x="61" y="173"/>
              </a:cxn>
              <a:cxn ang="0">
                <a:pos x="77" y="77"/>
              </a:cxn>
              <a:cxn ang="0">
                <a:pos x="84" y="43"/>
              </a:cxn>
              <a:cxn ang="0">
                <a:pos x="82" y="8"/>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9" name="Freeform 481"/>
          <p:cNvSpPr>
            <a:spLocks/>
          </p:cNvSpPr>
          <p:nvPr>
            <p:custDataLst>
              <p:tags r:id="rId319"/>
            </p:custDataLst>
          </p:nvPr>
        </p:nvSpPr>
        <p:spPr bwMode="auto">
          <a:xfrm>
            <a:off x="7313613" y="2209800"/>
            <a:ext cx="19050" cy="57150"/>
          </a:xfrm>
          <a:custGeom>
            <a:avLst/>
            <a:gdLst/>
            <a:ahLst/>
            <a:cxnLst>
              <a:cxn ang="0">
                <a:pos x="13" y="50"/>
              </a:cxn>
              <a:cxn ang="0">
                <a:pos x="0" y="32"/>
              </a:cxn>
              <a:cxn ang="0">
                <a:pos x="2" y="25"/>
              </a:cxn>
              <a:cxn ang="0">
                <a:pos x="6" y="18"/>
              </a:cxn>
              <a:cxn ang="0">
                <a:pos x="12" y="13"/>
              </a:cxn>
              <a:cxn ang="0">
                <a:pos x="18" y="9"/>
              </a:cxn>
              <a:cxn ang="0">
                <a:pos x="26" y="5"/>
              </a:cxn>
              <a:cxn ang="0">
                <a:pos x="34" y="3"/>
              </a:cxn>
              <a:cxn ang="0">
                <a:pos x="43" y="1"/>
              </a:cxn>
              <a:cxn ang="0">
                <a:pos x="52" y="0"/>
              </a:cxn>
              <a:cxn ang="0">
                <a:pos x="40" y="11"/>
              </a:cxn>
              <a:cxn ang="0">
                <a:pos x="27" y="22"/>
              </a:cxn>
              <a:cxn ang="0">
                <a:pos x="22" y="30"/>
              </a:cxn>
              <a:cxn ang="0">
                <a:pos x="17" y="36"/>
              </a:cxn>
              <a:cxn ang="0">
                <a:pos x="14" y="43"/>
              </a:cxn>
              <a:cxn ang="0">
                <a:pos x="13" y="50"/>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0" name="Freeform 482"/>
          <p:cNvSpPr>
            <a:spLocks/>
          </p:cNvSpPr>
          <p:nvPr>
            <p:custDataLst>
              <p:tags r:id="rId320"/>
            </p:custDataLst>
          </p:nvPr>
        </p:nvSpPr>
        <p:spPr bwMode="auto">
          <a:xfrm>
            <a:off x="7172325" y="2211388"/>
            <a:ext cx="141288" cy="125412"/>
          </a:xfrm>
          <a:custGeom>
            <a:avLst/>
            <a:gdLst/>
            <a:ahLst/>
            <a:cxnLst>
              <a:cxn ang="0">
                <a:pos x="76" y="231"/>
              </a:cxn>
              <a:cxn ang="0">
                <a:pos x="61" y="226"/>
              </a:cxn>
              <a:cxn ang="0">
                <a:pos x="66" y="222"/>
              </a:cxn>
              <a:cxn ang="0">
                <a:pos x="77" y="217"/>
              </a:cxn>
              <a:cxn ang="0">
                <a:pos x="64" y="204"/>
              </a:cxn>
              <a:cxn ang="0">
                <a:pos x="43" y="189"/>
              </a:cxn>
              <a:cxn ang="0">
                <a:pos x="36" y="179"/>
              </a:cxn>
              <a:cxn ang="0">
                <a:pos x="34" y="171"/>
              </a:cxn>
              <a:cxn ang="0">
                <a:pos x="34" y="164"/>
              </a:cxn>
              <a:cxn ang="0">
                <a:pos x="36" y="157"/>
              </a:cxn>
              <a:cxn ang="0">
                <a:pos x="43" y="149"/>
              </a:cxn>
              <a:cxn ang="0">
                <a:pos x="56" y="141"/>
              </a:cxn>
              <a:cxn ang="0">
                <a:pos x="73" y="137"/>
              </a:cxn>
              <a:cxn ang="0">
                <a:pos x="80" y="126"/>
              </a:cxn>
              <a:cxn ang="0">
                <a:pos x="67" y="111"/>
              </a:cxn>
              <a:cxn ang="0">
                <a:pos x="61" y="102"/>
              </a:cxn>
              <a:cxn ang="0">
                <a:pos x="60" y="86"/>
              </a:cxn>
              <a:cxn ang="0">
                <a:pos x="55" y="70"/>
              </a:cxn>
              <a:cxn ang="0">
                <a:pos x="46" y="46"/>
              </a:cxn>
              <a:cxn ang="0">
                <a:pos x="33" y="31"/>
              </a:cxn>
              <a:cxn ang="0">
                <a:pos x="20" y="25"/>
              </a:cxn>
              <a:cxn ang="0">
                <a:pos x="7" y="10"/>
              </a:cxn>
              <a:cxn ang="0">
                <a:pos x="9" y="0"/>
              </a:cxn>
              <a:cxn ang="0">
                <a:pos x="24" y="0"/>
              </a:cxn>
              <a:cxn ang="0">
                <a:pos x="38" y="3"/>
              </a:cxn>
              <a:cxn ang="0">
                <a:pos x="56" y="16"/>
              </a:cxn>
              <a:cxn ang="0">
                <a:pos x="78" y="35"/>
              </a:cxn>
              <a:cxn ang="0">
                <a:pos x="96" y="48"/>
              </a:cxn>
              <a:cxn ang="0">
                <a:pos x="119" y="58"/>
              </a:cxn>
              <a:cxn ang="0">
                <a:pos x="152" y="70"/>
              </a:cxn>
              <a:cxn ang="0">
                <a:pos x="181" y="79"/>
              </a:cxn>
              <a:cxn ang="0">
                <a:pos x="214" y="85"/>
              </a:cxn>
              <a:cxn ang="0">
                <a:pos x="236" y="77"/>
              </a:cxn>
              <a:cxn ang="0">
                <a:pos x="257" y="83"/>
              </a:cxn>
              <a:cxn ang="0">
                <a:pos x="284" y="107"/>
              </a:cxn>
              <a:cxn ang="0">
                <a:pos x="305" y="119"/>
              </a:cxn>
              <a:cxn ang="0">
                <a:pos x="297" y="133"/>
              </a:cxn>
              <a:cxn ang="0">
                <a:pos x="268" y="144"/>
              </a:cxn>
              <a:cxn ang="0">
                <a:pos x="249" y="148"/>
              </a:cxn>
              <a:cxn ang="0">
                <a:pos x="237" y="159"/>
              </a:cxn>
              <a:cxn ang="0">
                <a:pos x="232" y="176"/>
              </a:cxn>
              <a:cxn ang="0">
                <a:pos x="231" y="187"/>
              </a:cxn>
              <a:cxn ang="0">
                <a:pos x="222" y="192"/>
              </a:cxn>
              <a:cxn ang="0">
                <a:pos x="204" y="189"/>
              </a:cxn>
              <a:cxn ang="0">
                <a:pos x="186" y="181"/>
              </a:cxn>
              <a:cxn ang="0">
                <a:pos x="168" y="170"/>
              </a:cxn>
              <a:cxn ang="0">
                <a:pos x="155" y="164"/>
              </a:cxn>
              <a:cxn ang="0">
                <a:pos x="145" y="161"/>
              </a:cxn>
              <a:cxn ang="0">
                <a:pos x="131" y="162"/>
              </a:cxn>
              <a:cxn ang="0">
                <a:pos x="114" y="167"/>
              </a:cxn>
              <a:cxn ang="0">
                <a:pos x="100" y="173"/>
              </a:cxn>
              <a:cxn ang="0">
                <a:pos x="87" y="178"/>
              </a:cxn>
              <a:cxn ang="0">
                <a:pos x="85" y="183"/>
              </a:cxn>
              <a:cxn ang="0">
                <a:pos x="96" y="191"/>
              </a:cxn>
              <a:cxn ang="0">
                <a:pos x="116" y="200"/>
              </a:cxn>
              <a:cxn ang="0">
                <a:pos x="126" y="212"/>
              </a:cxn>
              <a:cxn ang="0">
                <a:pos x="113" y="224"/>
              </a:cxn>
              <a:cxn ang="0">
                <a:pos x="102" y="231"/>
              </a:cxn>
              <a:cxn ang="0">
                <a:pos x="91" y="234"/>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1" name="Freeform 483"/>
          <p:cNvSpPr>
            <a:spLocks/>
          </p:cNvSpPr>
          <p:nvPr>
            <p:custDataLst>
              <p:tags r:id="rId321"/>
            </p:custDataLst>
          </p:nvPr>
        </p:nvSpPr>
        <p:spPr bwMode="auto">
          <a:xfrm>
            <a:off x="7142163" y="2565400"/>
            <a:ext cx="52387" cy="57150"/>
          </a:xfrm>
          <a:custGeom>
            <a:avLst/>
            <a:gdLst/>
            <a:ahLst/>
            <a:cxnLst>
              <a:cxn ang="0">
                <a:pos x="33" y="19"/>
              </a:cxn>
              <a:cxn ang="0">
                <a:pos x="43" y="19"/>
              </a:cxn>
              <a:cxn ang="0">
                <a:pos x="52" y="19"/>
              </a:cxn>
              <a:cxn ang="0">
                <a:pos x="55" y="19"/>
              </a:cxn>
              <a:cxn ang="0">
                <a:pos x="58" y="17"/>
              </a:cxn>
              <a:cxn ang="0">
                <a:pos x="61" y="15"/>
              </a:cxn>
              <a:cxn ang="0">
                <a:pos x="65" y="11"/>
              </a:cxn>
              <a:cxn ang="0">
                <a:pos x="68" y="8"/>
              </a:cxn>
              <a:cxn ang="0">
                <a:pos x="70" y="5"/>
              </a:cxn>
              <a:cxn ang="0">
                <a:pos x="72" y="3"/>
              </a:cxn>
              <a:cxn ang="0">
                <a:pos x="72" y="0"/>
              </a:cxn>
              <a:cxn ang="0">
                <a:pos x="118" y="0"/>
              </a:cxn>
              <a:cxn ang="0">
                <a:pos x="122" y="15"/>
              </a:cxn>
              <a:cxn ang="0">
                <a:pos x="125" y="25"/>
              </a:cxn>
              <a:cxn ang="0">
                <a:pos x="124" y="29"/>
              </a:cxn>
              <a:cxn ang="0">
                <a:pos x="122" y="33"/>
              </a:cxn>
              <a:cxn ang="0">
                <a:pos x="119" y="35"/>
              </a:cxn>
              <a:cxn ang="0">
                <a:pos x="117" y="37"/>
              </a:cxn>
              <a:cxn ang="0">
                <a:pos x="111" y="40"/>
              </a:cxn>
              <a:cxn ang="0">
                <a:pos x="104" y="41"/>
              </a:cxn>
              <a:cxn ang="0">
                <a:pos x="88" y="41"/>
              </a:cxn>
              <a:cxn ang="0">
                <a:pos x="72" y="43"/>
              </a:cxn>
              <a:cxn ang="0">
                <a:pos x="70" y="47"/>
              </a:cxn>
              <a:cxn ang="0">
                <a:pos x="69" y="53"/>
              </a:cxn>
              <a:cxn ang="0">
                <a:pos x="67" y="61"/>
              </a:cxn>
              <a:cxn ang="0">
                <a:pos x="67" y="71"/>
              </a:cxn>
              <a:cxn ang="0">
                <a:pos x="66" y="86"/>
              </a:cxn>
              <a:cxn ang="0">
                <a:pos x="66" y="93"/>
              </a:cxn>
              <a:cxn ang="0">
                <a:pos x="49" y="85"/>
              </a:cxn>
              <a:cxn ang="0">
                <a:pos x="27" y="73"/>
              </a:cxn>
              <a:cxn ang="0">
                <a:pos x="16" y="65"/>
              </a:cxn>
              <a:cxn ang="0">
                <a:pos x="7" y="58"/>
              </a:cxn>
              <a:cxn ang="0">
                <a:pos x="4" y="54"/>
              </a:cxn>
              <a:cxn ang="0">
                <a:pos x="2" y="50"/>
              </a:cxn>
              <a:cxn ang="0">
                <a:pos x="0" y="47"/>
              </a:cxn>
              <a:cxn ang="0">
                <a:pos x="0" y="43"/>
              </a:cxn>
              <a:cxn ang="0">
                <a:pos x="7" y="43"/>
              </a:cxn>
              <a:cxn ang="0">
                <a:pos x="15" y="41"/>
              </a:cxn>
              <a:cxn ang="0">
                <a:pos x="20" y="39"/>
              </a:cxn>
              <a:cxn ang="0">
                <a:pos x="23" y="36"/>
              </a:cxn>
              <a:cxn ang="0">
                <a:pos x="28" y="28"/>
              </a:cxn>
              <a:cxn ang="0">
                <a:pos x="33" y="19"/>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2" name="Freeform 484"/>
          <p:cNvSpPr>
            <a:spLocks/>
          </p:cNvSpPr>
          <p:nvPr>
            <p:custDataLst>
              <p:tags r:id="rId322"/>
            </p:custDataLst>
          </p:nvPr>
        </p:nvSpPr>
        <p:spPr bwMode="auto">
          <a:xfrm>
            <a:off x="7088188" y="2579688"/>
            <a:ext cx="60325" cy="84137"/>
          </a:xfrm>
          <a:custGeom>
            <a:avLst/>
            <a:gdLst/>
            <a:ahLst/>
            <a:cxnLst>
              <a:cxn ang="0">
                <a:pos x="20" y="12"/>
              </a:cxn>
              <a:cxn ang="0">
                <a:pos x="24" y="10"/>
              </a:cxn>
              <a:cxn ang="0">
                <a:pos x="31" y="6"/>
              </a:cxn>
              <a:cxn ang="0">
                <a:pos x="34" y="4"/>
              </a:cxn>
              <a:cxn ang="0">
                <a:pos x="37" y="2"/>
              </a:cxn>
              <a:cxn ang="0">
                <a:pos x="42" y="1"/>
              </a:cxn>
              <a:cxn ang="0">
                <a:pos x="46" y="0"/>
              </a:cxn>
              <a:cxn ang="0">
                <a:pos x="59" y="1"/>
              </a:cxn>
              <a:cxn ang="0">
                <a:pos x="70" y="4"/>
              </a:cxn>
              <a:cxn ang="0">
                <a:pos x="81" y="8"/>
              </a:cxn>
              <a:cxn ang="0">
                <a:pos x="90" y="14"/>
              </a:cxn>
              <a:cxn ang="0">
                <a:pos x="99" y="21"/>
              </a:cxn>
              <a:cxn ang="0">
                <a:pos x="105" y="30"/>
              </a:cxn>
              <a:cxn ang="0">
                <a:pos x="112" y="40"/>
              </a:cxn>
              <a:cxn ang="0">
                <a:pos x="116" y="50"/>
              </a:cxn>
              <a:cxn ang="0">
                <a:pos x="121" y="60"/>
              </a:cxn>
              <a:cxn ang="0">
                <a:pos x="124" y="71"/>
              </a:cxn>
              <a:cxn ang="0">
                <a:pos x="127" y="82"/>
              </a:cxn>
              <a:cxn ang="0">
                <a:pos x="130" y="94"/>
              </a:cxn>
              <a:cxn ang="0">
                <a:pos x="132" y="116"/>
              </a:cxn>
              <a:cxn ang="0">
                <a:pos x="133" y="135"/>
              </a:cxn>
              <a:cxn ang="0">
                <a:pos x="132" y="138"/>
              </a:cxn>
              <a:cxn ang="0">
                <a:pos x="130" y="141"/>
              </a:cxn>
              <a:cxn ang="0">
                <a:pos x="125" y="144"/>
              </a:cxn>
              <a:cxn ang="0">
                <a:pos x="121" y="147"/>
              </a:cxn>
              <a:cxn ang="0">
                <a:pos x="115" y="150"/>
              </a:cxn>
              <a:cxn ang="0">
                <a:pos x="110" y="153"/>
              </a:cxn>
              <a:cxn ang="0">
                <a:pos x="104" y="154"/>
              </a:cxn>
              <a:cxn ang="0">
                <a:pos x="99" y="154"/>
              </a:cxn>
              <a:cxn ang="0">
                <a:pos x="93" y="153"/>
              </a:cxn>
              <a:cxn ang="0">
                <a:pos x="87" y="149"/>
              </a:cxn>
              <a:cxn ang="0">
                <a:pos x="79" y="141"/>
              </a:cxn>
              <a:cxn ang="0">
                <a:pos x="71" y="134"/>
              </a:cxn>
              <a:cxn ang="0">
                <a:pos x="64" y="126"/>
              </a:cxn>
              <a:cxn ang="0">
                <a:pos x="58" y="118"/>
              </a:cxn>
              <a:cxn ang="0">
                <a:pos x="54" y="111"/>
              </a:cxn>
              <a:cxn ang="0">
                <a:pos x="53" y="105"/>
              </a:cxn>
              <a:cxn ang="0">
                <a:pos x="54" y="98"/>
              </a:cxn>
              <a:cxn ang="0">
                <a:pos x="56" y="83"/>
              </a:cxn>
              <a:cxn ang="0">
                <a:pos x="58" y="68"/>
              </a:cxn>
              <a:cxn ang="0">
                <a:pos x="59" y="62"/>
              </a:cxn>
              <a:cxn ang="0">
                <a:pos x="47" y="61"/>
              </a:cxn>
              <a:cxn ang="0">
                <a:pos x="36" y="59"/>
              </a:cxn>
              <a:cxn ang="0">
                <a:pos x="25" y="56"/>
              </a:cxn>
              <a:cxn ang="0">
                <a:pos x="17" y="52"/>
              </a:cxn>
              <a:cxn ang="0">
                <a:pos x="13" y="49"/>
              </a:cxn>
              <a:cxn ang="0">
                <a:pos x="10" y="46"/>
              </a:cxn>
              <a:cxn ang="0">
                <a:pos x="7" y="43"/>
              </a:cxn>
              <a:cxn ang="0">
                <a:pos x="4" y="39"/>
              </a:cxn>
              <a:cxn ang="0">
                <a:pos x="2" y="34"/>
              </a:cxn>
              <a:cxn ang="0">
                <a:pos x="1" y="29"/>
              </a:cxn>
              <a:cxn ang="0">
                <a:pos x="0" y="24"/>
              </a:cxn>
              <a:cxn ang="0">
                <a:pos x="0" y="18"/>
              </a:cxn>
              <a:cxn ang="0">
                <a:pos x="7" y="15"/>
              </a:cxn>
              <a:cxn ang="0">
                <a:pos x="20" y="12"/>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3" name="Freeform 485"/>
          <p:cNvSpPr>
            <a:spLocks/>
          </p:cNvSpPr>
          <p:nvPr>
            <p:custDataLst>
              <p:tags r:id="rId323"/>
            </p:custDataLst>
          </p:nvPr>
        </p:nvSpPr>
        <p:spPr bwMode="auto">
          <a:xfrm>
            <a:off x="7104063" y="2341563"/>
            <a:ext cx="209550" cy="244475"/>
          </a:xfrm>
          <a:custGeom>
            <a:avLst/>
            <a:gdLst/>
            <a:ahLst/>
            <a:cxnLst>
              <a:cxn ang="0">
                <a:pos x="134" y="351"/>
              </a:cxn>
              <a:cxn ang="0">
                <a:pos x="167" y="339"/>
              </a:cxn>
              <a:cxn ang="0">
                <a:pos x="200" y="339"/>
              </a:cxn>
              <a:cxn ang="0">
                <a:pos x="226" y="348"/>
              </a:cxn>
              <a:cxn ang="0">
                <a:pos x="224" y="327"/>
              </a:cxn>
              <a:cxn ang="0">
                <a:pos x="220" y="316"/>
              </a:cxn>
              <a:cxn ang="0">
                <a:pos x="233" y="303"/>
              </a:cxn>
              <a:cxn ang="0">
                <a:pos x="239" y="276"/>
              </a:cxn>
              <a:cxn ang="0">
                <a:pos x="242" y="246"/>
              </a:cxn>
              <a:cxn ang="0">
                <a:pos x="268" y="255"/>
              </a:cxn>
              <a:cxn ang="0">
                <a:pos x="300" y="238"/>
              </a:cxn>
              <a:cxn ang="0">
                <a:pos x="316" y="217"/>
              </a:cxn>
              <a:cxn ang="0">
                <a:pos x="293" y="194"/>
              </a:cxn>
              <a:cxn ang="0">
                <a:pos x="318" y="199"/>
              </a:cxn>
              <a:cxn ang="0">
                <a:pos x="343" y="202"/>
              </a:cxn>
              <a:cxn ang="0">
                <a:pos x="346" y="185"/>
              </a:cxn>
              <a:cxn ang="0">
                <a:pos x="295" y="96"/>
              </a:cxn>
              <a:cxn ang="0">
                <a:pos x="285" y="53"/>
              </a:cxn>
              <a:cxn ang="0">
                <a:pos x="291" y="19"/>
              </a:cxn>
              <a:cxn ang="0">
                <a:pos x="316" y="1"/>
              </a:cxn>
              <a:cxn ang="0">
                <a:pos x="336" y="18"/>
              </a:cxn>
              <a:cxn ang="0">
                <a:pos x="377" y="45"/>
              </a:cxn>
              <a:cxn ang="0">
                <a:pos x="415" y="72"/>
              </a:cxn>
              <a:cxn ang="0">
                <a:pos x="426" y="98"/>
              </a:cxn>
              <a:cxn ang="0">
                <a:pos x="436" y="137"/>
              </a:cxn>
              <a:cxn ang="0">
                <a:pos x="445" y="173"/>
              </a:cxn>
              <a:cxn ang="0">
                <a:pos x="428" y="179"/>
              </a:cxn>
              <a:cxn ang="0">
                <a:pos x="412" y="185"/>
              </a:cxn>
              <a:cxn ang="0">
                <a:pos x="426" y="199"/>
              </a:cxn>
              <a:cxn ang="0">
                <a:pos x="445" y="203"/>
              </a:cxn>
              <a:cxn ang="0">
                <a:pos x="455" y="262"/>
              </a:cxn>
              <a:cxn ang="0">
                <a:pos x="475" y="312"/>
              </a:cxn>
              <a:cxn ang="0">
                <a:pos x="480" y="381"/>
              </a:cxn>
              <a:cxn ang="0">
                <a:pos x="463" y="364"/>
              </a:cxn>
              <a:cxn ang="0">
                <a:pos x="453" y="356"/>
              </a:cxn>
              <a:cxn ang="0">
                <a:pos x="436" y="363"/>
              </a:cxn>
              <a:cxn ang="0">
                <a:pos x="429" y="399"/>
              </a:cxn>
              <a:cxn ang="0">
                <a:pos x="408" y="389"/>
              </a:cxn>
              <a:cxn ang="0">
                <a:pos x="389" y="382"/>
              </a:cxn>
              <a:cxn ang="0">
                <a:pos x="376" y="402"/>
              </a:cxn>
              <a:cxn ang="0">
                <a:pos x="345" y="413"/>
              </a:cxn>
              <a:cxn ang="0">
                <a:pos x="334" y="400"/>
              </a:cxn>
              <a:cxn ang="0">
                <a:pos x="312" y="395"/>
              </a:cxn>
              <a:cxn ang="0">
                <a:pos x="303" y="426"/>
              </a:cxn>
              <a:cxn ang="0">
                <a:pos x="299" y="450"/>
              </a:cxn>
              <a:cxn ang="0">
                <a:pos x="307" y="466"/>
              </a:cxn>
              <a:cxn ang="0">
                <a:pos x="272" y="468"/>
              </a:cxn>
              <a:cxn ang="0">
                <a:pos x="258" y="465"/>
              </a:cxn>
              <a:cxn ang="0">
                <a:pos x="244" y="440"/>
              </a:cxn>
              <a:cxn ang="0">
                <a:pos x="229" y="418"/>
              </a:cxn>
              <a:cxn ang="0">
                <a:pos x="204" y="406"/>
              </a:cxn>
              <a:cxn ang="0">
                <a:pos x="190" y="394"/>
              </a:cxn>
              <a:cxn ang="0">
                <a:pos x="136" y="417"/>
              </a:cxn>
              <a:cxn ang="0">
                <a:pos x="90" y="435"/>
              </a:cxn>
              <a:cxn ang="0">
                <a:pos x="65" y="459"/>
              </a:cxn>
              <a:cxn ang="0">
                <a:pos x="27" y="461"/>
              </a:cxn>
              <a:cxn ang="0">
                <a:pos x="7" y="438"/>
              </a:cxn>
              <a:cxn ang="0">
                <a:pos x="0" y="417"/>
              </a:cxn>
              <a:cxn ang="0">
                <a:pos x="7" y="413"/>
              </a:cxn>
              <a:cxn ang="0">
                <a:pos x="27" y="414"/>
              </a:cxn>
              <a:cxn ang="0">
                <a:pos x="48" y="405"/>
              </a:cxn>
              <a:cxn ang="0">
                <a:pos x="72" y="369"/>
              </a:cxn>
              <a:cxn ang="0">
                <a:pos x="93" y="352"/>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4" name="Freeform 486"/>
          <p:cNvSpPr>
            <a:spLocks/>
          </p:cNvSpPr>
          <p:nvPr>
            <p:custDataLst>
              <p:tags r:id="rId324"/>
            </p:custDataLst>
          </p:nvPr>
        </p:nvSpPr>
        <p:spPr bwMode="auto">
          <a:xfrm>
            <a:off x="4687888" y="12319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5" name="Freeform 487"/>
          <p:cNvSpPr>
            <a:spLocks/>
          </p:cNvSpPr>
          <p:nvPr>
            <p:custDataLst>
              <p:tags r:id="rId325"/>
            </p:custDataLst>
          </p:nvPr>
        </p:nvSpPr>
        <p:spPr bwMode="auto">
          <a:xfrm>
            <a:off x="4830763" y="12144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6" name="Freeform 488"/>
          <p:cNvSpPr>
            <a:spLocks/>
          </p:cNvSpPr>
          <p:nvPr>
            <p:custDataLst>
              <p:tags r:id="rId326"/>
            </p:custDataLst>
          </p:nvPr>
        </p:nvSpPr>
        <p:spPr bwMode="auto">
          <a:xfrm>
            <a:off x="4867275" y="12223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7" name="Freeform 489"/>
          <p:cNvSpPr>
            <a:spLocks/>
          </p:cNvSpPr>
          <p:nvPr>
            <p:custDataLst>
              <p:tags r:id="rId327"/>
            </p:custDataLst>
          </p:nvPr>
        </p:nvSpPr>
        <p:spPr bwMode="auto">
          <a:xfrm>
            <a:off x="5400675" y="1408113"/>
            <a:ext cx="41275" cy="57150"/>
          </a:xfrm>
          <a:custGeom>
            <a:avLst/>
            <a:gdLst/>
            <a:ahLst/>
            <a:cxnLst>
              <a:cxn ang="0">
                <a:pos x="93" y="0"/>
              </a:cxn>
              <a:cxn ang="0">
                <a:pos x="97" y="7"/>
              </a:cxn>
              <a:cxn ang="0">
                <a:pos x="100" y="18"/>
              </a:cxn>
              <a:cxn ang="0">
                <a:pos x="92" y="24"/>
              </a:cxn>
              <a:cxn ang="0">
                <a:pos x="86" y="29"/>
              </a:cxn>
              <a:cxn ang="0">
                <a:pos x="79" y="34"/>
              </a:cxn>
              <a:cxn ang="0">
                <a:pos x="72" y="37"/>
              </a:cxn>
              <a:cxn ang="0">
                <a:pos x="65" y="39"/>
              </a:cxn>
              <a:cxn ang="0">
                <a:pos x="57" y="41"/>
              </a:cxn>
              <a:cxn ang="0">
                <a:pos x="49" y="42"/>
              </a:cxn>
              <a:cxn ang="0">
                <a:pos x="40" y="42"/>
              </a:cxn>
              <a:cxn ang="0">
                <a:pos x="27" y="41"/>
              </a:cxn>
              <a:cxn ang="0">
                <a:pos x="12" y="39"/>
              </a:cxn>
              <a:cxn ang="0">
                <a:pos x="1" y="37"/>
              </a:cxn>
              <a:cxn ang="0">
                <a:pos x="0" y="36"/>
              </a:cxn>
              <a:cxn ang="0">
                <a:pos x="6" y="36"/>
              </a:cxn>
              <a:cxn ang="0">
                <a:pos x="12" y="35"/>
              </a:cxn>
              <a:cxn ang="0">
                <a:pos x="18" y="33"/>
              </a:cxn>
              <a:cxn ang="0">
                <a:pos x="23" y="30"/>
              </a:cxn>
              <a:cxn ang="0">
                <a:pos x="33" y="25"/>
              </a:cxn>
              <a:cxn ang="0">
                <a:pos x="44" y="18"/>
              </a:cxn>
              <a:cxn ang="0">
                <a:pos x="55" y="11"/>
              </a:cxn>
              <a:cxn ang="0">
                <a:pos x="66" y="5"/>
              </a:cxn>
              <a:cxn ang="0">
                <a:pos x="72" y="3"/>
              </a:cxn>
              <a:cxn ang="0">
                <a:pos x="79" y="1"/>
              </a:cxn>
              <a:cxn ang="0">
                <a:pos x="86" y="0"/>
              </a:cxn>
              <a:cxn ang="0">
                <a:pos x="93" y="0"/>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8" name="Freeform 490"/>
          <p:cNvSpPr>
            <a:spLocks/>
          </p:cNvSpPr>
          <p:nvPr>
            <p:custDataLst>
              <p:tags r:id="rId328"/>
            </p:custDataLst>
          </p:nvPr>
        </p:nvSpPr>
        <p:spPr bwMode="auto">
          <a:xfrm>
            <a:off x="5310188" y="1266825"/>
            <a:ext cx="15875" cy="58738"/>
          </a:xfrm>
          <a:custGeom>
            <a:avLst/>
            <a:gdLst/>
            <a:ahLst/>
            <a:cxnLst>
              <a:cxn ang="0">
                <a:pos x="40" y="5"/>
              </a:cxn>
              <a:cxn ang="0">
                <a:pos x="0" y="5"/>
              </a:cxn>
              <a:cxn ang="0">
                <a:pos x="5" y="3"/>
              </a:cxn>
              <a:cxn ang="0">
                <a:pos x="9" y="1"/>
              </a:cxn>
              <a:cxn ang="0">
                <a:pos x="15" y="0"/>
              </a:cxn>
              <a:cxn ang="0">
                <a:pos x="20" y="0"/>
              </a:cxn>
              <a:cxn ang="0">
                <a:pos x="25" y="0"/>
              </a:cxn>
              <a:cxn ang="0">
                <a:pos x="30" y="1"/>
              </a:cxn>
              <a:cxn ang="0">
                <a:pos x="35" y="3"/>
              </a:cxn>
              <a:cxn ang="0">
                <a:pos x="40" y="5"/>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9" name="Freeform 491"/>
          <p:cNvSpPr>
            <a:spLocks/>
          </p:cNvSpPr>
          <p:nvPr>
            <p:custDataLst>
              <p:tags r:id="rId329"/>
            </p:custDataLst>
          </p:nvPr>
        </p:nvSpPr>
        <p:spPr bwMode="auto">
          <a:xfrm>
            <a:off x="5332413" y="1225550"/>
            <a:ext cx="14287" cy="60325"/>
          </a:xfrm>
          <a:custGeom>
            <a:avLst/>
            <a:gdLst/>
            <a:ahLst/>
            <a:cxnLst>
              <a:cxn ang="0">
                <a:pos x="0" y="19"/>
              </a:cxn>
              <a:cxn ang="0">
                <a:pos x="20" y="0"/>
              </a:cxn>
              <a:cxn ang="0">
                <a:pos x="20" y="4"/>
              </a:cxn>
              <a:cxn ang="0">
                <a:pos x="22" y="10"/>
              </a:cxn>
              <a:cxn ang="0">
                <a:pos x="25" y="14"/>
              </a:cxn>
              <a:cxn ang="0">
                <a:pos x="27" y="18"/>
              </a:cxn>
              <a:cxn ang="0">
                <a:pos x="31" y="26"/>
              </a:cxn>
              <a:cxn ang="0">
                <a:pos x="33" y="31"/>
              </a:cxn>
              <a:cxn ang="0">
                <a:pos x="0" y="31"/>
              </a:cxn>
              <a:cxn ang="0">
                <a:pos x="0" y="25"/>
              </a:cxn>
              <a:cxn ang="0">
                <a:pos x="0" y="19"/>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0" name="Freeform 492"/>
          <p:cNvSpPr>
            <a:spLocks/>
          </p:cNvSpPr>
          <p:nvPr>
            <p:custDataLst>
              <p:tags r:id="rId330"/>
            </p:custDataLst>
          </p:nvPr>
        </p:nvSpPr>
        <p:spPr bwMode="auto">
          <a:xfrm>
            <a:off x="5476875" y="1341438"/>
            <a:ext cx="17463" cy="57150"/>
          </a:xfrm>
          <a:custGeom>
            <a:avLst/>
            <a:gdLst/>
            <a:ahLst/>
            <a:cxnLst>
              <a:cxn ang="0">
                <a:pos x="41" y="0"/>
              </a:cxn>
              <a:cxn ang="0">
                <a:pos x="41" y="43"/>
              </a:cxn>
              <a:cxn ang="0">
                <a:pos x="31" y="42"/>
              </a:cxn>
              <a:cxn ang="0">
                <a:pos x="24" y="40"/>
              </a:cxn>
              <a:cxn ang="0">
                <a:pos x="18" y="37"/>
              </a:cxn>
              <a:cxn ang="0">
                <a:pos x="13" y="33"/>
              </a:cxn>
              <a:cxn ang="0">
                <a:pos x="5" y="25"/>
              </a:cxn>
              <a:cxn ang="0">
                <a:pos x="0" y="19"/>
              </a:cxn>
              <a:cxn ang="0">
                <a:pos x="12" y="13"/>
              </a:cxn>
              <a:cxn ang="0">
                <a:pos x="25" y="7"/>
              </a:cxn>
              <a:cxn ang="0">
                <a:pos x="36" y="2"/>
              </a:cxn>
              <a:cxn ang="0">
                <a:pos x="41" y="0"/>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1" name="Freeform 493"/>
          <p:cNvSpPr>
            <a:spLocks/>
          </p:cNvSpPr>
          <p:nvPr>
            <p:custDataLst>
              <p:tags r:id="rId331"/>
            </p:custDataLst>
          </p:nvPr>
        </p:nvSpPr>
        <p:spPr bwMode="auto">
          <a:xfrm>
            <a:off x="5530850" y="1225550"/>
            <a:ext cx="93663" cy="60325"/>
          </a:xfrm>
          <a:custGeom>
            <a:avLst/>
            <a:gdLst/>
            <a:ahLst/>
            <a:cxnLst>
              <a:cxn ang="0">
                <a:pos x="61" y="0"/>
              </a:cxn>
              <a:cxn ang="0">
                <a:pos x="83" y="0"/>
              </a:cxn>
              <a:cxn ang="0">
                <a:pos x="105" y="1"/>
              </a:cxn>
              <a:cxn ang="0">
                <a:pos x="127" y="3"/>
              </a:cxn>
              <a:cxn ang="0">
                <a:pos x="146" y="7"/>
              </a:cxn>
              <a:cxn ang="0">
                <a:pos x="166" y="11"/>
              </a:cxn>
              <a:cxn ang="0">
                <a:pos x="184" y="16"/>
              </a:cxn>
              <a:cxn ang="0">
                <a:pos x="191" y="19"/>
              </a:cxn>
              <a:cxn ang="0">
                <a:pos x="199" y="23"/>
              </a:cxn>
              <a:cxn ang="0">
                <a:pos x="207" y="27"/>
              </a:cxn>
              <a:cxn ang="0">
                <a:pos x="213" y="31"/>
              </a:cxn>
              <a:cxn ang="0">
                <a:pos x="211" y="35"/>
              </a:cxn>
              <a:cxn ang="0">
                <a:pos x="207" y="38"/>
              </a:cxn>
              <a:cxn ang="0">
                <a:pos x="201" y="41"/>
              </a:cxn>
              <a:cxn ang="0">
                <a:pos x="195" y="44"/>
              </a:cxn>
              <a:cxn ang="0">
                <a:pos x="177" y="49"/>
              </a:cxn>
              <a:cxn ang="0">
                <a:pos x="156" y="53"/>
              </a:cxn>
              <a:cxn ang="0">
                <a:pos x="135" y="57"/>
              </a:cxn>
              <a:cxn ang="0">
                <a:pos x="114" y="59"/>
              </a:cxn>
              <a:cxn ang="0">
                <a:pos x="95" y="62"/>
              </a:cxn>
              <a:cxn ang="0">
                <a:pos x="80" y="62"/>
              </a:cxn>
              <a:cxn ang="0">
                <a:pos x="62" y="62"/>
              </a:cxn>
              <a:cxn ang="0">
                <a:pos x="43" y="59"/>
              </a:cxn>
              <a:cxn ang="0">
                <a:pos x="33" y="59"/>
              </a:cxn>
              <a:cxn ang="0">
                <a:pos x="23" y="59"/>
              </a:cxn>
              <a:cxn ang="0">
                <a:pos x="12" y="60"/>
              </a:cxn>
              <a:cxn ang="0">
                <a:pos x="0" y="62"/>
              </a:cxn>
              <a:cxn ang="0">
                <a:pos x="6" y="50"/>
              </a:cxn>
              <a:cxn ang="0">
                <a:pos x="11" y="39"/>
              </a:cxn>
              <a:cxn ang="0">
                <a:pos x="17" y="29"/>
              </a:cxn>
              <a:cxn ang="0">
                <a:pos x="23" y="20"/>
              </a:cxn>
              <a:cxn ang="0">
                <a:pos x="27" y="16"/>
              </a:cxn>
              <a:cxn ang="0">
                <a:pos x="30" y="12"/>
              </a:cxn>
              <a:cxn ang="0">
                <a:pos x="34" y="9"/>
              </a:cxn>
              <a:cxn ang="0">
                <a:pos x="39" y="6"/>
              </a:cxn>
              <a:cxn ang="0">
                <a:pos x="43" y="3"/>
              </a:cxn>
              <a:cxn ang="0">
                <a:pos x="49" y="1"/>
              </a:cxn>
              <a:cxn ang="0">
                <a:pos x="54" y="0"/>
              </a:cxn>
              <a:cxn ang="0">
                <a:pos x="61" y="0"/>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2" name="Freeform 494"/>
          <p:cNvSpPr>
            <a:spLocks/>
          </p:cNvSpPr>
          <p:nvPr>
            <p:custDataLst>
              <p:tags r:id="rId332"/>
            </p:custDataLst>
          </p:nvPr>
        </p:nvSpPr>
        <p:spPr bwMode="auto">
          <a:xfrm>
            <a:off x="5591175" y="1250950"/>
            <a:ext cx="103188" cy="60325"/>
          </a:xfrm>
          <a:custGeom>
            <a:avLst/>
            <a:gdLst/>
            <a:ahLst/>
            <a:cxnLst>
              <a:cxn ang="0">
                <a:pos x="41" y="0"/>
              </a:cxn>
              <a:cxn ang="0">
                <a:pos x="30" y="3"/>
              </a:cxn>
              <a:cxn ang="0">
                <a:pos x="23" y="5"/>
              </a:cxn>
              <a:cxn ang="0">
                <a:pos x="19" y="7"/>
              </a:cxn>
              <a:cxn ang="0">
                <a:pos x="15" y="9"/>
              </a:cxn>
              <a:cxn ang="0">
                <a:pos x="13" y="13"/>
              </a:cxn>
              <a:cxn ang="0">
                <a:pos x="10" y="15"/>
              </a:cxn>
              <a:cxn ang="0">
                <a:pos x="7" y="17"/>
              </a:cxn>
              <a:cxn ang="0">
                <a:pos x="0" y="19"/>
              </a:cxn>
              <a:cxn ang="0">
                <a:pos x="2" y="24"/>
              </a:cxn>
              <a:cxn ang="0">
                <a:pos x="5" y="27"/>
              </a:cxn>
              <a:cxn ang="0">
                <a:pos x="7" y="30"/>
              </a:cxn>
              <a:cxn ang="0">
                <a:pos x="10" y="33"/>
              </a:cxn>
              <a:cxn ang="0">
                <a:pos x="17" y="36"/>
              </a:cxn>
              <a:cxn ang="0">
                <a:pos x="24" y="38"/>
              </a:cxn>
              <a:cxn ang="0">
                <a:pos x="41" y="38"/>
              </a:cxn>
              <a:cxn ang="0">
                <a:pos x="54" y="38"/>
              </a:cxn>
              <a:cxn ang="0">
                <a:pos x="153" y="38"/>
              </a:cxn>
              <a:cxn ang="0">
                <a:pos x="155" y="41"/>
              </a:cxn>
              <a:cxn ang="0">
                <a:pos x="156" y="44"/>
              </a:cxn>
              <a:cxn ang="0">
                <a:pos x="159" y="46"/>
              </a:cxn>
              <a:cxn ang="0">
                <a:pos x="162" y="48"/>
              </a:cxn>
              <a:cxn ang="0">
                <a:pos x="167" y="51"/>
              </a:cxn>
              <a:cxn ang="0">
                <a:pos x="174" y="54"/>
              </a:cxn>
              <a:cxn ang="0">
                <a:pos x="188" y="56"/>
              </a:cxn>
              <a:cxn ang="0">
                <a:pos x="200" y="56"/>
              </a:cxn>
              <a:cxn ang="0">
                <a:pos x="204" y="55"/>
              </a:cxn>
              <a:cxn ang="0">
                <a:pos x="210" y="54"/>
              </a:cxn>
              <a:cxn ang="0">
                <a:pos x="214" y="52"/>
              </a:cxn>
              <a:cxn ang="0">
                <a:pos x="220" y="49"/>
              </a:cxn>
              <a:cxn ang="0">
                <a:pos x="230" y="43"/>
              </a:cxn>
              <a:cxn ang="0">
                <a:pos x="239" y="38"/>
              </a:cxn>
              <a:cxn ang="0">
                <a:pos x="232" y="37"/>
              </a:cxn>
              <a:cxn ang="0">
                <a:pos x="225" y="36"/>
              </a:cxn>
              <a:cxn ang="0">
                <a:pos x="219" y="34"/>
              </a:cxn>
              <a:cxn ang="0">
                <a:pos x="213" y="32"/>
              </a:cxn>
              <a:cxn ang="0">
                <a:pos x="201" y="26"/>
              </a:cxn>
              <a:cxn ang="0">
                <a:pos x="190" y="19"/>
              </a:cxn>
              <a:cxn ang="0">
                <a:pos x="178" y="13"/>
              </a:cxn>
              <a:cxn ang="0">
                <a:pos x="167" y="6"/>
              </a:cxn>
              <a:cxn ang="0">
                <a:pos x="160" y="4"/>
              </a:cxn>
              <a:cxn ang="0">
                <a:pos x="154" y="2"/>
              </a:cxn>
              <a:cxn ang="0">
                <a:pos x="147" y="1"/>
              </a:cxn>
              <a:cxn ang="0">
                <a:pos x="140" y="0"/>
              </a:cxn>
              <a:cxn ang="0">
                <a:pos x="134" y="1"/>
              </a:cxn>
              <a:cxn ang="0">
                <a:pos x="127" y="4"/>
              </a:cxn>
              <a:cxn ang="0">
                <a:pos x="124" y="6"/>
              </a:cxn>
              <a:cxn ang="0">
                <a:pos x="122" y="8"/>
              </a:cxn>
              <a:cxn ang="0">
                <a:pos x="121" y="10"/>
              </a:cxn>
              <a:cxn ang="0">
                <a:pos x="120" y="13"/>
              </a:cxn>
              <a:cxn ang="0">
                <a:pos x="100" y="8"/>
              </a:cxn>
              <a:cxn ang="0">
                <a:pos x="80" y="4"/>
              </a:cxn>
              <a:cxn ang="0">
                <a:pos x="61" y="1"/>
              </a:cxn>
              <a:cxn ang="0">
                <a:pos x="41" y="0"/>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3" name="Freeform 495"/>
          <p:cNvSpPr>
            <a:spLocks/>
          </p:cNvSpPr>
          <p:nvPr>
            <p:custDataLst>
              <p:tags r:id="rId333"/>
            </p:custDataLst>
          </p:nvPr>
        </p:nvSpPr>
        <p:spPr bwMode="auto">
          <a:xfrm>
            <a:off x="5708650" y="1265238"/>
            <a:ext cx="82550" cy="57150"/>
          </a:xfrm>
          <a:custGeom>
            <a:avLst/>
            <a:gdLst/>
            <a:ahLst/>
            <a:cxnLst>
              <a:cxn ang="0">
                <a:pos x="14" y="19"/>
              </a:cxn>
              <a:cxn ang="0">
                <a:pos x="41" y="0"/>
              </a:cxn>
              <a:cxn ang="0">
                <a:pos x="44" y="3"/>
              </a:cxn>
              <a:cxn ang="0">
                <a:pos x="50" y="6"/>
              </a:cxn>
              <a:cxn ang="0">
                <a:pos x="58" y="9"/>
              </a:cxn>
              <a:cxn ang="0">
                <a:pos x="67" y="12"/>
              </a:cxn>
              <a:cxn ang="0">
                <a:pos x="89" y="19"/>
              </a:cxn>
              <a:cxn ang="0">
                <a:pos x="114" y="26"/>
              </a:cxn>
              <a:cxn ang="0">
                <a:pos x="139" y="33"/>
              </a:cxn>
              <a:cxn ang="0">
                <a:pos x="161" y="38"/>
              </a:cxn>
              <a:cxn ang="0">
                <a:pos x="177" y="42"/>
              </a:cxn>
              <a:cxn ang="0">
                <a:pos x="187" y="43"/>
              </a:cxn>
              <a:cxn ang="0">
                <a:pos x="187" y="56"/>
              </a:cxn>
              <a:cxn ang="0">
                <a:pos x="187" y="68"/>
              </a:cxn>
              <a:cxn ang="0">
                <a:pos x="170" y="70"/>
              </a:cxn>
              <a:cxn ang="0">
                <a:pos x="151" y="71"/>
              </a:cxn>
              <a:cxn ang="0">
                <a:pos x="133" y="71"/>
              </a:cxn>
              <a:cxn ang="0">
                <a:pos x="116" y="70"/>
              </a:cxn>
              <a:cxn ang="0">
                <a:pos x="85" y="69"/>
              </a:cxn>
              <a:cxn ang="0">
                <a:pos x="61" y="68"/>
              </a:cxn>
              <a:cxn ang="0">
                <a:pos x="55" y="69"/>
              </a:cxn>
              <a:cxn ang="0">
                <a:pos x="51" y="70"/>
              </a:cxn>
              <a:cxn ang="0">
                <a:pos x="45" y="72"/>
              </a:cxn>
              <a:cxn ang="0">
                <a:pos x="41" y="74"/>
              </a:cxn>
              <a:cxn ang="0">
                <a:pos x="33" y="78"/>
              </a:cxn>
              <a:cxn ang="0">
                <a:pos x="28" y="80"/>
              </a:cxn>
              <a:cxn ang="0">
                <a:pos x="22" y="79"/>
              </a:cxn>
              <a:cxn ang="0">
                <a:pos x="18" y="76"/>
              </a:cxn>
              <a:cxn ang="0">
                <a:pos x="14" y="72"/>
              </a:cxn>
              <a:cxn ang="0">
                <a:pos x="9" y="67"/>
              </a:cxn>
              <a:cxn ang="0">
                <a:pos x="6" y="62"/>
              </a:cxn>
              <a:cxn ang="0">
                <a:pos x="3" y="57"/>
              </a:cxn>
              <a:cxn ang="0">
                <a:pos x="2" y="53"/>
              </a:cxn>
              <a:cxn ang="0">
                <a:pos x="0" y="50"/>
              </a:cxn>
              <a:cxn ang="0">
                <a:pos x="2" y="44"/>
              </a:cxn>
              <a:cxn ang="0">
                <a:pos x="3" y="40"/>
              </a:cxn>
              <a:cxn ang="0">
                <a:pos x="5" y="36"/>
              </a:cxn>
              <a:cxn ang="0">
                <a:pos x="7" y="31"/>
              </a:cxn>
              <a:cxn ang="0">
                <a:pos x="13" y="24"/>
              </a:cxn>
              <a:cxn ang="0">
                <a:pos x="14" y="1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4" name="Freeform 496"/>
          <p:cNvSpPr>
            <a:spLocks/>
          </p:cNvSpPr>
          <p:nvPr>
            <p:custDataLst>
              <p:tags r:id="rId334"/>
            </p:custDataLst>
          </p:nvPr>
        </p:nvSpPr>
        <p:spPr bwMode="auto">
          <a:xfrm>
            <a:off x="6235700" y="1390650"/>
            <a:ext cx="79375" cy="58738"/>
          </a:xfrm>
          <a:custGeom>
            <a:avLst/>
            <a:gdLst/>
            <a:ahLst/>
            <a:cxnLst>
              <a:cxn ang="0">
                <a:pos x="50" y="0"/>
              </a:cxn>
              <a:cxn ang="0">
                <a:pos x="63" y="0"/>
              </a:cxn>
              <a:cxn ang="0">
                <a:pos x="75" y="1"/>
              </a:cxn>
              <a:cxn ang="0">
                <a:pos x="86" y="4"/>
              </a:cxn>
              <a:cxn ang="0">
                <a:pos x="97" y="7"/>
              </a:cxn>
              <a:cxn ang="0">
                <a:pos x="106" y="10"/>
              </a:cxn>
              <a:cxn ang="0">
                <a:pos x="116" y="15"/>
              </a:cxn>
              <a:cxn ang="0">
                <a:pos x="124" y="19"/>
              </a:cxn>
              <a:cxn ang="0">
                <a:pos x="131" y="25"/>
              </a:cxn>
              <a:cxn ang="0">
                <a:pos x="159" y="49"/>
              </a:cxn>
              <a:cxn ang="0">
                <a:pos x="183" y="73"/>
              </a:cxn>
              <a:cxn ang="0">
                <a:pos x="137" y="73"/>
              </a:cxn>
              <a:cxn ang="0">
                <a:pos x="128" y="72"/>
              </a:cxn>
              <a:cxn ang="0">
                <a:pos x="117" y="70"/>
              </a:cxn>
              <a:cxn ang="0">
                <a:pos x="104" y="66"/>
              </a:cxn>
              <a:cxn ang="0">
                <a:pos x="90" y="62"/>
              </a:cxn>
              <a:cxn ang="0">
                <a:pos x="73" y="56"/>
              </a:cxn>
              <a:cxn ang="0">
                <a:pos x="58" y="50"/>
              </a:cxn>
              <a:cxn ang="0">
                <a:pos x="42" y="44"/>
              </a:cxn>
              <a:cxn ang="0">
                <a:pos x="28" y="37"/>
              </a:cxn>
              <a:cxn ang="0">
                <a:pos x="16" y="30"/>
              </a:cxn>
              <a:cxn ang="0">
                <a:pos x="7" y="23"/>
              </a:cxn>
              <a:cxn ang="0">
                <a:pos x="4" y="19"/>
              </a:cxn>
              <a:cxn ang="0">
                <a:pos x="2" y="16"/>
              </a:cxn>
              <a:cxn ang="0">
                <a:pos x="1" y="14"/>
              </a:cxn>
              <a:cxn ang="0">
                <a:pos x="0" y="11"/>
              </a:cxn>
              <a:cxn ang="0">
                <a:pos x="1" y="8"/>
              </a:cxn>
              <a:cxn ang="0">
                <a:pos x="3" y="6"/>
              </a:cxn>
              <a:cxn ang="0">
                <a:pos x="7" y="4"/>
              </a:cxn>
              <a:cxn ang="0">
                <a:pos x="13" y="3"/>
              </a:cxn>
              <a:cxn ang="0">
                <a:pos x="19" y="1"/>
              </a:cxn>
              <a:cxn ang="0">
                <a:pos x="28" y="0"/>
              </a:cxn>
              <a:cxn ang="0">
                <a:pos x="38" y="0"/>
              </a:cxn>
              <a:cxn ang="0">
                <a:pos x="50" y="0"/>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5" name="Freeform 497"/>
          <p:cNvSpPr>
            <a:spLocks/>
          </p:cNvSpPr>
          <p:nvPr>
            <p:custDataLst>
              <p:tags r:id="rId335"/>
            </p:custDataLst>
          </p:nvPr>
        </p:nvSpPr>
        <p:spPr bwMode="auto">
          <a:xfrm>
            <a:off x="6302375" y="1408113"/>
            <a:ext cx="33338" cy="57150"/>
          </a:xfrm>
          <a:custGeom>
            <a:avLst/>
            <a:gdLst/>
            <a:ahLst/>
            <a:cxnLst>
              <a:cxn ang="0">
                <a:pos x="0" y="6"/>
              </a:cxn>
              <a:cxn ang="0">
                <a:pos x="23" y="2"/>
              </a:cxn>
              <a:cxn ang="0">
                <a:pos x="41" y="1"/>
              </a:cxn>
              <a:cxn ang="0">
                <a:pos x="60" y="0"/>
              </a:cxn>
              <a:cxn ang="0">
                <a:pos x="79" y="0"/>
              </a:cxn>
              <a:cxn ang="0">
                <a:pos x="79" y="9"/>
              </a:cxn>
              <a:cxn ang="0">
                <a:pos x="79" y="18"/>
              </a:cxn>
              <a:cxn ang="0">
                <a:pos x="79" y="22"/>
              </a:cxn>
              <a:cxn ang="0">
                <a:pos x="75" y="27"/>
              </a:cxn>
              <a:cxn ang="0">
                <a:pos x="72" y="31"/>
              </a:cxn>
              <a:cxn ang="0">
                <a:pos x="68" y="35"/>
              </a:cxn>
              <a:cxn ang="0">
                <a:pos x="62" y="38"/>
              </a:cxn>
              <a:cxn ang="0">
                <a:pos x="57" y="40"/>
              </a:cxn>
              <a:cxn ang="0">
                <a:pos x="51" y="42"/>
              </a:cxn>
              <a:cxn ang="0">
                <a:pos x="46" y="42"/>
              </a:cxn>
              <a:cxn ang="0">
                <a:pos x="40" y="42"/>
              </a:cxn>
              <a:cxn ang="0">
                <a:pos x="35" y="41"/>
              </a:cxn>
              <a:cxn ang="0">
                <a:pos x="29" y="39"/>
              </a:cxn>
              <a:cxn ang="0">
                <a:pos x="25" y="37"/>
              </a:cxn>
              <a:cxn ang="0">
                <a:pos x="16" y="32"/>
              </a:cxn>
              <a:cxn ang="0">
                <a:pos x="11" y="26"/>
              </a:cxn>
              <a:cxn ang="0">
                <a:pos x="5" y="20"/>
              </a:cxn>
              <a:cxn ang="0">
                <a:pos x="2" y="14"/>
              </a:cxn>
              <a:cxn ang="0">
                <a:pos x="0" y="9"/>
              </a:cxn>
              <a:cxn ang="0">
                <a:pos x="0" y="6"/>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6" name="Freeform 498"/>
          <p:cNvSpPr>
            <a:spLocks/>
          </p:cNvSpPr>
          <p:nvPr>
            <p:custDataLst>
              <p:tags r:id="rId336"/>
            </p:custDataLst>
          </p:nvPr>
        </p:nvSpPr>
        <p:spPr bwMode="auto">
          <a:xfrm>
            <a:off x="6332538" y="1419225"/>
            <a:ext cx="52387" cy="58738"/>
          </a:xfrm>
          <a:custGeom>
            <a:avLst/>
            <a:gdLst/>
            <a:ahLst/>
            <a:cxnLst>
              <a:cxn ang="0">
                <a:pos x="113" y="39"/>
              </a:cxn>
              <a:cxn ang="0">
                <a:pos x="112" y="42"/>
              </a:cxn>
              <a:cxn ang="0">
                <a:pos x="109" y="45"/>
              </a:cxn>
              <a:cxn ang="0">
                <a:pos x="106" y="47"/>
              </a:cxn>
              <a:cxn ang="0">
                <a:pos x="103" y="49"/>
              </a:cxn>
              <a:cxn ang="0">
                <a:pos x="94" y="51"/>
              </a:cxn>
              <a:cxn ang="0">
                <a:pos x="85" y="52"/>
              </a:cxn>
              <a:cxn ang="0">
                <a:pos x="66" y="52"/>
              </a:cxn>
              <a:cxn ang="0">
                <a:pos x="53" y="51"/>
              </a:cxn>
              <a:cxn ang="0">
                <a:pos x="47" y="51"/>
              </a:cxn>
              <a:cxn ang="0">
                <a:pos x="39" y="48"/>
              </a:cxn>
              <a:cxn ang="0">
                <a:pos x="30" y="45"/>
              </a:cxn>
              <a:cxn ang="0">
                <a:pos x="21" y="41"/>
              </a:cxn>
              <a:cxn ang="0">
                <a:pos x="13" y="36"/>
              </a:cxn>
              <a:cxn ang="0">
                <a:pos x="6" y="31"/>
              </a:cxn>
              <a:cxn ang="0">
                <a:pos x="4" y="28"/>
              </a:cxn>
              <a:cxn ang="0">
                <a:pos x="2" y="25"/>
              </a:cxn>
              <a:cxn ang="0">
                <a:pos x="1" y="22"/>
              </a:cxn>
              <a:cxn ang="0">
                <a:pos x="0" y="20"/>
              </a:cxn>
              <a:cxn ang="0">
                <a:pos x="1" y="15"/>
              </a:cxn>
              <a:cxn ang="0">
                <a:pos x="1" y="11"/>
              </a:cxn>
              <a:cxn ang="0">
                <a:pos x="3" y="8"/>
              </a:cxn>
              <a:cxn ang="0">
                <a:pos x="5" y="5"/>
              </a:cxn>
              <a:cxn ang="0">
                <a:pos x="7" y="3"/>
              </a:cxn>
              <a:cxn ang="0">
                <a:pos x="10" y="2"/>
              </a:cxn>
              <a:cxn ang="0">
                <a:pos x="14" y="1"/>
              </a:cxn>
              <a:cxn ang="0">
                <a:pos x="17" y="0"/>
              </a:cxn>
              <a:cxn ang="0">
                <a:pos x="26" y="0"/>
              </a:cxn>
              <a:cxn ang="0">
                <a:pos x="36" y="2"/>
              </a:cxn>
              <a:cxn ang="0">
                <a:pos x="46" y="5"/>
              </a:cxn>
              <a:cxn ang="0">
                <a:pos x="57" y="9"/>
              </a:cxn>
              <a:cxn ang="0">
                <a:pos x="77" y="18"/>
              </a:cxn>
              <a:cxn ang="0">
                <a:pos x="95" y="29"/>
              </a:cxn>
              <a:cxn ang="0">
                <a:pos x="108" y="36"/>
              </a:cxn>
              <a:cxn ang="0">
                <a:pos x="113" y="3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7" name="Freeform 499"/>
          <p:cNvSpPr>
            <a:spLocks/>
          </p:cNvSpPr>
          <p:nvPr>
            <p:custDataLst>
              <p:tags r:id="rId337"/>
            </p:custDataLst>
          </p:nvPr>
        </p:nvSpPr>
        <p:spPr bwMode="auto">
          <a:xfrm>
            <a:off x="6103938" y="1392238"/>
            <a:ext cx="61912" cy="58737"/>
          </a:xfrm>
          <a:custGeom>
            <a:avLst/>
            <a:gdLst/>
            <a:ahLst/>
            <a:cxnLst>
              <a:cxn ang="0">
                <a:pos x="0" y="8"/>
              </a:cxn>
              <a:cxn ang="0">
                <a:pos x="8" y="9"/>
              </a:cxn>
              <a:cxn ang="0">
                <a:pos x="19" y="8"/>
              </a:cxn>
              <a:cxn ang="0">
                <a:pos x="30" y="7"/>
              </a:cxn>
              <a:cxn ang="0">
                <a:pos x="42" y="5"/>
              </a:cxn>
              <a:cxn ang="0">
                <a:pos x="53" y="2"/>
              </a:cxn>
              <a:cxn ang="0">
                <a:pos x="64" y="1"/>
              </a:cxn>
              <a:cxn ang="0">
                <a:pos x="73" y="0"/>
              </a:cxn>
              <a:cxn ang="0">
                <a:pos x="80" y="2"/>
              </a:cxn>
              <a:cxn ang="0">
                <a:pos x="139" y="39"/>
              </a:cxn>
              <a:cxn ang="0">
                <a:pos x="133" y="40"/>
              </a:cxn>
              <a:cxn ang="0">
                <a:pos x="125" y="39"/>
              </a:cxn>
              <a:cxn ang="0">
                <a:pos x="116" y="38"/>
              </a:cxn>
              <a:cxn ang="0">
                <a:pos x="106" y="36"/>
              </a:cxn>
              <a:cxn ang="0">
                <a:pos x="86" y="30"/>
              </a:cxn>
              <a:cxn ang="0">
                <a:pos x="64" y="24"/>
              </a:cxn>
              <a:cxn ang="0">
                <a:pos x="44" y="16"/>
              </a:cxn>
              <a:cxn ang="0">
                <a:pos x="26" y="11"/>
              </a:cxn>
              <a:cxn ang="0">
                <a:pos x="17" y="9"/>
              </a:cxn>
              <a:cxn ang="0">
                <a:pos x="11" y="7"/>
              </a:cxn>
              <a:cxn ang="0">
                <a:pos x="4" y="7"/>
              </a:cxn>
              <a:cxn ang="0">
                <a:pos x="0" y="8"/>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8" name="Freeform 500"/>
          <p:cNvSpPr>
            <a:spLocks/>
          </p:cNvSpPr>
          <p:nvPr>
            <p:custDataLst>
              <p:tags r:id="rId338"/>
            </p:custDataLst>
          </p:nvPr>
        </p:nvSpPr>
        <p:spPr bwMode="auto">
          <a:xfrm>
            <a:off x="6403975" y="1333500"/>
            <a:ext cx="139700" cy="57150"/>
          </a:xfrm>
          <a:custGeom>
            <a:avLst/>
            <a:gdLst/>
            <a:ahLst/>
            <a:cxnLst>
              <a:cxn ang="0">
                <a:pos x="10" y="7"/>
              </a:cxn>
              <a:cxn ang="0">
                <a:pos x="31" y="1"/>
              </a:cxn>
              <a:cxn ang="0">
                <a:pos x="53" y="0"/>
              </a:cxn>
              <a:cxn ang="0">
                <a:pos x="73" y="4"/>
              </a:cxn>
              <a:cxn ang="0">
                <a:pos x="92" y="10"/>
              </a:cxn>
              <a:cxn ang="0">
                <a:pos x="110" y="18"/>
              </a:cxn>
              <a:cxn ang="0">
                <a:pos x="122" y="29"/>
              </a:cxn>
              <a:cxn ang="0">
                <a:pos x="130" y="38"/>
              </a:cxn>
              <a:cxn ang="0">
                <a:pos x="136" y="34"/>
              </a:cxn>
              <a:cxn ang="0">
                <a:pos x="139" y="15"/>
              </a:cxn>
              <a:cxn ang="0">
                <a:pos x="161" y="7"/>
              </a:cxn>
              <a:cxn ang="0">
                <a:pos x="216" y="13"/>
              </a:cxn>
              <a:cxn ang="0">
                <a:pos x="258" y="23"/>
              </a:cxn>
              <a:cxn ang="0">
                <a:pos x="283" y="32"/>
              </a:cxn>
              <a:cxn ang="0">
                <a:pos x="305" y="43"/>
              </a:cxn>
              <a:cxn ang="0">
                <a:pos x="320" y="55"/>
              </a:cxn>
              <a:cxn ang="0">
                <a:pos x="316" y="64"/>
              </a:cxn>
              <a:cxn ang="0">
                <a:pos x="294" y="68"/>
              </a:cxn>
              <a:cxn ang="0">
                <a:pos x="259" y="71"/>
              </a:cxn>
              <a:cxn ang="0">
                <a:pos x="210" y="70"/>
              </a:cxn>
              <a:cxn ang="0">
                <a:pos x="167" y="68"/>
              </a:cxn>
              <a:cxn ang="0">
                <a:pos x="133" y="69"/>
              </a:cxn>
              <a:cxn ang="0">
                <a:pos x="90" y="71"/>
              </a:cxn>
              <a:cxn ang="0">
                <a:pos x="72" y="68"/>
              </a:cxn>
              <a:cxn ang="0">
                <a:pos x="67" y="64"/>
              </a:cxn>
              <a:cxn ang="0">
                <a:pos x="58" y="61"/>
              </a:cxn>
              <a:cxn ang="0">
                <a:pos x="46" y="59"/>
              </a:cxn>
              <a:cxn ang="0">
                <a:pos x="35" y="53"/>
              </a:cxn>
              <a:cxn ang="0">
                <a:pos x="25" y="45"/>
              </a:cxn>
              <a:cxn ang="0">
                <a:pos x="16" y="39"/>
              </a:cxn>
              <a:cxn ang="0">
                <a:pos x="6" y="37"/>
              </a:cxn>
              <a:cxn ang="0">
                <a:pos x="0" y="22"/>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9" name="Freeform 501"/>
          <p:cNvSpPr>
            <a:spLocks/>
          </p:cNvSpPr>
          <p:nvPr>
            <p:custDataLst>
              <p:tags r:id="rId339"/>
            </p:custDataLst>
          </p:nvPr>
        </p:nvSpPr>
        <p:spPr bwMode="auto">
          <a:xfrm>
            <a:off x="6564313" y="1341438"/>
            <a:ext cx="95250" cy="57150"/>
          </a:xfrm>
          <a:custGeom>
            <a:avLst/>
            <a:gdLst/>
            <a:ahLst/>
            <a:cxnLst>
              <a:cxn ang="0">
                <a:pos x="87" y="25"/>
              </a:cxn>
              <a:cxn ang="0">
                <a:pos x="92" y="26"/>
              </a:cxn>
              <a:cxn ang="0">
                <a:pos x="98" y="27"/>
              </a:cxn>
              <a:cxn ang="0">
                <a:pos x="101" y="28"/>
              </a:cxn>
              <a:cxn ang="0">
                <a:pos x="104" y="27"/>
              </a:cxn>
              <a:cxn ang="0">
                <a:pos x="109" y="27"/>
              </a:cxn>
              <a:cxn ang="0">
                <a:pos x="113" y="25"/>
              </a:cxn>
              <a:cxn ang="0">
                <a:pos x="114" y="26"/>
              </a:cxn>
              <a:cxn ang="0">
                <a:pos x="115" y="26"/>
              </a:cxn>
              <a:cxn ang="0">
                <a:pos x="116" y="25"/>
              </a:cxn>
              <a:cxn ang="0">
                <a:pos x="117" y="25"/>
              </a:cxn>
              <a:cxn ang="0">
                <a:pos x="119" y="22"/>
              </a:cxn>
              <a:cxn ang="0">
                <a:pos x="120" y="17"/>
              </a:cxn>
              <a:cxn ang="0">
                <a:pos x="120" y="7"/>
              </a:cxn>
              <a:cxn ang="0">
                <a:pos x="120" y="0"/>
              </a:cxn>
              <a:cxn ang="0">
                <a:pos x="125" y="5"/>
              </a:cxn>
              <a:cxn ang="0">
                <a:pos x="131" y="10"/>
              </a:cxn>
              <a:cxn ang="0">
                <a:pos x="137" y="15"/>
              </a:cxn>
              <a:cxn ang="0">
                <a:pos x="143" y="19"/>
              </a:cxn>
              <a:cxn ang="0">
                <a:pos x="156" y="25"/>
              </a:cxn>
              <a:cxn ang="0">
                <a:pos x="170" y="30"/>
              </a:cxn>
              <a:cxn ang="0">
                <a:pos x="183" y="35"/>
              </a:cxn>
              <a:cxn ang="0">
                <a:pos x="196" y="41"/>
              </a:cxn>
              <a:cxn ang="0">
                <a:pos x="203" y="44"/>
              </a:cxn>
              <a:cxn ang="0">
                <a:pos x="209" y="47"/>
              </a:cxn>
              <a:cxn ang="0">
                <a:pos x="214" y="51"/>
              </a:cxn>
              <a:cxn ang="0">
                <a:pos x="220" y="55"/>
              </a:cxn>
              <a:cxn ang="0">
                <a:pos x="206" y="56"/>
              </a:cxn>
              <a:cxn ang="0">
                <a:pos x="194" y="57"/>
              </a:cxn>
              <a:cxn ang="0">
                <a:pos x="182" y="58"/>
              </a:cxn>
              <a:cxn ang="0">
                <a:pos x="171" y="60"/>
              </a:cxn>
              <a:cxn ang="0">
                <a:pos x="151" y="65"/>
              </a:cxn>
              <a:cxn ang="0">
                <a:pos x="134" y="70"/>
              </a:cxn>
              <a:cxn ang="0">
                <a:pos x="126" y="71"/>
              </a:cxn>
              <a:cxn ang="0">
                <a:pos x="117" y="72"/>
              </a:cxn>
              <a:cxn ang="0">
                <a:pos x="110" y="72"/>
              </a:cxn>
              <a:cxn ang="0">
                <a:pos x="103" y="72"/>
              </a:cxn>
              <a:cxn ang="0">
                <a:pos x="95" y="70"/>
              </a:cxn>
              <a:cxn ang="0">
                <a:pos x="88" y="66"/>
              </a:cxn>
              <a:cxn ang="0">
                <a:pos x="81" y="61"/>
              </a:cxn>
              <a:cxn ang="0">
                <a:pos x="74" y="55"/>
              </a:cxn>
              <a:cxn ang="0">
                <a:pos x="59" y="53"/>
              </a:cxn>
              <a:cxn ang="0">
                <a:pos x="45" y="50"/>
              </a:cxn>
              <a:cxn ang="0">
                <a:pos x="33" y="47"/>
              </a:cxn>
              <a:cxn ang="0">
                <a:pos x="22" y="43"/>
              </a:cxn>
              <a:cxn ang="0">
                <a:pos x="18" y="41"/>
              </a:cxn>
              <a:cxn ang="0">
                <a:pos x="13" y="38"/>
              </a:cxn>
              <a:cxn ang="0">
                <a:pos x="9" y="35"/>
              </a:cxn>
              <a:cxn ang="0">
                <a:pos x="7" y="31"/>
              </a:cxn>
              <a:cxn ang="0">
                <a:pos x="3" y="27"/>
              </a:cxn>
              <a:cxn ang="0">
                <a:pos x="2" y="23"/>
              </a:cxn>
              <a:cxn ang="0">
                <a:pos x="1" y="18"/>
              </a:cxn>
              <a:cxn ang="0">
                <a:pos x="0" y="13"/>
              </a:cxn>
              <a:cxn ang="0">
                <a:pos x="23" y="17"/>
              </a:cxn>
              <a:cxn ang="0">
                <a:pos x="44" y="21"/>
              </a:cxn>
              <a:cxn ang="0">
                <a:pos x="64" y="24"/>
              </a:cxn>
              <a:cxn ang="0">
                <a:pos x="87" y="25"/>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0" name="Freeform 502"/>
          <p:cNvSpPr>
            <a:spLocks/>
          </p:cNvSpPr>
          <p:nvPr>
            <p:custDataLst>
              <p:tags r:id="rId340"/>
            </p:custDataLst>
          </p:nvPr>
        </p:nvSpPr>
        <p:spPr bwMode="auto">
          <a:xfrm>
            <a:off x="6524625" y="1389063"/>
            <a:ext cx="63500" cy="58737"/>
          </a:xfrm>
          <a:custGeom>
            <a:avLst/>
            <a:gdLst/>
            <a:ahLst/>
            <a:cxnLst>
              <a:cxn ang="0">
                <a:pos x="146" y="25"/>
              </a:cxn>
              <a:cxn ang="0">
                <a:pos x="140" y="16"/>
              </a:cxn>
              <a:cxn ang="0">
                <a:pos x="137" y="9"/>
              </a:cxn>
              <a:cxn ang="0">
                <a:pos x="133" y="4"/>
              </a:cxn>
              <a:cxn ang="0">
                <a:pos x="128" y="1"/>
              </a:cxn>
              <a:cxn ang="0">
                <a:pos x="126" y="1"/>
              </a:cxn>
              <a:cxn ang="0">
                <a:pos x="124" y="1"/>
              </a:cxn>
              <a:cxn ang="0">
                <a:pos x="120" y="2"/>
              </a:cxn>
              <a:cxn ang="0">
                <a:pos x="118" y="3"/>
              </a:cxn>
              <a:cxn ang="0">
                <a:pos x="113" y="9"/>
              </a:cxn>
              <a:cxn ang="0">
                <a:pos x="105" y="19"/>
              </a:cxn>
              <a:cxn ang="0">
                <a:pos x="72" y="19"/>
              </a:cxn>
              <a:cxn ang="0">
                <a:pos x="63" y="18"/>
              </a:cxn>
              <a:cxn ang="0">
                <a:pos x="55" y="17"/>
              </a:cxn>
              <a:cxn ang="0">
                <a:pos x="47" y="14"/>
              </a:cxn>
              <a:cxn ang="0">
                <a:pos x="40" y="12"/>
              </a:cxn>
              <a:cxn ang="0">
                <a:pos x="29" y="6"/>
              </a:cxn>
              <a:cxn ang="0">
                <a:pos x="19" y="0"/>
              </a:cxn>
              <a:cxn ang="0">
                <a:pos x="14" y="9"/>
              </a:cxn>
              <a:cxn ang="0">
                <a:pos x="10" y="15"/>
              </a:cxn>
              <a:cxn ang="0">
                <a:pos x="4" y="20"/>
              </a:cxn>
              <a:cxn ang="0">
                <a:pos x="0" y="25"/>
              </a:cxn>
              <a:cxn ang="0">
                <a:pos x="33" y="25"/>
              </a:cxn>
              <a:cxn ang="0">
                <a:pos x="57" y="25"/>
              </a:cxn>
              <a:cxn ang="0">
                <a:pos x="77" y="25"/>
              </a:cxn>
              <a:cxn ang="0">
                <a:pos x="99" y="25"/>
              </a:cxn>
              <a:cxn ang="0">
                <a:pos x="110" y="26"/>
              </a:cxn>
              <a:cxn ang="0">
                <a:pos x="123" y="29"/>
              </a:cxn>
              <a:cxn ang="0">
                <a:pos x="128" y="30"/>
              </a:cxn>
              <a:cxn ang="0">
                <a:pos x="135" y="30"/>
              </a:cxn>
              <a:cxn ang="0">
                <a:pos x="140" y="28"/>
              </a:cxn>
              <a:cxn ang="0">
                <a:pos x="146" y="25"/>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1" name="Freeform 503"/>
          <p:cNvSpPr>
            <a:spLocks/>
          </p:cNvSpPr>
          <p:nvPr>
            <p:custDataLst>
              <p:tags r:id="rId341"/>
            </p:custDataLst>
          </p:nvPr>
        </p:nvSpPr>
        <p:spPr bwMode="auto">
          <a:xfrm>
            <a:off x="6503988" y="1385888"/>
            <a:ext cx="20637" cy="58737"/>
          </a:xfrm>
          <a:custGeom>
            <a:avLst/>
            <a:gdLst/>
            <a:ahLst/>
            <a:cxnLst>
              <a:cxn ang="0">
                <a:pos x="0" y="9"/>
              </a:cxn>
              <a:cxn ang="0">
                <a:pos x="17" y="9"/>
              </a:cxn>
              <a:cxn ang="0">
                <a:pos x="29" y="9"/>
              </a:cxn>
              <a:cxn ang="0">
                <a:pos x="40" y="9"/>
              </a:cxn>
              <a:cxn ang="0">
                <a:pos x="53" y="9"/>
              </a:cxn>
              <a:cxn ang="0">
                <a:pos x="46" y="6"/>
              </a:cxn>
              <a:cxn ang="0">
                <a:pos x="38" y="3"/>
              </a:cxn>
              <a:cxn ang="0">
                <a:pos x="31" y="1"/>
              </a:cxn>
              <a:cxn ang="0">
                <a:pos x="25" y="0"/>
              </a:cxn>
              <a:cxn ang="0">
                <a:pos x="19" y="0"/>
              </a:cxn>
              <a:cxn ang="0">
                <a:pos x="14" y="0"/>
              </a:cxn>
              <a:cxn ang="0">
                <a:pos x="9" y="1"/>
              </a:cxn>
              <a:cxn ang="0">
                <a:pos x="6" y="3"/>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2" name="Line 504"/>
          <p:cNvSpPr>
            <a:spLocks noChangeShapeType="1"/>
          </p:cNvSpPr>
          <p:nvPr>
            <p:custDataLst>
              <p:tags r:id="rId342"/>
            </p:custDataLst>
          </p:nvPr>
        </p:nvSpPr>
        <p:spPr bwMode="auto">
          <a:xfrm flipV="1">
            <a:off x="6505575" y="1384300"/>
            <a:ext cx="0" cy="1588"/>
          </a:xfrm>
          <a:prstGeom prst="line">
            <a:avLst/>
          </a:prstGeom>
          <a:noFill/>
          <a:ln w="9525">
            <a:solidFill>
              <a:srgbClr val="FFFFFF"/>
            </a:solidFill>
            <a:round/>
            <a:headEnd/>
            <a:tailEn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3" name="Freeform 505"/>
          <p:cNvSpPr>
            <a:spLocks/>
          </p:cNvSpPr>
          <p:nvPr>
            <p:custDataLst>
              <p:tags r:id="rId343"/>
            </p:custDataLst>
          </p:nvPr>
        </p:nvSpPr>
        <p:spPr bwMode="auto">
          <a:xfrm>
            <a:off x="5675313" y="1312863"/>
            <a:ext cx="11112" cy="55562"/>
          </a:xfrm>
          <a:custGeom>
            <a:avLst/>
            <a:gdLst/>
            <a:ahLst/>
            <a:cxnLst>
              <a:cxn ang="0">
                <a:pos x="0" y="25"/>
              </a:cxn>
              <a:cxn ang="0">
                <a:pos x="5" y="17"/>
              </a:cxn>
              <a:cxn ang="0">
                <a:pos x="13" y="8"/>
              </a:cxn>
              <a:cxn ang="0">
                <a:pos x="16" y="5"/>
              </a:cxn>
              <a:cxn ang="0">
                <a:pos x="20" y="2"/>
              </a:cxn>
              <a:cxn ang="0">
                <a:pos x="23" y="1"/>
              </a:cxn>
              <a:cxn ang="0">
                <a:pos x="26" y="0"/>
              </a:cxn>
              <a:cxn ang="0">
                <a:pos x="26" y="25"/>
              </a:cxn>
              <a:cxn ang="0">
                <a:pos x="20" y="25"/>
              </a:cxn>
              <a:cxn ang="0">
                <a:pos x="13" y="25"/>
              </a:cxn>
              <a:cxn ang="0">
                <a:pos x="0" y="25"/>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4" name="Freeform 506"/>
          <p:cNvSpPr>
            <a:spLocks/>
          </p:cNvSpPr>
          <p:nvPr>
            <p:custDataLst>
              <p:tags r:id="rId344"/>
            </p:custDataLst>
          </p:nvPr>
        </p:nvSpPr>
        <p:spPr bwMode="auto">
          <a:xfrm>
            <a:off x="6424613" y="1384300"/>
            <a:ext cx="9525" cy="57150"/>
          </a:xfrm>
          <a:custGeom>
            <a:avLst/>
            <a:gdLst/>
            <a:ahLst/>
            <a:cxnLst>
              <a:cxn ang="0">
                <a:pos x="33" y="25"/>
              </a:cxn>
              <a:cxn ang="0">
                <a:pos x="33" y="12"/>
              </a:cxn>
              <a:cxn ang="0">
                <a:pos x="33" y="0"/>
              </a:cxn>
              <a:cxn ang="0">
                <a:pos x="0" y="0"/>
              </a:cxn>
              <a:cxn ang="0">
                <a:pos x="9" y="9"/>
              </a:cxn>
              <a:cxn ang="0">
                <a:pos x="16" y="17"/>
              </a:cxn>
              <a:cxn ang="0">
                <a:pos x="20" y="20"/>
              </a:cxn>
              <a:cxn ang="0">
                <a:pos x="24" y="23"/>
              </a:cxn>
              <a:cxn ang="0">
                <a:pos x="28" y="24"/>
              </a:cxn>
              <a:cxn ang="0">
                <a:pos x="33" y="25"/>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5" name="Freeform 507"/>
          <p:cNvSpPr>
            <a:spLocks/>
          </p:cNvSpPr>
          <p:nvPr>
            <p:custDataLst>
              <p:tags r:id="rId345"/>
            </p:custDataLst>
          </p:nvPr>
        </p:nvSpPr>
        <p:spPr bwMode="auto">
          <a:xfrm>
            <a:off x="6378575" y="1347788"/>
            <a:ext cx="9525" cy="57150"/>
          </a:xfrm>
          <a:custGeom>
            <a:avLst/>
            <a:gdLst/>
            <a:ahLst/>
            <a:cxnLst>
              <a:cxn ang="0">
                <a:pos x="0" y="0"/>
              </a:cxn>
              <a:cxn ang="0">
                <a:pos x="13" y="18"/>
              </a:cxn>
              <a:cxn ang="0">
                <a:pos x="16" y="11"/>
              </a:cxn>
              <a:cxn ang="0">
                <a:pos x="20" y="0"/>
              </a:cxn>
              <a:cxn ang="0">
                <a:pos x="0" y="0"/>
              </a:cxn>
            </a:cxnLst>
            <a:rect l="0" t="0" r="r" b="b"/>
            <a:pathLst>
              <a:path w="20" h="18">
                <a:moveTo>
                  <a:pt x="0" y="0"/>
                </a:moveTo>
                <a:lnTo>
                  <a:pt x="13" y="18"/>
                </a:lnTo>
                <a:lnTo>
                  <a:pt x="16" y="11"/>
                </a:lnTo>
                <a:lnTo>
                  <a:pt x="20" y="0"/>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6" name="Freeform 508"/>
          <p:cNvSpPr>
            <a:spLocks/>
          </p:cNvSpPr>
          <p:nvPr>
            <p:custDataLst>
              <p:tags r:id="rId346"/>
            </p:custDataLst>
          </p:nvPr>
        </p:nvSpPr>
        <p:spPr bwMode="auto">
          <a:xfrm>
            <a:off x="6878638" y="1917700"/>
            <a:ext cx="12700" cy="58738"/>
          </a:xfrm>
          <a:custGeom>
            <a:avLst/>
            <a:gdLst/>
            <a:ahLst/>
            <a:cxnLst>
              <a:cxn ang="0">
                <a:pos x="0" y="31"/>
              </a:cxn>
              <a:cxn ang="0">
                <a:pos x="0" y="0"/>
              </a:cxn>
              <a:cxn ang="0">
                <a:pos x="9" y="0"/>
              </a:cxn>
              <a:cxn ang="0">
                <a:pos x="16" y="0"/>
              </a:cxn>
              <a:cxn ang="0">
                <a:pos x="24" y="0"/>
              </a:cxn>
              <a:cxn ang="0">
                <a:pos x="33" y="0"/>
              </a:cxn>
              <a:cxn ang="0">
                <a:pos x="30" y="2"/>
              </a:cxn>
              <a:cxn ang="0">
                <a:pos x="29" y="5"/>
              </a:cxn>
              <a:cxn ang="0">
                <a:pos x="28" y="9"/>
              </a:cxn>
              <a:cxn ang="0">
                <a:pos x="28" y="13"/>
              </a:cxn>
              <a:cxn ang="0">
                <a:pos x="28" y="17"/>
              </a:cxn>
              <a:cxn ang="0">
                <a:pos x="29" y="21"/>
              </a:cxn>
              <a:cxn ang="0">
                <a:pos x="30" y="26"/>
              </a:cxn>
              <a:cxn ang="0">
                <a:pos x="33" y="31"/>
              </a:cxn>
              <a:cxn ang="0">
                <a:pos x="0" y="31"/>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7" name="Freeform 509"/>
          <p:cNvSpPr>
            <a:spLocks/>
          </p:cNvSpPr>
          <p:nvPr>
            <p:custDataLst>
              <p:tags r:id="rId347"/>
            </p:custDataLst>
          </p:nvPr>
        </p:nvSpPr>
        <p:spPr bwMode="auto">
          <a:xfrm>
            <a:off x="7172325" y="1439863"/>
            <a:ext cx="55563" cy="58737"/>
          </a:xfrm>
          <a:custGeom>
            <a:avLst/>
            <a:gdLst/>
            <a:ahLst/>
            <a:cxnLst>
              <a:cxn ang="0">
                <a:pos x="3" y="44"/>
              </a:cxn>
              <a:cxn ang="0">
                <a:pos x="1" y="42"/>
              </a:cxn>
              <a:cxn ang="0">
                <a:pos x="1" y="40"/>
              </a:cxn>
              <a:cxn ang="0">
                <a:pos x="0" y="37"/>
              </a:cxn>
              <a:cxn ang="0">
                <a:pos x="1" y="33"/>
              </a:cxn>
              <a:cxn ang="0">
                <a:pos x="2" y="25"/>
              </a:cxn>
              <a:cxn ang="0">
                <a:pos x="3" y="18"/>
              </a:cxn>
              <a:cxn ang="0">
                <a:pos x="9" y="13"/>
              </a:cxn>
              <a:cxn ang="0">
                <a:pos x="16" y="9"/>
              </a:cxn>
              <a:cxn ang="0">
                <a:pos x="21" y="6"/>
              </a:cxn>
              <a:cxn ang="0">
                <a:pos x="27" y="5"/>
              </a:cxn>
              <a:cxn ang="0">
                <a:pos x="39" y="3"/>
              </a:cxn>
              <a:cxn ang="0">
                <a:pos x="57" y="0"/>
              </a:cxn>
              <a:cxn ang="0">
                <a:pos x="60" y="5"/>
              </a:cxn>
              <a:cxn ang="0">
                <a:pos x="64" y="8"/>
              </a:cxn>
              <a:cxn ang="0">
                <a:pos x="69" y="11"/>
              </a:cxn>
              <a:cxn ang="0">
                <a:pos x="73" y="14"/>
              </a:cxn>
              <a:cxn ang="0">
                <a:pos x="83" y="18"/>
              </a:cxn>
              <a:cxn ang="0">
                <a:pos x="93" y="21"/>
              </a:cxn>
              <a:cxn ang="0">
                <a:pos x="103" y="25"/>
              </a:cxn>
              <a:cxn ang="0">
                <a:pos x="113" y="29"/>
              </a:cxn>
              <a:cxn ang="0">
                <a:pos x="117" y="32"/>
              </a:cxn>
              <a:cxn ang="0">
                <a:pos x="121" y="35"/>
              </a:cxn>
              <a:cxn ang="0">
                <a:pos x="126" y="38"/>
              </a:cxn>
              <a:cxn ang="0">
                <a:pos x="129" y="44"/>
              </a:cxn>
              <a:cxn ang="0">
                <a:pos x="119" y="48"/>
              </a:cxn>
              <a:cxn ang="0">
                <a:pos x="109" y="51"/>
              </a:cxn>
              <a:cxn ang="0">
                <a:pos x="99" y="53"/>
              </a:cxn>
              <a:cxn ang="0">
                <a:pos x="90" y="54"/>
              </a:cxn>
              <a:cxn ang="0">
                <a:pos x="70" y="56"/>
              </a:cxn>
              <a:cxn ang="0">
                <a:pos x="49" y="56"/>
              </a:cxn>
              <a:cxn ang="0">
                <a:pos x="40" y="55"/>
              </a:cxn>
              <a:cxn ang="0">
                <a:pos x="31" y="54"/>
              </a:cxn>
              <a:cxn ang="0">
                <a:pos x="23" y="52"/>
              </a:cxn>
              <a:cxn ang="0">
                <a:pos x="16" y="50"/>
              </a:cxn>
              <a:cxn ang="0">
                <a:pos x="6" y="46"/>
              </a:cxn>
              <a:cxn ang="0">
                <a:pos x="3" y="44"/>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8" name="Freeform 510"/>
          <p:cNvSpPr>
            <a:spLocks/>
          </p:cNvSpPr>
          <p:nvPr>
            <p:custDataLst>
              <p:tags r:id="rId348"/>
            </p:custDataLst>
          </p:nvPr>
        </p:nvSpPr>
        <p:spPr bwMode="auto">
          <a:xfrm>
            <a:off x="7308850" y="1792288"/>
            <a:ext cx="14288" cy="57150"/>
          </a:xfrm>
          <a:custGeom>
            <a:avLst/>
            <a:gdLst/>
            <a:ahLst/>
            <a:cxnLst>
              <a:cxn ang="0">
                <a:pos x="21" y="42"/>
              </a:cxn>
              <a:cxn ang="0">
                <a:pos x="0" y="30"/>
              </a:cxn>
              <a:cxn ang="0">
                <a:pos x="0" y="6"/>
              </a:cxn>
              <a:cxn ang="0">
                <a:pos x="7" y="5"/>
              </a:cxn>
              <a:cxn ang="0">
                <a:pos x="14" y="3"/>
              </a:cxn>
              <a:cxn ang="0">
                <a:pos x="24" y="1"/>
              </a:cxn>
              <a:cxn ang="0">
                <a:pos x="34" y="0"/>
              </a:cxn>
              <a:cxn ang="0">
                <a:pos x="34" y="18"/>
              </a:cxn>
              <a:cxn ang="0">
                <a:pos x="41" y="18"/>
              </a:cxn>
              <a:cxn ang="0">
                <a:pos x="21" y="42"/>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9" name="Freeform 511"/>
          <p:cNvSpPr>
            <a:spLocks/>
          </p:cNvSpPr>
          <p:nvPr>
            <p:custDataLst>
              <p:tags r:id="rId349"/>
            </p:custDataLst>
          </p:nvPr>
        </p:nvSpPr>
        <p:spPr bwMode="auto">
          <a:xfrm>
            <a:off x="7458075" y="1905000"/>
            <a:ext cx="42863" cy="60325"/>
          </a:xfrm>
          <a:custGeom>
            <a:avLst/>
            <a:gdLst/>
            <a:ahLst/>
            <a:cxnLst>
              <a:cxn ang="0">
                <a:pos x="60" y="9"/>
              </a:cxn>
              <a:cxn ang="0">
                <a:pos x="67" y="18"/>
              </a:cxn>
              <a:cxn ang="0">
                <a:pos x="77" y="28"/>
              </a:cxn>
              <a:cxn ang="0">
                <a:pos x="81" y="33"/>
              </a:cxn>
              <a:cxn ang="0">
                <a:pos x="86" y="36"/>
              </a:cxn>
              <a:cxn ang="0">
                <a:pos x="90" y="38"/>
              </a:cxn>
              <a:cxn ang="0">
                <a:pos x="93" y="39"/>
              </a:cxn>
              <a:cxn ang="0">
                <a:pos x="60" y="39"/>
              </a:cxn>
              <a:cxn ang="0">
                <a:pos x="50" y="36"/>
              </a:cxn>
              <a:cxn ang="0">
                <a:pos x="43" y="32"/>
              </a:cxn>
              <a:cxn ang="0">
                <a:pos x="36" y="28"/>
              </a:cxn>
              <a:cxn ang="0">
                <a:pos x="30" y="23"/>
              </a:cxn>
              <a:cxn ang="0">
                <a:pos x="24" y="18"/>
              </a:cxn>
              <a:cxn ang="0">
                <a:pos x="16" y="13"/>
              </a:cxn>
              <a:cxn ang="0">
                <a:pos x="9" y="7"/>
              </a:cxn>
              <a:cxn ang="0">
                <a:pos x="0" y="3"/>
              </a:cxn>
              <a:cxn ang="0">
                <a:pos x="11" y="1"/>
              </a:cxn>
              <a:cxn ang="0">
                <a:pos x="20" y="0"/>
              </a:cxn>
              <a:cxn ang="0">
                <a:pos x="26" y="0"/>
              </a:cxn>
              <a:cxn ang="0">
                <a:pos x="33" y="1"/>
              </a:cxn>
              <a:cxn ang="0">
                <a:pos x="44" y="4"/>
              </a:cxn>
              <a:cxn ang="0">
                <a:pos x="60" y="9"/>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0" name="Freeform 512"/>
          <p:cNvSpPr>
            <a:spLocks/>
          </p:cNvSpPr>
          <p:nvPr>
            <p:custDataLst>
              <p:tags r:id="rId350"/>
            </p:custDataLst>
          </p:nvPr>
        </p:nvSpPr>
        <p:spPr bwMode="auto">
          <a:xfrm>
            <a:off x="7508875" y="1920875"/>
            <a:ext cx="19050" cy="58738"/>
          </a:xfrm>
          <a:custGeom>
            <a:avLst/>
            <a:gdLst/>
            <a:ahLst/>
            <a:cxnLst>
              <a:cxn ang="0">
                <a:pos x="39" y="19"/>
              </a:cxn>
              <a:cxn ang="0">
                <a:pos x="13" y="19"/>
              </a:cxn>
              <a:cxn ang="0">
                <a:pos x="8" y="19"/>
              </a:cxn>
              <a:cxn ang="0">
                <a:pos x="5" y="17"/>
              </a:cxn>
              <a:cxn ang="0">
                <a:pos x="3" y="14"/>
              </a:cxn>
              <a:cxn ang="0">
                <a:pos x="2" y="11"/>
              </a:cxn>
              <a:cxn ang="0">
                <a:pos x="0" y="5"/>
              </a:cxn>
              <a:cxn ang="0">
                <a:pos x="0" y="0"/>
              </a:cxn>
              <a:cxn ang="0">
                <a:pos x="13" y="4"/>
              </a:cxn>
              <a:cxn ang="0">
                <a:pos x="22" y="9"/>
              </a:cxn>
              <a:cxn ang="0">
                <a:pos x="30" y="14"/>
              </a:cxn>
              <a:cxn ang="0">
                <a:pos x="39" y="19"/>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1" name="Freeform 513"/>
          <p:cNvSpPr>
            <a:spLocks/>
          </p:cNvSpPr>
          <p:nvPr>
            <p:custDataLst>
              <p:tags r:id="rId351"/>
            </p:custDataLst>
          </p:nvPr>
        </p:nvSpPr>
        <p:spPr bwMode="auto">
          <a:xfrm>
            <a:off x="7373938" y="2047875"/>
            <a:ext cx="14287" cy="57150"/>
          </a:xfrm>
          <a:custGeom>
            <a:avLst/>
            <a:gdLst/>
            <a:ahLst/>
            <a:cxnLst>
              <a:cxn ang="0">
                <a:pos x="0" y="36"/>
              </a:cxn>
              <a:cxn ang="0">
                <a:pos x="3" y="31"/>
              </a:cxn>
              <a:cxn ang="0">
                <a:pos x="10" y="20"/>
              </a:cxn>
              <a:cxn ang="0">
                <a:pos x="18" y="8"/>
              </a:cxn>
              <a:cxn ang="0">
                <a:pos x="26" y="0"/>
              </a:cxn>
              <a:cxn ang="0">
                <a:pos x="26" y="9"/>
              </a:cxn>
              <a:cxn ang="0">
                <a:pos x="26" y="18"/>
              </a:cxn>
              <a:cxn ang="0">
                <a:pos x="25" y="22"/>
              </a:cxn>
              <a:cxn ang="0">
                <a:pos x="24" y="26"/>
              </a:cxn>
              <a:cxn ang="0">
                <a:pos x="21" y="29"/>
              </a:cxn>
              <a:cxn ang="0">
                <a:pos x="17" y="32"/>
              </a:cxn>
              <a:cxn ang="0">
                <a:pos x="14" y="34"/>
              </a:cxn>
              <a:cxn ang="0">
                <a:pos x="10" y="35"/>
              </a:cxn>
              <a:cxn ang="0">
                <a:pos x="4" y="36"/>
              </a:cxn>
              <a:cxn ang="0">
                <a:pos x="0" y="36"/>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2" name="Freeform 514"/>
          <p:cNvSpPr>
            <a:spLocks/>
          </p:cNvSpPr>
          <p:nvPr>
            <p:custDataLst>
              <p:tags r:id="rId352"/>
            </p:custDataLst>
          </p:nvPr>
        </p:nvSpPr>
        <p:spPr bwMode="auto">
          <a:xfrm>
            <a:off x="7385050" y="2076450"/>
            <a:ext cx="3175" cy="60325"/>
          </a:xfrm>
          <a:custGeom>
            <a:avLst/>
            <a:gdLst/>
            <a:ahLst/>
            <a:cxnLst>
              <a:cxn ang="0">
                <a:pos x="0" y="37"/>
              </a:cxn>
              <a:cxn ang="0">
                <a:pos x="0" y="0"/>
              </a:cxn>
              <a:cxn ang="0">
                <a:pos x="6" y="0"/>
              </a:cxn>
              <a:cxn ang="0">
                <a:pos x="6" y="31"/>
              </a:cxn>
              <a:cxn ang="0">
                <a:pos x="0" y="37"/>
              </a:cxn>
            </a:cxnLst>
            <a:rect l="0" t="0" r="r" b="b"/>
            <a:pathLst>
              <a:path w="6" h="37">
                <a:moveTo>
                  <a:pt x="0" y="37"/>
                </a:moveTo>
                <a:lnTo>
                  <a:pt x="0" y="0"/>
                </a:lnTo>
                <a:lnTo>
                  <a:pt x="6" y="0"/>
                </a:lnTo>
                <a:lnTo>
                  <a:pt x="6" y="31"/>
                </a:lnTo>
                <a:lnTo>
                  <a:pt x="0" y="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3" name="Freeform 515"/>
          <p:cNvSpPr>
            <a:spLocks/>
          </p:cNvSpPr>
          <p:nvPr>
            <p:custDataLst>
              <p:tags r:id="rId353"/>
            </p:custDataLst>
          </p:nvPr>
        </p:nvSpPr>
        <p:spPr bwMode="auto">
          <a:xfrm>
            <a:off x="7372350" y="2159000"/>
            <a:ext cx="9525" cy="55563"/>
          </a:xfrm>
          <a:custGeom>
            <a:avLst/>
            <a:gdLst/>
            <a:ahLst/>
            <a:cxnLst>
              <a:cxn ang="0">
                <a:pos x="0" y="31"/>
              </a:cxn>
              <a:cxn ang="0">
                <a:pos x="0" y="25"/>
              </a:cxn>
              <a:cxn ang="0">
                <a:pos x="0" y="18"/>
              </a:cxn>
              <a:cxn ang="0">
                <a:pos x="2" y="9"/>
              </a:cxn>
              <a:cxn ang="0">
                <a:pos x="7" y="0"/>
              </a:cxn>
              <a:cxn ang="0">
                <a:pos x="11" y="7"/>
              </a:cxn>
              <a:cxn ang="0">
                <a:pos x="16" y="12"/>
              </a:cxn>
              <a:cxn ang="0">
                <a:pos x="17" y="14"/>
              </a:cxn>
              <a:cxn ang="0">
                <a:pos x="19" y="18"/>
              </a:cxn>
              <a:cxn ang="0">
                <a:pos x="19" y="21"/>
              </a:cxn>
              <a:cxn ang="0">
                <a:pos x="20" y="25"/>
              </a:cxn>
              <a:cxn ang="0">
                <a:pos x="19" y="27"/>
              </a:cxn>
              <a:cxn ang="0">
                <a:pos x="18" y="30"/>
              </a:cxn>
              <a:cxn ang="0">
                <a:pos x="16" y="33"/>
              </a:cxn>
              <a:cxn ang="0">
                <a:pos x="12" y="36"/>
              </a:cxn>
              <a:cxn ang="0">
                <a:pos x="9" y="39"/>
              </a:cxn>
              <a:cxn ang="0">
                <a:pos x="6" y="41"/>
              </a:cxn>
              <a:cxn ang="0">
                <a:pos x="2" y="42"/>
              </a:cxn>
              <a:cxn ang="0">
                <a:pos x="0" y="43"/>
              </a:cxn>
              <a:cxn ang="0">
                <a:pos x="0" y="31"/>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4" name="Freeform 516"/>
          <p:cNvSpPr>
            <a:spLocks/>
          </p:cNvSpPr>
          <p:nvPr>
            <p:custDataLst>
              <p:tags r:id="rId354"/>
            </p:custDataLst>
          </p:nvPr>
        </p:nvSpPr>
        <p:spPr bwMode="auto">
          <a:xfrm>
            <a:off x="7350125" y="2193925"/>
            <a:ext cx="0" cy="58738"/>
          </a:xfrm>
          <a:custGeom>
            <a:avLst/>
            <a:gdLst/>
            <a:ahLst/>
            <a:cxnLst>
              <a:cxn ang="0">
                <a:pos x="0" y="30"/>
              </a:cxn>
              <a:cxn ang="0">
                <a:pos x="0" y="25"/>
              </a:cxn>
              <a:cxn ang="0">
                <a:pos x="0" y="18"/>
              </a:cxn>
              <a:cxn ang="0">
                <a:pos x="0" y="9"/>
              </a:cxn>
              <a:cxn ang="0">
                <a:pos x="0" y="0"/>
              </a:cxn>
            </a:cxnLst>
            <a:rect l="0" t="0" r="r" b="b"/>
            <a:pathLst>
              <a:path h="30">
                <a:moveTo>
                  <a:pt x="0" y="30"/>
                </a:moveTo>
                <a:lnTo>
                  <a:pt x="0" y="25"/>
                </a:lnTo>
                <a:lnTo>
                  <a:pt x="0" y="18"/>
                </a:lnTo>
                <a:lnTo>
                  <a:pt x="0" y="9"/>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5" name="Freeform 517"/>
          <p:cNvSpPr>
            <a:spLocks/>
          </p:cNvSpPr>
          <p:nvPr>
            <p:custDataLst>
              <p:tags r:id="rId355"/>
            </p:custDataLst>
          </p:nvPr>
        </p:nvSpPr>
        <p:spPr bwMode="auto">
          <a:xfrm>
            <a:off x="7350125" y="2193925"/>
            <a:ext cx="7938" cy="58738"/>
          </a:xfrm>
          <a:custGeom>
            <a:avLst/>
            <a:gdLst/>
            <a:ahLst/>
            <a:cxnLst>
              <a:cxn ang="0">
                <a:pos x="0" y="0"/>
              </a:cxn>
              <a:cxn ang="0">
                <a:pos x="20" y="0"/>
              </a:cxn>
              <a:cxn ang="0">
                <a:pos x="0" y="24"/>
              </a:cxn>
            </a:cxnLst>
            <a:rect l="0" t="0" r="r" b="b"/>
            <a:pathLst>
              <a:path w="20" h="24">
                <a:moveTo>
                  <a:pt x="0" y="0"/>
                </a:moveTo>
                <a:lnTo>
                  <a:pt x="20" y="0"/>
                </a:lnTo>
                <a:lnTo>
                  <a:pt x="0" y="2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6" name="Freeform 518"/>
          <p:cNvSpPr>
            <a:spLocks/>
          </p:cNvSpPr>
          <p:nvPr>
            <p:custDataLst>
              <p:tags r:id="rId356"/>
            </p:custDataLst>
          </p:nvPr>
        </p:nvSpPr>
        <p:spPr bwMode="auto">
          <a:xfrm>
            <a:off x="7104063" y="1781175"/>
            <a:ext cx="17462" cy="60325"/>
          </a:xfrm>
          <a:custGeom>
            <a:avLst/>
            <a:gdLst/>
            <a:ahLst/>
            <a:cxnLst>
              <a:cxn ang="0">
                <a:pos x="0" y="0"/>
              </a:cxn>
              <a:cxn ang="0">
                <a:pos x="9" y="3"/>
              </a:cxn>
              <a:cxn ang="0">
                <a:pos x="14" y="5"/>
              </a:cxn>
              <a:cxn ang="0">
                <a:pos x="19" y="8"/>
              </a:cxn>
              <a:cxn ang="0">
                <a:pos x="23" y="10"/>
              </a:cxn>
              <a:cxn ang="0">
                <a:pos x="26" y="12"/>
              </a:cxn>
              <a:cxn ang="0">
                <a:pos x="32" y="14"/>
              </a:cxn>
              <a:cxn ang="0">
                <a:pos x="37" y="17"/>
              </a:cxn>
              <a:cxn ang="0">
                <a:pos x="46" y="19"/>
              </a:cxn>
              <a:cxn ang="0">
                <a:pos x="33" y="19"/>
              </a:cxn>
              <a:cxn ang="0">
                <a:pos x="24" y="19"/>
              </a:cxn>
              <a:cxn ang="0">
                <a:pos x="18" y="18"/>
              </a:cxn>
              <a:cxn ang="0">
                <a:pos x="13" y="17"/>
              </a:cxn>
              <a:cxn ang="0">
                <a:pos x="10" y="14"/>
              </a:cxn>
              <a:cxn ang="0">
                <a:pos x="7" y="11"/>
              </a:cxn>
              <a:cxn ang="0">
                <a:pos x="4" y="7"/>
              </a:cxn>
              <a:cxn ang="0">
                <a:pos x="0" y="0"/>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7" name="Freeform 519"/>
          <p:cNvSpPr>
            <a:spLocks/>
          </p:cNvSpPr>
          <p:nvPr>
            <p:custDataLst>
              <p:tags r:id="rId357"/>
            </p:custDataLst>
          </p:nvPr>
        </p:nvSpPr>
        <p:spPr bwMode="auto">
          <a:xfrm>
            <a:off x="4419600" y="1920875"/>
            <a:ext cx="47625" cy="58738"/>
          </a:xfrm>
          <a:custGeom>
            <a:avLst/>
            <a:gdLst/>
            <a:ahLst/>
            <a:cxnLst>
              <a:cxn ang="0">
                <a:pos x="33" y="0"/>
              </a:cxn>
              <a:cxn ang="0">
                <a:pos x="100" y="12"/>
              </a:cxn>
              <a:cxn ang="0">
                <a:pos x="100" y="55"/>
              </a:cxn>
              <a:cxn ang="0">
                <a:pos x="13" y="55"/>
              </a:cxn>
              <a:cxn ang="0">
                <a:pos x="0" y="43"/>
              </a:cxn>
              <a:cxn ang="0">
                <a:pos x="1" y="38"/>
              </a:cxn>
              <a:cxn ang="0">
                <a:pos x="4" y="32"/>
              </a:cxn>
              <a:cxn ang="0">
                <a:pos x="10" y="25"/>
              </a:cxn>
              <a:cxn ang="0">
                <a:pos x="16" y="18"/>
              </a:cxn>
              <a:cxn ang="0">
                <a:pos x="27" y="5"/>
              </a:cxn>
              <a:cxn ang="0">
                <a:pos x="33" y="0"/>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8" name="Freeform 520"/>
          <p:cNvSpPr>
            <a:spLocks/>
          </p:cNvSpPr>
          <p:nvPr>
            <p:custDataLst>
              <p:tags r:id="rId358"/>
            </p:custDataLst>
          </p:nvPr>
        </p:nvSpPr>
        <p:spPr bwMode="auto">
          <a:xfrm>
            <a:off x="4868863" y="1512888"/>
            <a:ext cx="42862" cy="58737"/>
          </a:xfrm>
          <a:custGeom>
            <a:avLst/>
            <a:gdLst/>
            <a:ahLst/>
            <a:cxnLst>
              <a:cxn ang="0">
                <a:pos x="53" y="2"/>
              </a:cxn>
              <a:cxn ang="0">
                <a:pos x="58" y="1"/>
              </a:cxn>
              <a:cxn ang="0">
                <a:pos x="62" y="0"/>
              </a:cxn>
              <a:cxn ang="0">
                <a:pos x="65" y="0"/>
              </a:cxn>
              <a:cxn ang="0">
                <a:pos x="69" y="1"/>
              </a:cxn>
              <a:cxn ang="0">
                <a:pos x="74" y="5"/>
              </a:cxn>
              <a:cxn ang="0">
                <a:pos x="79" y="11"/>
              </a:cxn>
              <a:cxn ang="0">
                <a:pos x="83" y="18"/>
              </a:cxn>
              <a:cxn ang="0">
                <a:pos x="87" y="25"/>
              </a:cxn>
              <a:cxn ang="0">
                <a:pos x="91" y="28"/>
              </a:cxn>
              <a:cxn ang="0">
                <a:pos x="93" y="30"/>
              </a:cxn>
              <a:cxn ang="0">
                <a:pos x="96" y="32"/>
              </a:cxn>
              <a:cxn ang="0">
                <a:pos x="99" y="34"/>
              </a:cxn>
              <a:cxn ang="0">
                <a:pos x="99" y="37"/>
              </a:cxn>
              <a:cxn ang="0">
                <a:pos x="97" y="40"/>
              </a:cxn>
              <a:cxn ang="0">
                <a:pos x="95" y="43"/>
              </a:cxn>
              <a:cxn ang="0">
                <a:pos x="91" y="45"/>
              </a:cxn>
              <a:cxn ang="0">
                <a:pos x="86" y="47"/>
              </a:cxn>
              <a:cxn ang="0">
                <a:pos x="81" y="48"/>
              </a:cxn>
              <a:cxn ang="0">
                <a:pos x="74" y="50"/>
              </a:cxn>
              <a:cxn ang="0">
                <a:pos x="68" y="50"/>
              </a:cxn>
              <a:cxn ang="0">
                <a:pos x="52" y="51"/>
              </a:cxn>
              <a:cxn ang="0">
                <a:pos x="36" y="49"/>
              </a:cxn>
              <a:cxn ang="0">
                <a:pos x="27" y="48"/>
              </a:cxn>
              <a:cxn ang="0">
                <a:pos x="18" y="45"/>
              </a:cxn>
              <a:cxn ang="0">
                <a:pos x="9" y="43"/>
              </a:cxn>
              <a:cxn ang="0">
                <a:pos x="1" y="40"/>
              </a:cxn>
              <a:cxn ang="0">
                <a:pos x="0" y="39"/>
              </a:cxn>
              <a:cxn ang="0">
                <a:pos x="1" y="37"/>
              </a:cxn>
              <a:cxn ang="0">
                <a:pos x="3" y="35"/>
              </a:cxn>
              <a:cxn ang="0">
                <a:pos x="6" y="33"/>
              </a:cxn>
              <a:cxn ang="0">
                <a:pos x="14" y="29"/>
              </a:cxn>
              <a:cxn ang="0">
                <a:pos x="25" y="24"/>
              </a:cxn>
              <a:cxn ang="0">
                <a:pos x="35" y="19"/>
              </a:cxn>
              <a:cxn ang="0">
                <a:pos x="45" y="12"/>
              </a:cxn>
              <a:cxn ang="0">
                <a:pos x="48" y="10"/>
              </a:cxn>
              <a:cxn ang="0">
                <a:pos x="51" y="7"/>
              </a:cxn>
              <a:cxn ang="0">
                <a:pos x="52" y="5"/>
              </a:cxn>
              <a:cxn ang="0">
                <a:pos x="53" y="2"/>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9" name="Freeform 521"/>
          <p:cNvSpPr>
            <a:spLocks/>
          </p:cNvSpPr>
          <p:nvPr>
            <p:custDataLst>
              <p:tags r:id="rId359"/>
            </p:custDataLst>
          </p:nvPr>
        </p:nvSpPr>
        <p:spPr bwMode="auto">
          <a:xfrm>
            <a:off x="4903788" y="1325563"/>
            <a:ext cx="228600" cy="163512"/>
          </a:xfrm>
          <a:custGeom>
            <a:avLst/>
            <a:gdLst/>
            <a:ahLst/>
            <a:cxnLst>
              <a:cxn ang="0">
                <a:pos x="315" y="27"/>
              </a:cxn>
              <a:cxn ang="0">
                <a:pos x="342" y="21"/>
              </a:cxn>
              <a:cxn ang="0">
                <a:pos x="385" y="20"/>
              </a:cxn>
              <a:cxn ang="0">
                <a:pos x="408" y="17"/>
              </a:cxn>
              <a:cxn ang="0">
                <a:pos x="427" y="7"/>
              </a:cxn>
              <a:cxn ang="0">
                <a:pos x="514" y="6"/>
              </a:cxn>
              <a:cxn ang="0">
                <a:pos x="525" y="19"/>
              </a:cxn>
              <a:cxn ang="0">
                <a:pos x="468" y="47"/>
              </a:cxn>
              <a:cxn ang="0">
                <a:pos x="392" y="73"/>
              </a:cxn>
              <a:cxn ang="0">
                <a:pos x="356" y="80"/>
              </a:cxn>
              <a:cxn ang="0">
                <a:pos x="321" y="83"/>
              </a:cxn>
              <a:cxn ang="0">
                <a:pos x="279" y="101"/>
              </a:cxn>
              <a:cxn ang="0">
                <a:pos x="244" y="121"/>
              </a:cxn>
              <a:cxn ang="0">
                <a:pos x="218" y="129"/>
              </a:cxn>
              <a:cxn ang="0">
                <a:pos x="187" y="123"/>
              </a:cxn>
              <a:cxn ang="0">
                <a:pos x="178" y="137"/>
              </a:cxn>
              <a:cxn ang="0">
                <a:pos x="175" y="145"/>
              </a:cxn>
              <a:cxn ang="0">
                <a:pos x="185" y="148"/>
              </a:cxn>
              <a:cxn ang="0">
                <a:pos x="184" y="157"/>
              </a:cxn>
              <a:cxn ang="0">
                <a:pos x="176" y="167"/>
              </a:cxn>
              <a:cxn ang="0">
                <a:pos x="180" y="179"/>
              </a:cxn>
              <a:cxn ang="0">
                <a:pos x="162" y="194"/>
              </a:cxn>
              <a:cxn ang="0">
                <a:pos x="144" y="204"/>
              </a:cxn>
              <a:cxn ang="0">
                <a:pos x="141" y="213"/>
              </a:cxn>
              <a:cxn ang="0">
                <a:pos x="144" y="228"/>
              </a:cxn>
              <a:cxn ang="0">
                <a:pos x="163" y="247"/>
              </a:cxn>
              <a:cxn ang="0">
                <a:pos x="191" y="267"/>
              </a:cxn>
              <a:cxn ang="0">
                <a:pos x="256" y="300"/>
              </a:cxn>
              <a:cxn ang="0">
                <a:pos x="243" y="311"/>
              </a:cxn>
              <a:cxn ang="0">
                <a:pos x="189" y="309"/>
              </a:cxn>
              <a:cxn ang="0">
                <a:pos x="145" y="308"/>
              </a:cxn>
              <a:cxn ang="0">
                <a:pos x="129" y="304"/>
              </a:cxn>
              <a:cxn ang="0">
                <a:pos x="123" y="298"/>
              </a:cxn>
              <a:cxn ang="0">
                <a:pos x="120" y="282"/>
              </a:cxn>
              <a:cxn ang="0">
                <a:pos x="116" y="278"/>
              </a:cxn>
              <a:cxn ang="0">
                <a:pos x="95" y="277"/>
              </a:cxn>
              <a:cxn ang="0">
                <a:pos x="80" y="296"/>
              </a:cxn>
              <a:cxn ang="0">
                <a:pos x="44" y="282"/>
              </a:cxn>
              <a:cxn ang="0">
                <a:pos x="0" y="246"/>
              </a:cxn>
              <a:cxn ang="0">
                <a:pos x="18" y="239"/>
              </a:cxn>
              <a:cxn ang="0">
                <a:pos x="34" y="222"/>
              </a:cxn>
              <a:cxn ang="0">
                <a:pos x="28" y="213"/>
              </a:cxn>
              <a:cxn ang="0">
                <a:pos x="34" y="200"/>
              </a:cxn>
              <a:cxn ang="0">
                <a:pos x="40" y="188"/>
              </a:cxn>
              <a:cxn ang="0">
                <a:pos x="34" y="179"/>
              </a:cxn>
              <a:cxn ang="0">
                <a:pos x="134" y="179"/>
              </a:cxn>
              <a:cxn ang="0">
                <a:pos x="131" y="177"/>
              </a:cxn>
              <a:cxn ang="0">
                <a:pos x="90" y="166"/>
              </a:cxn>
              <a:cxn ang="0">
                <a:pos x="54" y="148"/>
              </a:cxn>
              <a:cxn ang="0">
                <a:pos x="84" y="134"/>
              </a:cxn>
              <a:cxn ang="0">
                <a:pos x="120" y="111"/>
              </a:cxn>
              <a:cxn ang="0">
                <a:pos x="111" y="103"/>
              </a:cxn>
              <a:cxn ang="0">
                <a:pos x="100" y="80"/>
              </a:cxn>
              <a:cxn ang="0">
                <a:pos x="127" y="76"/>
              </a:cxn>
              <a:cxn ang="0">
                <a:pos x="184" y="58"/>
              </a:cxn>
              <a:cxn ang="0">
                <a:pos x="254" y="35"/>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0" name="Freeform 522"/>
          <p:cNvSpPr>
            <a:spLocks/>
          </p:cNvSpPr>
          <p:nvPr>
            <p:custDataLst>
              <p:tags r:id="rId360"/>
            </p:custDataLst>
          </p:nvPr>
        </p:nvSpPr>
        <p:spPr bwMode="auto">
          <a:xfrm>
            <a:off x="4695825" y="1636713"/>
            <a:ext cx="31750" cy="55562"/>
          </a:xfrm>
          <a:custGeom>
            <a:avLst/>
            <a:gdLst/>
            <a:ahLst/>
            <a:cxnLst>
              <a:cxn ang="0">
                <a:pos x="46" y="0"/>
              </a:cxn>
              <a:cxn ang="0">
                <a:pos x="54" y="1"/>
              </a:cxn>
              <a:cxn ang="0">
                <a:pos x="62" y="3"/>
              </a:cxn>
              <a:cxn ang="0">
                <a:pos x="68" y="7"/>
              </a:cxn>
              <a:cxn ang="0">
                <a:pos x="72" y="12"/>
              </a:cxn>
              <a:cxn ang="0">
                <a:pos x="75" y="17"/>
              </a:cxn>
              <a:cxn ang="0">
                <a:pos x="77" y="22"/>
              </a:cxn>
              <a:cxn ang="0">
                <a:pos x="79" y="27"/>
              </a:cxn>
              <a:cxn ang="0">
                <a:pos x="79" y="32"/>
              </a:cxn>
              <a:cxn ang="0">
                <a:pos x="77" y="34"/>
              </a:cxn>
              <a:cxn ang="0">
                <a:pos x="75" y="35"/>
              </a:cxn>
              <a:cxn ang="0">
                <a:pos x="72" y="36"/>
              </a:cxn>
              <a:cxn ang="0">
                <a:pos x="68" y="37"/>
              </a:cxn>
              <a:cxn ang="0">
                <a:pos x="57" y="38"/>
              </a:cxn>
              <a:cxn ang="0">
                <a:pos x="46" y="38"/>
              </a:cxn>
              <a:cxn ang="0">
                <a:pos x="38" y="37"/>
              </a:cxn>
              <a:cxn ang="0">
                <a:pos x="30" y="36"/>
              </a:cxn>
              <a:cxn ang="0">
                <a:pos x="21" y="35"/>
              </a:cxn>
              <a:cxn ang="0">
                <a:pos x="15" y="32"/>
              </a:cxn>
              <a:cxn ang="0">
                <a:pos x="8" y="29"/>
              </a:cxn>
              <a:cxn ang="0">
                <a:pos x="4" y="25"/>
              </a:cxn>
              <a:cxn ang="0">
                <a:pos x="2" y="22"/>
              </a:cxn>
              <a:cxn ang="0">
                <a:pos x="1" y="20"/>
              </a:cxn>
              <a:cxn ang="0">
                <a:pos x="0" y="17"/>
              </a:cxn>
              <a:cxn ang="0">
                <a:pos x="0" y="13"/>
              </a:cxn>
              <a:cxn ang="0">
                <a:pos x="1" y="11"/>
              </a:cxn>
              <a:cxn ang="0">
                <a:pos x="4" y="9"/>
              </a:cxn>
              <a:cxn ang="0">
                <a:pos x="10" y="6"/>
              </a:cxn>
              <a:cxn ang="0">
                <a:pos x="17" y="4"/>
              </a:cxn>
              <a:cxn ang="0">
                <a:pos x="32" y="1"/>
              </a:cxn>
              <a:cxn ang="0">
                <a:pos x="46" y="0"/>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1" name="Freeform 523"/>
          <p:cNvSpPr>
            <a:spLocks/>
          </p:cNvSpPr>
          <p:nvPr>
            <p:custDataLst>
              <p:tags r:id="rId361"/>
            </p:custDataLst>
          </p:nvPr>
        </p:nvSpPr>
        <p:spPr bwMode="auto">
          <a:xfrm>
            <a:off x="7000875" y="1933575"/>
            <a:ext cx="196850" cy="268288"/>
          </a:xfrm>
          <a:custGeom>
            <a:avLst/>
            <a:gdLst/>
            <a:ahLst/>
            <a:cxnLst>
              <a:cxn ang="0">
                <a:pos x="26" y="45"/>
              </a:cxn>
              <a:cxn ang="0">
                <a:pos x="12" y="25"/>
              </a:cxn>
              <a:cxn ang="0">
                <a:pos x="0" y="0"/>
              </a:cxn>
              <a:cxn ang="0">
                <a:pos x="22" y="7"/>
              </a:cxn>
              <a:cxn ang="0">
                <a:pos x="33" y="6"/>
              </a:cxn>
              <a:cxn ang="0">
                <a:pos x="95" y="67"/>
              </a:cxn>
              <a:cxn ang="0">
                <a:pos x="146" y="123"/>
              </a:cxn>
              <a:cxn ang="0">
                <a:pos x="216" y="198"/>
              </a:cxn>
              <a:cxn ang="0">
                <a:pos x="258" y="237"/>
              </a:cxn>
              <a:cxn ang="0">
                <a:pos x="303" y="266"/>
              </a:cxn>
              <a:cxn ang="0">
                <a:pos x="372" y="311"/>
              </a:cxn>
              <a:cxn ang="0">
                <a:pos x="398" y="336"/>
              </a:cxn>
              <a:cxn ang="0">
                <a:pos x="365" y="320"/>
              </a:cxn>
              <a:cxn ang="0">
                <a:pos x="324" y="296"/>
              </a:cxn>
              <a:cxn ang="0">
                <a:pos x="314" y="298"/>
              </a:cxn>
              <a:cxn ang="0">
                <a:pos x="313" y="311"/>
              </a:cxn>
              <a:cxn ang="0">
                <a:pos x="317" y="337"/>
              </a:cxn>
              <a:cxn ang="0">
                <a:pos x="326" y="358"/>
              </a:cxn>
              <a:cxn ang="0">
                <a:pos x="348" y="387"/>
              </a:cxn>
              <a:cxn ang="0">
                <a:pos x="394" y="421"/>
              </a:cxn>
              <a:cxn ang="0">
                <a:pos x="440" y="458"/>
              </a:cxn>
              <a:cxn ang="0">
                <a:pos x="448" y="476"/>
              </a:cxn>
              <a:cxn ang="0">
                <a:pos x="428" y="469"/>
              </a:cxn>
              <a:cxn ang="0">
                <a:pos x="392" y="462"/>
              </a:cxn>
              <a:cxn ang="0">
                <a:pos x="393" y="494"/>
              </a:cxn>
              <a:cxn ang="0">
                <a:pos x="398" y="511"/>
              </a:cxn>
              <a:cxn ang="0">
                <a:pos x="388" y="492"/>
              </a:cxn>
              <a:cxn ang="0">
                <a:pos x="363" y="466"/>
              </a:cxn>
              <a:cxn ang="0">
                <a:pos x="343" y="445"/>
              </a:cxn>
              <a:cxn ang="0">
                <a:pos x="339" y="431"/>
              </a:cxn>
              <a:cxn ang="0">
                <a:pos x="328" y="411"/>
              </a:cxn>
              <a:cxn ang="0">
                <a:pos x="310" y="384"/>
              </a:cxn>
              <a:cxn ang="0">
                <a:pos x="298" y="367"/>
              </a:cxn>
              <a:cxn ang="0">
                <a:pos x="280" y="358"/>
              </a:cxn>
              <a:cxn ang="0">
                <a:pos x="264" y="343"/>
              </a:cxn>
              <a:cxn ang="0">
                <a:pos x="249" y="314"/>
              </a:cxn>
              <a:cxn ang="0">
                <a:pos x="245" y="293"/>
              </a:cxn>
              <a:cxn ang="0">
                <a:pos x="234" y="281"/>
              </a:cxn>
              <a:cxn ang="0">
                <a:pos x="194" y="244"/>
              </a:cxn>
              <a:cxn ang="0">
                <a:pos x="171" y="220"/>
              </a:cxn>
              <a:cxn ang="0">
                <a:pos x="163" y="203"/>
              </a:cxn>
              <a:cxn ang="0">
                <a:pos x="154" y="187"/>
              </a:cxn>
              <a:cxn ang="0">
                <a:pos x="115" y="155"/>
              </a:cxn>
              <a:cxn ang="0">
                <a:pos x="70" y="130"/>
              </a:cxn>
              <a:cxn ang="0">
                <a:pos x="47" y="110"/>
              </a:cxn>
              <a:cxn ang="0">
                <a:pos x="38" y="93"/>
              </a:cxn>
              <a:cxn ang="0">
                <a:pos x="34" y="75"/>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6" name="Group 524"/>
          <p:cNvGrpSpPr>
            <a:grpSpLocks/>
          </p:cNvGrpSpPr>
          <p:nvPr>
            <p:custDataLst>
              <p:tags r:id="rId362"/>
            </p:custDataLst>
          </p:nvPr>
        </p:nvGrpSpPr>
        <p:grpSpPr bwMode="auto">
          <a:xfrm>
            <a:off x="5791200" y="1889125"/>
            <a:ext cx="671513" cy="384175"/>
            <a:chOff x="4115" y="1551"/>
            <a:chExt cx="504" cy="244"/>
          </a:xfrm>
          <a:solidFill>
            <a:schemeClr val="bg1">
              <a:lumMod val="65000"/>
            </a:schemeClr>
          </a:solidFill>
        </p:grpSpPr>
        <p:sp>
          <p:nvSpPr>
            <p:cNvPr id="2573" name="Freeform 525"/>
            <p:cNvSpPr>
              <a:spLocks/>
            </p:cNvSpPr>
            <p:nvPr/>
          </p:nvSpPr>
          <p:spPr bwMode="auto">
            <a:xfrm>
              <a:off x="4540" y="1551"/>
              <a:ext cx="79" cy="86"/>
            </a:xfrm>
            <a:custGeom>
              <a:avLst/>
              <a:gdLst/>
              <a:ahLst/>
              <a:cxnLst>
                <a:cxn ang="0">
                  <a:pos x="13" y="247"/>
                </a:cxn>
                <a:cxn ang="0">
                  <a:pos x="79" y="259"/>
                </a:cxn>
                <a:cxn ang="0">
                  <a:pos x="120" y="240"/>
                </a:cxn>
                <a:cxn ang="0">
                  <a:pos x="133" y="210"/>
                </a:cxn>
                <a:cxn ang="0">
                  <a:pos x="192" y="161"/>
                </a:cxn>
                <a:cxn ang="0">
                  <a:pos x="212" y="111"/>
                </a:cxn>
                <a:cxn ang="0">
                  <a:pos x="240" y="26"/>
                </a:cxn>
                <a:cxn ang="0">
                  <a:pos x="212" y="0"/>
                </a:cxn>
                <a:cxn ang="0">
                  <a:pos x="206" y="32"/>
                </a:cxn>
                <a:cxn ang="0">
                  <a:pos x="199" y="74"/>
                </a:cxn>
                <a:cxn ang="0">
                  <a:pos x="166" y="105"/>
                </a:cxn>
                <a:cxn ang="0">
                  <a:pos x="133" y="149"/>
                </a:cxn>
                <a:cxn ang="0">
                  <a:pos x="113" y="179"/>
                </a:cxn>
                <a:cxn ang="0">
                  <a:pos x="93" y="216"/>
                </a:cxn>
                <a:cxn ang="0">
                  <a:pos x="20" y="222"/>
                </a:cxn>
                <a:cxn ang="0">
                  <a:pos x="0" y="222"/>
                </a:cxn>
                <a:cxn ang="0">
                  <a:pos x="13" y="247"/>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4" name="Freeform 526"/>
            <p:cNvSpPr>
              <a:spLocks/>
            </p:cNvSpPr>
            <p:nvPr/>
          </p:nvSpPr>
          <p:spPr bwMode="auto">
            <a:xfrm>
              <a:off x="4115" y="1761"/>
              <a:ext cx="84" cy="34"/>
            </a:xfrm>
            <a:custGeom>
              <a:avLst/>
              <a:gdLst/>
              <a:ahLst/>
              <a:cxnLst>
                <a:cxn ang="0">
                  <a:pos x="33" y="104"/>
                </a:cxn>
                <a:cxn ang="0">
                  <a:pos x="26" y="86"/>
                </a:cxn>
                <a:cxn ang="0">
                  <a:pos x="52" y="62"/>
                </a:cxn>
                <a:cxn ang="0">
                  <a:pos x="72" y="49"/>
                </a:cxn>
                <a:cxn ang="0">
                  <a:pos x="126" y="43"/>
                </a:cxn>
                <a:cxn ang="0">
                  <a:pos x="172" y="43"/>
                </a:cxn>
                <a:cxn ang="0">
                  <a:pos x="246" y="31"/>
                </a:cxn>
                <a:cxn ang="0">
                  <a:pos x="259" y="7"/>
                </a:cxn>
                <a:cxn ang="0">
                  <a:pos x="246" y="0"/>
                </a:cxn>
                <a:cxn ang="0">
                  <a:pos x="205" y="13"/>
                </a:cxn>
                <a:cxn ang="0">
                  <a:pos x="152" y="7"/>
                </a:cxn>
                <a:cxn ang="0">
                  <a:pos x="106" y="13"/>
                </a:cxn>
                <a:cxn ang="0">
                  <a:pos x="52" y="19"/>
                </a:cxn>
                <a:cxn ang="0">
                  <a:pos x="26" y="43"/>
                </a:cxn>
                <a:cxn ang="0">
                  <a:pos x="0" y="68"/>
                </a:cxn>
                <a:cxn ang="0">
                  <a:pos x="0" y="104"/>
                </a:cxn>
                <a:cxn ang="0">
                  <a:pos x="33" y="104"/>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575" name="Freeform 527"/>
          <p:cNvSpPr>
            <a:spLocks/>
          </p:cNvSpPr>
          <p:nvPr>
            <p:custDataLst>
              <p:tags r:id="rId363"/>
            </p:custDataLst>
          </p:nvPr>
        </p:nvSpPr>
        <p:spPr bwMode="auto">
          <a:xfrm>
            <a:off x="4848225" y="2638425"/>
            <a:ext cx="530225" cy="511175"/>
          </a:xfrm>
          <a:custGeom>
            <a:avLst/>
            <a:gdLst/>
            <a:ahLst/>
            <a:cxnLst>
              <a:cxn ang="0">
                <a:pos x="932" y="466"/>
              </a:cxn>
              <a:cxn ang="0">
                <a:pos x="932" y="442"/>
              </a:cxn>
              <a:cxn ang="0">
                <a:pos x="930" y="412"/>
              </a:cxn>
              <a:cxn ang="0">
                <a:pos x="908" y="385"/>
              </a:cxn>
              <a:cxn ang="0">
                <a:pos x="899" y="367"/>
              </a:cxn>
              <a:cxn ang="0">
                <a:pos x="817" y="312"/>
              </a:cxn>
              <a:cxn ang="0">
                <a:pos x="759" y="263"/>
              </a:cxn>
              <a:cxn ang="0">
                <a:pos x="752" y="229"/>
              </a:cxn>
              <a:cxn ang="0">
                <a:pos x="726" y="218"/>
              </a:cxn>
              <a:cxn ang="0">
                <a:pos x="695" y="207"/>
              </a:cxn>
              <a:cxn ang="0">
                <a:pos x="638" y="196"/>
              </a:cxn>
              <a:cxn ang="0">
                <a:pos x="596" y="201"/>
              </a:cxn>
              <a:cxn ang="0">
                <a:pos x="570" y="204"/>
              </a:cxn>
              <a:cxn ang="0">
                <a:pos x="530" y="195"/>
              </a:cxn>
              <a:cxn ang="0">
                <a:pos x="505" y="179"/>
              </a:cxn>
              <a:cxn ang="0">
                <a:pos x="483" y="128"/>
              </a:cxn>
              <a:cxn ang="0">
                <a:pos x="465" y="103"/>
              </a:cxn>
              <a:cxn ang="0">
                <a:pos x="432" y="81"/>
              </a:cxn>
              <a:cxn ang="0">
                <a:pos x="365" y="61"/>
              </a:cxn>
              <a:cxn ang="0">
                <a:pos x="303" y="32"/>
              </a:cxn>
              <a:cxn ang="0">
                <a:pos x="214" y="10"/>
              </a:cxn>
              <a:cxn ang="0">
                <a:pos x="166" y="38"/>
              </a:cxn>
              <a:cxn ang="0">
                <a:pos x="151" y="61"/>
              </a:cxn>
              <a:cxn ang="0">
                <a:pos x="153" y="90"/>
              </a:cxn>
              <a:cxn ang="0">
                <a:pos x="169" y="118"/>
              </a:cxn>
              <a:cxn ang="0">
                <a:pos x="151" y="150"/>
              </a:cxn>
              <a:cxn ang="0">
                <a:pos x="95" y="186"/>
              </a:cxn>
              <a:cxn ang="0">
                <a:pos x="54" y="190"/>
              </a:cxn>
              <a:cxn ang="0">
                <a:pos x="9" y="183"/>
              </a:cxn>
              <a:cxn ang="0">
                <a:pos x="0" y="236"/>
              </a:cxn>
              <a:cxn ang="0">
                <a:pos x="9" y="269"/>
              </a:cxn>
              <a:cxn ang="0">
                <a:pos x="25" y="282"/>
              </a:cxn>
              <a:cxn ang="0">
                <a:pos x="40" y="307"/>
              </a:cxn>
              <a:cxn ang="0">
                <a:pos x="83" y="364"/>
              </a:cxn>
              <a:cxn ang="0">
                <a:pos x="102" y="414"/>
              </a:cxn>
              <a:cxn ang="0">
                <a:pos x="121" y="427"/>
              </a:cxn>
              <a:cxn ang="0">
                <a:pos x="133" y="438"/>
              </a:cxn>
              <a:cxn ang="0">
                <a:pos x="148" y="469"/>
              </a:cxn>
              <a:cxn ang="0">
                <a:pos x="224" y="546"/>
              </a:cxn>
              <a:cxn ang="0">
                <a:pos x="249" y="585"/>
              </a:cxn>
              <a:cxn ang="0">
                <a:pos x="256" y="624"/>
              </a:cxn>
              <a:cxn ang="0">
                <a:pos x="266" y="659"/>
              </a:cxn>
              <a:cxn ang="0">
                <a:pos x="299" y="701"/>
              </a:cxn>
              <a:cxn ang="0">
                <a:pos x="361" y="761"/>
              </a:cxn>
              <a:cxn ang="0">
                <a:pos x="388" y="814"/>
              </a:cxn>
              <a:cxn ang="0">
                <a:pos x="425" y="867"/>
              </a:cxn>
              <a:cxn ang="0">
                <a:pos x="483" y="938"/>
              </a:cxn>
              <a:cxn ang="0">
                <a:pos x="528" y="979"/>
              </a:cxn>
              <a:cxn ang="0">
                <a:pos x="543" y="953"/>
              </a:cxn>
              <a:cxn ang="0">
                <a:pos x="546" y="909"/>
              </a:cxn>
              <a:cxn ang="0">
                <a:pos x="570" y="896"/>
              </a:cxn>
              <a:cxn ang="0">
                <a:pos x="605" y="895"/>
              </a:cxn>
              <a:cxn ang="0">
                <a:pos x="660" y="909"/>
              </a:cxn>
              <a:cxn ang="0">
                <a:pos x="708" y="943"/>
              </a:cxn>
              <a:cxn ang="0">
                <a:pos x="787" y="838"/>
              </a:cxn>
              <a:cxn ang="0">
                <a:pos x="1199" y="567"/>
              </a:cxn>
              <a:cxn ang="0">
                <a:pos x="940" y="468"/>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6" name="Freeform 528"/>
          <p:cNvSpPr>
            <a:spLocks/>
          </p:cNvSpPr>
          <p:nvPr>
            <p:custDataLst>
              <p:tags r:id="rId364"/>
            </p:custDataLst>
          </p:nvPr>
        </p:nvSpPr>
        <p:spPr bwMode="auto">
          <a:xfrm>
            <a:off x="4322763" y="2182813"/>
            <a:ext cx="57150" cy="57150"/>
          </a:xfrm>
          <a:custGeom>
            <a:avLst/>
            <a:gdLst/>
            <a:ahLst/>
            <a:cxnLst>
              <a:cxn ang="0">
                <a:pos x="146" y="18"/>
              </a:cxn>
              <a:cxn ang="0">
                <a:pos x="138" y="24"/>
              </a:cxn>
              <a:cxn ang="0">
                <a:pos x="130" y="29"/>
              </a:cxn>
              <a:cxn ang="0">
                <a:pos x="123" y="35"/>
              </a:cxn>
              <a:cxn ang="0">
                <a:pos x="118" y="41"/>
              </a:cxn>
              <a:cxn ang="0">
                <a:pos x="108" y="53"/>
              </a:cxn>
              <a:cxn ang="0">
                <a:pos x="98" y="64"/>
              </a:cxn>
              <a:cxn ang="0">
                <a:pos x="93" y="69"/>
              </a:cxn>
              <a:cxn ang="0">
                <a:pos x="85" y="73"/>
              </a:cxn>
              <a:cxn ang="0">
                <a:pos x="76" y="77"/>
              </a:cxn>
              <a:cxn ang="0">
                <a:pos x="66" y="80"/>
              </a:cxn>
              <a:cxn ang="0">
                <a:pos x="53" y="81"/>
              </a:cxn>
              <a:cxn ang="0">
                <a:pos x="39" y="80"/>
              </a:cxn>
              <a:cxn ang="0">
                <a:pos x="21" y="77"/>
              </a:cxn>
              <a:cxn ang="0">
                <a:pos x="0" y="74"/>
              </a:cxn>
              <a:cxn ang="0">
                <a:pos x="0" y="62"/>
              </a:cxn>
              <a:cxn ang="0">
                <a:pos x="0" y="49"/>
              </a:cxn>
              <a:cxn ang="0">
                <a:pos x="0" y="34"/>
              </a:cxn>
              <a:cxn ang="0">
                <a:pos x="0" y="18"/>
              </a:cxn>
              <a:cxn ang="0">
                <a:pos x="14" y="18"/>
              </a:cxn>
              <a:cxn ang="0">
                <a:pos x="22" y="18"/>
              </a:cxn>
              <a:cxn ang="0">
                <a:pos x="31" y="18"/>
              </a:cxn>
              <a:cxn ang="0">
                <a:pos x="40" y="18"/>
              </a:cxn>
              <a:cxn ang="0">
                <a:pos x="52" y="18"/>
              </a:cxn>
              <a:cxn ang="0">
                <a:pos x="63" y="16"/>
              </a:cxn>
              <a:cxn ang="0">
                <a:pos x="73" y="14"/>
              </a:cxn>
              <a:cxn ang="0">
                <a:pos x="83" y="11"/>
              </a:cxn>
              <a:cxn ang="0">
                <a:pos x="101" y="5"/>
              </a:cxn>
              <a:cxn ang="0">
                <a:pos x="120" y="0"/>
              </a:cxn>
              <a:cxn ang="0">
                <a:pos x="129" y="4"/>
              </a:cxn>
              <a:cxn ang="0">
                <a:pos x="135" y="9"/>
              </a:cxn>
              <a:cxn ang="0">
                <a:pos x="141" y="14"/>
              </a:cxn>
              <a:cxn ang="0">
                <a:pos x="146" y="18"/>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7" name="Freeform 529"/>
          <p:cNvSpPr>
            <a:spLocks/>
          </p:cNvSpPr>
          <p:nvPr>
            <p:custDataLst>
              <p:tags r:id="rId365"/>
            </p:custDataLst>
          </p:nvPr>
        </p:nvSpPr>
        <p:spPr bwMode="auto">
          <a:xfrm>
            <a:off x="4062413" y="2395538"/>
            <a:ext cx="15875" cy="57150"/>
          </a:xfrm>
          <a:custGeom>
            <a:avLst/>
            <a:gdLst/>
            <a:ahLst/>
            <a:cxnLst>
              <a:cxn ang="0">
                <a:pos x="34" y="49"/>
              </a:cxn>
              <a:cxn ang="0">
                <a:pos x="34" y="34"/>
              </a:cxn>
              <a:cxn ang="0">
                <a:pos x="34" y="25"/>
              </a:cxn>
              <a:cxn ang="0">
                <a:pos x="33" y="21"/>
              </a:cxn>
              <a:cxn ang="0">
                <a:pos x="33" y="17"/>
              </a:cxn>
              <a:cxn ang="0">
                <a:pos x="31" y="15"/>
              </a:cxn>
              <a:cxn ang="0">
                <a:pos x="30" y="12"/>
              </a:cxn>
              <a:cxn ang="0">
                <a:pos x="25" y="8"/>
              </a:cxn>
              <a:cxn ang="0">
                <a:pos x="21" y="0"/>
              </a:cxn>
              <a:cxn ang="0">
                <a:pos x="8" y="0"/>
              </a:cxn>
              <a:cxn ang="0">
                <a:pos x="0" y="0"/>
              </a:cxn>
              <a:cxn ang="0">
                <a:pos x="3" y="11"/>
              </a:cxn>
              <a:cxn ang="0">
                <a:pos x="7" y="20"/>
              </a:cxn>
              <a:cxn ang="0">
                <a:pos x="10" y="27"/>
              </a:cxn>
              <a:cxn ang="0">
                <a:pos x="14" y="34"/>
              </a:cxn>
              <a:cxn ang="0">
                <a:pos x="19" y="39"/>
              </a:cxn>
              <a:cxn ang="0">
                <a:pos x="24" y="43"/>
              </a:cxn>
              <a:cxn ang="0">
                <a:pos x="29" y="46"/>
              </a:cxn>
              <a:cxn ang="0">
                <a:pos x="34" y="49"/>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8" name="Freeform 530"/>
          <p:cNvSpPr>
            <a:spLocks/>
          </p:cNvSpPr>
          <p:nvPr>
            <p:custDataLst>
              <p:tags r:id="rId366"/>
            </p:custDataLst>
          </p:nvPr>
        </p:nvSpPr>
        <p:spPr bwMode="auto">
          <a:xfrm>
            <a:off x="3654425" y="2741613"/>
            <a:ext cx="28575" cy="57150"/>
          </a:xfrm>
          <a:custGeom>
            <a:avLst/>
            <a:gdLst/>
            <a:ahLst/>
            <a:cxnLst>
              <a:cxn ang="0">
                <a:pos x="60" y="0"/>
              </a:cxn>
              <a:cxn ang="0">
                <a:pos x="56" y="4"/>
              </a:cxn>
              <a:cxn ang="0">
                <a:pos x="51" y="10"/>
              </a:cxn>
              <a:cxn ang="0">
                <a:pos x="48" y="15"/>
              </a:cxn>
              <a:cxn ang="0">
                <a:pos x="46" y="21"/>
              </a:cxn>
              <a:cxn ang="0">
                <a:pos x="41" y="31"/>
              </a:cxn>
              <a:cxn ang="0">
                <a:pos x="37" y="42"/>
              </a:cxn>
              <a:cxn ang="0">
                <a:pos x="35" y="47"/>
              </a:cxn>
              <a:cxn ang="0">
                <a:pos x="32" y="51"/>
              </a:cxn>
              <a:cxn ang="0">
                <a:pos x="29" y="56"/>
              </a:cxn>
              <a:cxn ang="0">
                <a:pos x="25" y="60"/>
              </a:cxn>
              <a:cxn ang="0">
                <a:pos x="20" y="65"/>
              </a:cxn>
              <a:cxn ang="0">
                <a:pos x="15" y="69"/>
              </a:cxn>
              <a:cxn ang="0">
                <a:pos x="8" y="72"/>
              </a:cxn>
              <a:cxn ang="0">
                <a:pos x="0" y="74"/>
              </a:cxn>
              <a:cxn ang="0">
                <a:pos x="5" y="60"/>
              </a:cxn>
              <a:cxn ang="0">
                <a:pos x="12" y="47"/>
              </a:cxn>
              <a:cxn ang="0">
                <a:pos x="19" y="34"/>
              </a:cxn>
              <a:cxn ang="0">
                <a:pos x="27" y="23"/>
              </a:cxn>
              <a:cxn ang="0">
                <a:pos x="36" y="14"/>
              </a:cxn>
              <a:cxn ang="0">
                <a:pos x="43" y="6"/>
              </a:cxn>
              <a:cxn ang="0">
                <a:pos x="48" y="3"/>
              </a:cxn>
              <a:cxn ang="0">
                <a:pos x="52" y="1"/>
              </a:cxn>
              <a:cxn ang="0">
                <a:pos x="56" y="0"/>
              </a:cxn>
              <a:cxn ang="0">
                <a:pos x="60" y="0"/>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9" name="Freeform 531"/>
          <p:cNvSpPr>
            <a:spLocks/>
          </p:cNvSpPr>
          <p:nvPr>
            <p:custDataLst>
              <p:tags r:id="rId367"/>
            </p:custDataLst>
          </p:nvPr>
        </p:nvSpPr>
        <p:spPr bwMode="auto">
          <a:xfrm>
            <a:off x="3595688" y="2757488"/>
            <a:ext cx="23812" cy="60325"/>
          </a:xfrm>
          <a:custGeom>
            <a:avLst/>
            <a:gdLst/>
            <a:ahLst/>
            <a:cxnLst>
              <a:cxn ang="0">
                <a:pos x="13" y="8"/>
              </a:cxn>
              <a:cxn ang="0">
                <a:pos x="22" y="8"/>
              </a:cxn>
              <a:cxn ang="0">
                <a:pos x="28" y="6"/>
              </a:cxn>
              <a:cxn ang="0">
                <a:pos x="32" y="5"/>
              </a:cxn>
              <a:cxn ang="0">
                <a:pos x="35" y="3"/>
              </a:cxn>
              <a:cxn ang="0">
                <a:pos x="37" y="1"/>
              </a:cxn>
              <a:cxn ang="0">
                <a:pos x="39" y="0"/>
              </a:cxn>
              <a:cxn ang="0">
                <a:pos x="43" y="1"/>
              </a:cxn>
              <a:cxn ang="0">
                <a:pos x="47" y="2"/>
              </a:cxn>
              <a:cxn ang="0">
                <a:pos x="46" y="7"/>
              </a:cxn>
              <a:cxn ang="0">
                <a:pos x="46" y="11"/>
              </a:cxn>
              <a:cxn ang="0">
                <a:pos x="44" y="15"/>
              </a:cxn>
              <a:cxn ang="0">
                <a:pos x="43" y="19"/>
              </a:cxn>
              <a:cxn ang="0">
                <a:pos x="37" y="26"/>
              </a:cxn>
              <a:cxn ang="0">
                <a:pos x="30" y="32"/>
              </a:cxn>
              <a:cxn ang="0">
                <a:pos x="24" y="38"/>
              </a:cxn>
              <a:cxn ang="0">
                <a:pos x="16" y="42"/>
              </a:cxn>
              <a:cxn ang="0">
                <a:pos x="7" y="45"/>
              </a:cxn>
              <a:cxn ang="0">
                <a:pos x="0" y="45"/>
              </a:cxn>
              <a:cxn ang="0">
                <a:pos x="2" y="38"/>
              </a:cxn>
              <a:cxn ang="0">
                <a:pos x="6" y="26"/>
              </a:cxn>
              <a:cxn ang="0">
                <a:pos x="11" y="15"/>
              </a:cxn>
              <a:cxn ang="0">
                <a:pos x="13" y="8"/>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0" name="Freeform 532"/>
          <p:cNvSpPr>
            <a:spLocks/>
          </p:cNvSpPr>
          <p:nvPr>
            <p:custDataLst>
              <p:tags r:id="rId368"/>
            </p:custDataLst>
          </p:nvPr>
        </p:nvSpPr>
        <p:spPr bwMode="auto">
          <a:xfrm>
            <a:off x="3570288" y="2751138"/>
            <a:ext cx="6350" cy="57150"/>
          </a:xfrm>
          <a:custGeom>
            <a:avLst/>
            <a:gdLst/>
            <a:ahLst/>
            <a:cxnLst>
              <a:cxn ang="0">
                <a:pos x="6" y="36"/>
              </a:cxn>
              <a:cxn ang="0">
                <a:pos x="5" y="30"/>
              </a:cxn>
              <a:cxn ang="0">
                <a:pos x="3" y="20"/>
              </a:cxn>
              <a:cxn ang="0">
                <a:pos x="1" y="10"/>
              </a:cxn>
              <a:cxn ang="0">
                <a:pos x="0" y="0"/>
              </a:cxn>
              <a:cxn ang="0">
                <a:pos x="26" y="0"/>
              </a:cxn>
              <a:cxn ang="0">
                <a:pos x="25" y="12"/>
              </a:cxn>
              <a:cxn ang="0">
                <a:pos x="24" y="23"/>
              </a:cxn>
              <a:cxn ang="0">
                <a:pos x="23" y="27"/>
              </a:cxn>
              <a:cxn ang="0">
                <a:pos x="23" y="31"/>
              </a:cxn>
              <a:cxn ang="0">
                <a:pos x="24" y="34"/>
              </a:cxn>
              <a:cxn ang="0">
                <a:pos x="26" y="36"/>
              </a:cxn>
              <a:cxn ang="0">
                <a:pos x="6" y="36"/>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1" name="Freeform 533"/>
          <p:cNvSpPr>
            <a:spLocks/>
          </p:cNvSpPr>
          <p:nvPr>
            <p:custDataLst>
              <p:tags r:id="rId369"/>
            </p:custDataLst>
          </p:nvPr>
        </p:nvSpPr>
        <p:spPr bwMode="auto">
          <a:xfrm>
            <a:off x="4841875" y="2479675"/>
            <a:ext cx="174625" cy="158750"/>
          </a:xfrm>
          <a:custGeom>
            <a:avLst/>
            <a:gdLst/>
            <a:ahLst/>
            <a:cxnLst>
              <a:cxn ang="0">
                <a:pos x="26" y="162"/>
              </a:cxn>
              <a:cxn ang="0">
                <a:pos x="28" y="156"/>
              </a:cxn>
              <a:cxn ang="0">
                <a:pos x="30" y="154"/>
              </a:cxn>
              <a:cxn ang="0">
                <a:pos x="28" y="151"/>
              </a:cxn>
              <a:cxn ang="0">
                <a:pos x="18" y="143"/>
              </a:cxn>
              <a:cxn ang="0">
                <a:pos x="6" y="127"/>
              </a:cxn>
              <a:cxn ang="0">
                <a:pos x="2" y="116"/>
              </a:cxn>
              <a:cxn ang="0">
                <a:pos x="5" y="112"/>
              </a:cxn>
              <a:cxn ang="0">
                <a:pos x="6" y="104"/>
              </a:cxn>
              <a:cxn ang="0">
                <a:pos x="17" y="97"/>
              </a:cxn>
              <a:cxn ang="0">
                <a:pos x="34" y="93"/>
              </a:cxn>
              <a:cxn ang="0">
                <a:pos x="47" y="88"/>
              </a:cxn>
              <a:cxn ang="0">
                <a:pos x="57" y="82"/>
              </a:cxn>
              <a:cxn ang="0">
                <a:pos x="67" y="70"/>
              </a:cxn>
              <a:cxn ang="0">
                <a:pos x="75" y="52"/>
              </a:cxn>
              <a:cxn ang="0">
                <a:pos x="84" y="47"/>
              </a:cxn>
              <a:cxn ang="0">
                <a:pos x="95" y="52"/>
              </a:cxn>
              <a:cxn ang="0">
                <a:pos x="117" y="54"/>
              </a:cxn>
              <a:cxn ang="0">
                <a:pos x="169" y="46"/>
              </a:cxn>
              <a:cxn ang="0">
                <a:pos x="212" y="43"/>
              </a:cxn>
              <a:cxn ang="0">
                <a:pos x="234" y="41"/>
              </a:cxn>
              <a:cxn ang="0">
                <a:pos x="264" y="35"/>
              </a:cxn>
              <a:cxn ang="0">
                <a:pos x="318" y="17"/>
              </a:cxn>
              <a:cxn ang="0">
                <a:pos x="359" y="4"/>
              </a:cxn>
              <a:cxn ang="0">
                <a:pos x="372" y="3"/>
              </a:cxn>
              <a:cxn ang="0">
                <a:pos x="385" y="3"/>
              </a:cxn>
              <a:cxn ang="0">
                <a:pos x="398" y="1"/>
              </a:cxn>
              <a:cxn ang="0">
                <a:pos x="395" y="8"/>
              </a:cxn>
              <a:cxn ang="0">
                <a:pos x="360" y="41"/>
              </a:cxn>
              <a:cxn ang="0">
                <a:pos x="344" y="57"/>
              </a:cxn>
              <a:cxn ang="0">
                <a:pos x="339" y="64"/>
              </a:cxn>
              <a:cxn ang="0">
                <a:pos x="339" y="96"/>
              </a:cxn>
              <a:cxn ang="0">
                <a:pos x="337" y="149"/>
              </a:cxn>
              <a:cxn ang="0">
                <a:pos x="335" y="180"/>
              </a:cxn>
              <a:cxn ang="0">
                <a:pos x="326" y="198"/>
              </a:cxn>
              <a:cxn ang="0">
                <a:pos x="305" y="210"/>
              </a:cxn>
              <a:cxn ang="0">
                <a:pos x="265" y="227"/>
              </a:cxn>
              <a:cxn ang="0">
                <a:pos x="106" y="302"/>
              </a:cxn>
              <a:cxn ang="0">
                <a:pos x="57" y="260"/>
              </a:cxn>
              <a:cxn ang="0">
                <a:pos x="70" y="228"/>
              </a:cxn>
              <a:cxn ang="0">
                <a:pos x="81" y="209"/>
              </a:cxn>
              <a:cxn ang="0">
                <a:pos x="86" y="172"/>
              </a:cxn>
              <a:cxn ang="0">
                <a:pos x="71" y="173"/>
              </a:cxn>
              <a:cxn ang="0">
                <a:pos x="57" y="169"/>
              </a:cxn>
              <a:cxn ang="0">
                <a:pos x="41" y="165"/>
              </a:cxn>
              <a:cxn ang="0">
                <a:pos x="26" y="166"/>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2" name="Freeform 534"/>
          <p:cNvSpPr>
            <a:spLocks/>
          </p:cNvSpPr>
          <p:nvPr>
            <p:custDataLst>
              <p:tags r:id="rId370"/>
            </p:custDataLst>
          </p:nvPr>
        </p:nvSpPr>
        <p:spPr bwMode="auto">
          <a:xfrm>
            <a:off x="6935788" y="2860675"/>
            <a:ext cx="42862" cy="79375"/>
          </a:xfrm>
          <a:custGeom>
            <a:avLst/>
            <a:gdLst/>
            <a:ahLst/>
            <a:cxnLst>
              <a:cxn ang="0">
                <a:pos x="100" y="1"/>
              </a:cxn>
              <a:cxn ang="0">
                <a:pos x="100" y="30"/>
              </a:cxn>
              <a:cxn ang="0">
                <a:pos x="100" y="55"/>
              </a:cxn>
              <a:cxn ang="0">
                <a:pos x="100" y="78"/>
              </a:cxn>
              <a:cxn ang="0">
                <a:pos x="100" y="99"/>
              </a:cxn>
              <a:cxn ang="0">
                <a:pos x="98" y="109"/>
              </a:cxn>
              <a:cxn ang="0">
                <a:pos x="94" y="118"/>
              </a:cxn>
              <a:cxn ang="0">
                <a:pos x="89" y="128"/>
              </a:cxn>
              <a:cxn ang="0">
                <a:pos x="82" y="137"/>
              </a:cxn>
              <a:cxn ang="0">
                <a:pos x="73" y="144"/>
              </a:cxn>
              <a:cxn ang="0">
                <a:pos x="62" y="150"/>
              </a:cxn>
              <a:cxn ang="0">
                <a:pos x="57" y="152"/>
              </a:cxn>
              <a:cxn ang="0">
                <a:pos x="51" y="154"/>
              </a:cxn>
              <a:cxn ang="0">
                <a:pos x="46" y="155"/>
              </a:cxn>
              <a:cxn ang="0">
                <a:pos x="39" y="155"/>
              </a:cxn>
              <a:cxn ang="0">
                <a:pos x="35" y="154"/>
              </a:cxn>
              <a:cxn ang="0">
                <a:pos x="30" y="153"/>
              </a:cxn>
              <a:cxn ang="0">
                <a:pos x="26" y="151"/>
              </a:cxn>
              <a:cxn ang="0">
                <a:pos x="22" y="149"/>
              </a:cxn>
              <a:cxn ang="0">
                <a:pos x="15" y="142"/>
              </a:cxn>
              <a:cxn ang="0">
                <a:pos x="9" y="134"/>
              </a:cxn>
              <a:cxn ang="0">
                <a:pos x="5" y="124"/>
              </a:cxn>
              <a:cxn ang="0">
                <a:pos x="2" y="113"/>
              </a:cxn>
              <a:cxn ang="0">
                <a:pos x="0" y="103"/>
              </a:cxn>
              <a:cxn ang="0">
                <a:pos x="0" y="93"/>
              </a:cxn>
              <a:cxn ang="0">
                <a:pos x="0" y="77"/>
              </a:cxn>
              <a:cxn ang="0">
                <a:pos x="0" y="65"/>
              </a:cxn>
              <a:cxn ang="0">
                <a:pos x="0" y="56"/>
              </a:cxn>
              <a:cxn ang="0">
                <a:pos x="0" y="50"/>
              </a:cxn>
              <a:cxn ang="0">
                <a:pos x="15" y="50"/>
              </a:cxn>
              <a:cxn ang="0">
                <a:pos x="26" y="50"/>
              </a:cxn>
              <a:cxn ang="0">
                <a:pos x="26" y="40"/>
              </a:cxn>
              <a:cxn ang="0">
                <a:pos x="27" y="31"/>
              </a:cxn>
              <a:cxn ang="0">
                <a:pos x="29" y="23"/>
              </a:cxn>
              <a:cxn ang="0">
                <a:pos x="31" y="17"/>
              </a:cxn>
              <a:cxn ang="0">
                <a:pos x="35" y="12"/>
              </a:cxn>
              <a:cxn ang="0">
                <a:pos x="39" y="7"/>
              </a:cxn>
              <a:cxn ang="0">
                <a:pos x="42" y="4"/>
              </a:cxn>
              <a:cxn ang="0">
                <a:pos x="48" y="2"/>
              </a:cxn>
              <a:cxn ang="0">
                <a:pos x="59" y="0"/>
              </a:cxn>
              <a:cxn ang="0">
                <a:pos x="71" y="0"/>
              </a:cxn>
              <a:cxn ang="0">
                <a:pos x="84" y="0"/>
              </a:cxn>
              <a:cxn ang="0">
                <a:pos x="100" y="1"/>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7" name="Group 535"/>
          <p:cNvGrpSpPr>
            <a:grpSpLocks/>
          </p:cNvGrpSpPr>
          <p:nvPr>
            <p:custDataLst>
              <p:tags r:id="rId371"/>
            </p:custDataLst>
          </p:nvPr>
        </p:nvGrpSpPr>
        <p:grpSpPr bwMode="auto">
          <a:xfrm>
            <a:off x="4583113" y="2328863"/>
            <a:ext cx="482600" cy="201612"/>
            <a:chOff x="3289" y="1830"/>
            <a:chExt cx="363" cy="128"/>
          </a:xfrm>
          <a:solidFill>
            <a:schemeClr val="bg1">
              <a:lumMod val="65000"/>
            </a:schemeClr>
          </a:solidFill>
        </p:grpSpPr>
        <p:sp>
          <p:nvSpPr>
            <p:cNvPr id="2584" name="Freeform 536"/>
            <p:cNvSpPr>
              <a:spLocks/>
            </p:cNvSpPr>
            <p:nvPr/>
          </p:nvSpPr>
          <p:spPr bwMode="auto">
            <a:xfrm>
              <a:off x="3289" y="1871"/>
              <a:ext cx="4" cy="3"/>
            </a:xfrm>
            <a:custGeom>
              <a:avLst/>
              <a:gdLst/>
              <a:ahLst/>
              <a:cxnLst>
                <a:cxn ang="0">
                  <a:pos x="13" y="0"/>
                </a:cxn>
                <a:cxn ang="0">
                  <a:pos x="12" y="1"/>
                </a:cxn>
                <a:cxn ang="0">
                  <a:pos x="9" y="3"/>
                </a:cxn>
                <a:cxn ang="0">
                  <a:pos x="4" y="5"/>
                </a:cxn>
                <a:cxn ang="0">
                  <a:pos x="0" y="7"/>
                </a:cxn>
                <a:cxn ang="0">
                  <a:pos x="7" y="3"/>
                </a:cxn>
                <a:cxn ang="0">
                  <a:pos x="13" y="0"/>
                </a:cxn>
              </a:cxnLst>
              <a:rect l="0" t="0" r="r" b="b"/>
              <a:pathLst>
                <a:path w="13" h="7">
                  <a:moveTo>
                    <a:pt x="13" y="0"/>
                  </a:moveTo>
                  <a:lnTo>
                    <a:pt x="12" y="1"/>
                  </a:lnTo>
                  <a:lnTo>
                    <a:pt x="9" y="3"/>
                  </a:lnTo>
                  <a:lnTo>
                    <a:pt x="4" y="5"/>
                  </a:lnTo>
                  <a:lnTo>
                    <a:pt x="0" y="7"/>
                  </a:lnTo>
                  <a:lnTo>
                    <a:pt x="7" y="3"/>
                  </a:lnTo>
                  <a:lnTo>
                    <a:pt x="1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5" name="Freeform 537"/>
            <p:cNvSpPr>
              <a:spLocks/>
            </p:cNvSpPr>
            <p:nvPr/>
          </p:nvSpPr>
          <p:spPr bwMode="auto">
            <a:xfrm>
              <a:off x="3324" y="1937"/>
              <a:ext cx="10" cy="3"/>
            </a:xfrm>
            <a:custGeom>
              <a:avLst/>
              <a:gdLst/>
              <a:ahLst/>
              <a:cxnLst>
                <a:cxn ang="0">
                  <a:pos x="0" y="6"/>
                </a:cxn>
                <a:cxn ang="0">
                  <a:pos x="7" y="5"/>
                </a:cxn>
                <a:cxn ang="0">
                  <a:pos x="15" y="3"/>
                </a:cxn>
                <a:cxn ang="0">
                  <a:pos x="25" y="1"/>
                </a:cxn>
                <a:cxn ang="0">
                  <a:pos x="34" y="0"/>
                </a:cxn>
                <a:cxn ang="0">
                  <a:pos x="31" y="2"/>
                </a:cxn>
                <a:cxn ang="0">
                  <a:pos x="27" y="4"/>
                </a:cxn>
                <a:cxn ang="0">
                  <a:pos x="22" y="6"/>
                </a:cxn>
                <a:cxn ang="0">
                  <a:pos x="18" y="7"/>
                </a:cxn>
                <a:cxn ang="0">
                  <a:pos x="12" y="8"/>
                </a:cxn>
                <a:cxn ang="0">
                  <a:pos x="8" y="8"/>
                </a:cxn>
                <a:cxn ang="0">
                  <a:pos x="4" y="8"/>
                </a:cxn>
                <a:cxn ang="0">
                  <a:pos x="0" y="6"/>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6" name="Freeform 538"/>
            <p:cNvSpPr>
              <a:spLocks/>
            </p:cNvSpPr>
            <p:nvPr/>
          </p:nvSpPr>
          <p:spPr bwMode="auto">
            <a:xfrm>
              <a:off x="3343" y="1948"/>
              <a:ext cx="4" cy="8"/>
            </a:xfrm>
            <a:custGeom>
              <a:avLst/>
              <a:gdLst/>
              <a:ahLst/>
              <a:cxnLst>
                <a:cxn ang="0">
                  <a:pos x="0" y="24"/>
                </a:cxn>
                <a:cxn ang="0">
                  <a:pos x="0" y="0"/>
                </a:cxn>
                <a:cxn ang="0">
                  <a:pos x="13" y="12"/>
                </a:cxn>
                <a:cxn ang="0">
                  <a:pos x="0" y="24"/>
                </a:cxn>
              </a:cxnLst>
              <a:rect l="0" t="0" r="r" b="b"/>
              <a:pathLst>
                <a:path w="13" h="24">
                  <a:moveTo>
                    <a:pt x="0" y="24"/>
                  </a:moveTo>
                  <a:lnTo>
                    <a:pt x="0" y="0"/>
                  </a:lnTo>
                  <a:lnTo>
                    <a:pt x="13" y="12"/>
                  </a:lnTo>
                  <a:lnTo>
                    <a:pt x="0" y="24"/>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7" name="Freeform 539"/>
            <p:cNvSpPr>
              <a:spLocks/>
            </p:cNvSpPr>
            <p:nvPr/>
          </p:nvSpPr>
          <p:spPr bwMode="auto">
            <a:xfrm>
              <a:off x="3313" y="1834"/>
              <a:ext cx="34" cy="23"/>
            </a:xfrm>
            <a:custGeom>
              <a:avLst/>
              <a:gdLst/>
              <a:ahLst/>
              <a:cxnLst>
                <a:cxn ang="0">
                  <a:pos x="0" y="13"/>
                </a:cxn>
                <a:cxn ang="0">
                  <a:pos x="0" y="27"/>
                </a:cxn>
                <a:cxn ang="0">
                  <a:pos x="0" y="45"/>
                </a:cxn>
                <a:cxn ang="0">
                  <a:pos x="0" y="62"/>
                </a:cxn>
                <a:cxn ang="0">
                  <a:pos x="0" y="69"/>
                </a:cxn>
                <a:cxn ang="0">
                  <a:pos x="16" y="66"/>
                </a:cxn>
                <a:cxn ang="0">
                  <a:pos x="49" y="58"/>
                </a:cxn>
                <a:cxn ang="0">
                  <a:pos x="85" y="50"/>
                </a:cxn>
                <a:cxn ang="0">
                  <a:pos x="107" y="44"/>
                </a:cxn>
                <a:cxn ang="0">
                  <a:pos x="101" y="38"/>
                </a:cxn>
                <a:cxn ang="0">
                  <a:pos x="94" y="34"/>
                </a:cxn>
                <a:cxn ang="0">
                  <a:pos x="86" y="30"/>
                </a:cxn>
                <a:cxn ang="0">
                  <a:pos x="78" y="27"/>
                </a:cxn>
                <a:cxn ang="0">
                  <a:pos x="72" y="23"/>
                </a:cxn>
                <a:cxn ang="0">
                  <a:pos x="65" y="18"/>
                </a:cxn>
                <a:cxn ang="0">
                  <a:pos x="63" y="15"/>
                </a:cxn>
                <a:cxn ang="0">
                  <a:pos x="62" y="11"/>
                </a:cxn>
                <a:cxn ang="0">
                  <a:pos x="61" y="7"/>
                </a:cxn>
                <a:cxn ang="0">
                  <a:pos x="61" y="0"/>
                </a:cxn>
                <a:cxn ang="0">
                  <a:pos x="54" y="1"/>
                </a:cxn>
                <a:cxn ang="0">
                  <a:pos x="38" y="4"/>
                </a:cxn>
                <a:cxn ang="0">
                  <a:pos x="18" y="9"/>
                </a:cxn>
                <a:cxn ang="0">
                  <a:pos x="0" y="13"/>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8" name="Freeform 540"/>
            <p:cNvSpPr>
              <a:spLocks/>
            </p:cNvSpPr>
            <p:nvPr/>
          </p:nvSpPr>
          <p:spPr bwMode="auto">
            <a:xfrm>
              <a:off x="3302" y="1830"/>
              <a:ext cx="350" cy="128"/>
            </a:xfrm>
            <a:custGeom>
              <a:avLst/>
              <a:gdLst/>
              <a:ahLst/>
              <a:cxnLst>
                <a:cxn ang="0">
                  <a:pos x="992" y="124"/>
                </a:cxn>
                <a:cxn ang="0">
                  <a:pos x="970" y="103"/>
                </a:cxn>
                <a:cxn ang="0">
                  <a:pos x="962" y="57"/>
                </a:cxn>
                <a:cxn ang="0">
                  <a:pos x="936" y="36"/>
                </a:cxn>
                <a:cxn ang="0">
                  <a:pos x="817" y="19"/>
                </a:cxn>
                <a:cxn ang="0">
                  <a:pos x="726" y="58"/>
                </a:cxn>
                <a:cxn ang="0">
                  <a:pos x="678" y="65"/>
                </a:cxn>
                <a:cxn ang="0">
                  <a:pos x="632" y="65"/>
                </a:cxn>
                <a:cxn ang="0">
                  <a:pos x="612" y="44"/>
                </a:cxn>
                <a:cxn ang="0">
                  <a:pos x="560" y="37"/>
                </a:cxn>
                <a:cxn ang="0">
                  <a:pos x="525" y="19"/>
                </a:cxn>
                <a:cxn ang="0">
                  <a:pos x="483" y="21"/>
                </a:cxn>
                <a:cxn ang="0">
                  <a:pos x="465" y="0"/>
                </a:cxn>
                <a:cxn ang="0">
                  <a:pos x="390" y="16"/>
                </a:cxn>
                <a:cxn ang="0">
                  <a:pos x="299" y="26"/>
                </a:cxn>
                <a:cxn ang="0">
                  <a:pos x="257" y="45"/>
                </a:cxn>
                <a:cxn ang="0">
                  <a:pos x="138" y="61"/>
                </a:cxn>
                <a:cxn ang="0">
                  <a:pos x="173" y="75"/>
                </a:cxn>
                <a:cxn ang="0">
                  <a:pos x="164" y="90"/>
                </a:cxn>
                <a:cxn ang="0">
                  <a:pos x="114" y="93"/>
                </a:cxn>
                <a:cxn ang="0">
                  <a:pos x="42" y="94"/>
                </a:cxn>
                <a:cxn ang="0">
                  <a:pos x="8" y="110"/>
                </a:cxn>
                <a:cxn ang="0">
                  <a:pos x="0" y="147"/>
                </a:cxn>
                <a:cxn ang="0">
                  <a:pos x="16" y="167"/>
                </a:cxn>
                <a:cxn ang="0">
                  <a:pos x="22" y="193"/>
                </a:cxn>
                <a:cxn ang="0">
                  <a:pos x="21" y="210"/>
                </a:cxn>
                <a:cxn ang="0">
                  <a:pos x="49" y="237"/>
                </a:cxn>
                <a:cxn ang="0">
                  <a:pos x="56" y="259"/>
                </a:cxn>
                <a:cxn ang="0">
                  <a:pos x="74" y="271"/>
                </a:cxn>
                <a:cxn ang="0">
                  <a:pos x="96" y="290"/>
                </a:cxn>
                <a:cxn ang="0">
                  <a:pos x="205" y="352"/>
                </a:cxn>
                <a:cxn ang="0">
                  <a:pos x="253" y="370"/>
                </a:cxn>
                <a:cxn ang="0">
                  <a:pos x="267" y="358"/>
                </a:cxn>
                <a:cxn ang="0">
                  <a:pos x="277" y="338"/>
                </a:cxn>
                <a:cxn ang="0">
                  <a:pos x="297" y="316"/>
                </a:cxn>
                <a:cxn ang="0">
                  <a:pos x="334" y="323"/>
                </a:cxn>
                <a:cxn ang="0">
                  <a:pos x="362" y="358"/>
                </a:cxn>
                <a:cxn ang="0">
                  <a:pos x="399" y="370"/>
                </a:cxn>
                <a:cxn ang="0">
                  <a:pos x="447" y="359"/>
                </a:cxn>
                <a:cxn ang="0">
                  <a:pos x="493" y="335"/>
                </a:cxn>
                <a:cxn ang="0">
                  <a:pos x="525" y="327"/>
                </a:cxn>
                <a:cxn ang="0">
                  <a:pos x="564" y="326"/>
                </a:cxn>
                <a:cxn ang="0">
                  <a:pos x="567" y="367"/>
                </a:cxn>
                <a:cxn ang="0">
                  <a:pos x="590" y="377"/>
                </a:cxn>
                <a:cxn ang="0">
                  <a:pos x="613" y="362"/>
                </a:cxn>
                <a:cxn ang="0">
                  <a:pos x="647" y="336"/>
                </a:cxn>
                <a:cxn ang="0">
                  <a:pos x="752" y="327"/>
                </a:cxn>
                <a:cxn ang="0">
                  <a:pos x="831" y="315"/>
                </a:cxn>
                <a:cxn ang="0">
                  <a:pos x="918" y="283"/>
                </a:cxn>
                <a:cxn ang="0">
                  <a:pos x="967" y="286"/>
                </a:cxn>
                <a:cxn ang="0">
                  <a:pos x="1005" y="293"/>
                </a:cxn>
                <a:cxn ang="0">
                  <a:pos x="1056" y="308"/>
                </a:cxn>
                <a:cxn ang="0">
                  <a:pos x="1056" y="268"/>
                </a:cxn>
                <a:cxn ang="0">
                  <a:pos x="1026" y="219"/>
                </a:cxn>
                <a:cxn ang="0">
                  <a:pos x="1017" y="167"/>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589" name="Freeform 541"/>
          <p:cNvSpPr>
            <a:spLocks/>
          </p:cNvSpPr>
          <p:nvPr>
            <p:custDataLst>
              <p:tags r:id="rId372"/>
            </p:custDataLst>
          </p:nvPr>
        </p:nvSpPr>
        <p:spPr bwMode="auto">
          <a:xfrm>
            <a:off x="2571750" y="3481388"/>
            <a:ext cx="100013" cy="122237"/>
          </a:xfrm>
          <a:custGeom>
            <a:avLst/>
            <a:gdLst/>
            <a:ahLst/>
            <a:cxnLst>
              <a:cxn ang="0">
                <a:pos x="63" y="236"/>
              </a:cxn>
              <a:cxn ang="0">
                <a:pos x="68" y="237"/>
              </a:cxn>
              <a:cxn ang="0">
                <a:pos x="75" y="235"/>
              </a:cxn>
              <a:cxn ang="0">
                <a:pos x="83" y="234"/>
              </a:cxn>
              <a:cxn ang="0">
                <a:pos x="89" y="230"/>
              </a:cxn>
              <a:cxn ang="0">
                <a:pos x="96" y="223"/>
              </a:cxn>
              <a:cxn ang="0">
                <a:pos x="99" y="214"/>
              </a:cxn>
              <a:cxn ang="0">
                <a:pos x="123" y="209"/>
              </a:cxn>
              <a:cxn ang="0">
                <a:pos x="166" y="205"/>
              </a:cxn>
              <a:cxn ang="0">
                <a:pos x="195" y="198"/>
              </a:cxn>
              <a:cxn ang="0">
                <a:pos x="209" y="191"/>
              </a:cxn>
              <a:cxn ang="0">
                <a:pos x="220" y="181"/>
              </a:cxn>
              <a:cxn ang="0">
                <a:pos x="225" y="168"/>
              </a:cxn>
              <a:cxn ang="0">
                <a:pos x="226" y="153"/>
              </a:cxn>
              <a:cxn ang="0">
                <a:pos x="223" y="140"/>
              </a:cxn>
              <a:cxn ang="0">
                <a:pos x="215" y="123"/>
              </a:cxn>
              <a:cxn ang="0">
                <a:pos x="203" y="100"/>
              </a:cxn>
              <a:cxn ang="0">
                <a:pos x="196" y="84"/>
              </a:cxn>
              <a:cxn ang="0">
                <a:pos x="193" y="74"/>
              </a:cxn>
              <a:cxn ang="0">
                <a:pos x="195" y="59"/>
              </a:cxn>
              <a:cxn ang="0">
                <a:pos x="200" y="43"/>
              </a:cxn>
              <a:cxn ang="0">
                <a:pos x="213" y="25"/>
              </a:cxn>
              <a:cxn ang="0">
                <a:pos x="213" y="14"/>
              </a:cxn>
              <a:cxn ang="0">
                <a:pos x="191" y="7"/>
              </a:cxn>
              <a:cxn ang="0">
                <a:pos x="154" y="2"/>
              </a:cxn>
              <a:cxn ang="0">
                <a:pos x="20" y="6"/>
              </a:cxn>
              <a:cxn ang="0">
                <a:pos x="18" y="31"/>
              </a:cxn>
              <a:cxn ang="0">
                <a:pos x="10" y="54"/>
              </a:cxn>
              <a:cxn ang="0">
                <a:pos x="3" y="79"/>
              </a:cxn>
              <a:cxn ang="0">
                <a:pos x="0" y="111"/>
              </a:cxn>
              <a:cxn ang="0">
                <a:pos x="3" y="130"/>
              </a:cxn>
              <a:cxn ang="0">
                <a:pos x="10" y="146"/>
              </a:cxn>
              <a:cxn ang="0">
                <a:pos x="30" y="173"/>
              </a:cxn>
              <a:cxn ang="0">
                <a:pos x="51" y="199"/>
              </a:cxn>
              <a:cxn ang="0">
                <a:pos x="57" y="216"/>
              </a:cxn>
              <a:cxn ang="0">
                <a:pos x="61" y="234"/>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0" name="Freeform 542"/>
          <p:cNvSpPr>
            <a:spLocks/>
          </p:cNvSpPr>
          <p:nvPr>
            <p:custDataLst>
              <p:tags r:id="rId373"/>
            </p:custDataLst>
          </p:nvPr>
        </p:nvSpPr>
        <p:spPr bwMode="auto">
          <a:xfrm>
            <a:off x="6516688" y="2917825"/>
            <a:ext cx="207962" cy="458788"/>
          </a:xfrm>
          <a:custGeom>
            <a:avLst/>
            <a:gdLst/>
            <a:ahLst/>
            <a:cxnLst>
              <a:cxn ang="0">
                <a:pos x="287" y="109"/>
              </a:cxn>
              <a:cxn ang="0">
                <a:pos x="250" y="138"/>
              </a:cxn>
              <a:cxn ang="0">
                <a:pos x="199" y="197"/>
              </a:cxn>
              <a:cxn ang="0">
                <a:pos x="198" y="213"/>
              </a:cxn>
              <a:cxn ang="0">
                <a:pos x="206" y="239"/>
              </a:cxn>
              <a:cxn ang="0">
                <a:pos x="221" y="265"/>
              </a:cxn>
              <a:cxn ang="0">
                <a:pos x="240" y="288"/>
              </a:cxn>
              <a:cxn ang="0">
                <a:pos x="259" y="301"/>
              </a:cxn>
              <a:cxn ang="0">
                <a:pos x="279" y="329"/>
              </a:cxn>
              <a:cxn ang="0">
                <a:pos x="295" y="361"/>
              </a:cxn>
              <a:cxn ang="0">
                <a:pos x="305" y="369"/>
              </a:cxn>
              <a:cxn ang="0">
                <a:pos x="438" y="499"/>
              </a:cxn>
              <a:cxn ang="0">
                <a:pos x="471" y="589"/>
              </a:cxn>
              <a:cxn ang="0">
                <a:pos x="478" y="647"/>
              </a:cxn>
              <a:cxn ang="0">
                <a:pos x="476" y="687"/>
              </a:cxn>
              <a:cxn ang="0">
                <a:pos x="478" y="708"/>
              </a:cxn>
              <a:cxn ang="0">
                <a:pos x="447" y="718"/>
              </a:cxn>
              <a:cxn ang="0">
                <a:pos x="420" y="733"/>
              </a:cxn>
              <a:cxn ang="0">
                <a:pos x="391" y="756"/>
              </a:cxn>
              <a:cxn ang="0">
                <a:pos x="365" y="789"/>
              </a:cxn>
              <a:cxn ang="0">
                <a:pos x="348" y="785"/>
              </a:cxn>
              <a:cxn ang="0">
                <a:pos x="319" y="789"/>
              </a:cxn>
              <a:cxn ang="0">
                <a:pos x="313" y="804"/>
              </a:cxn>
              <a:cxn ang="0">
                <a:pos x="289" y="838"/>
              </a:cxn>
              <a:cxn ang="0">
                <a:pos x="256" y="868"/>
              </a:cxn>
              <a:cxn ang="0">
                <a:pos x="239" y="875"/>
              </a:cxn>
              <a:cxn ang="0">
                <a:pos x="232" y="868"/>
              </a:cxn>
              <a:cxn ang="0">
                <a:pos x="225" y="844"/>
              </a:cxn>
              <a:cxn ang="0">
                <a:pos x="231" y="800"/>
              </a:cxn>
              <a:cxn ang="0">
                <a:pos x="253" y="775"/>
              </a:cxn>
              <a:cxn ang="0">
                <a:pos x="277" y="760"/>
              </a:cxn>
              <a:cxn ang="0">
                <a:pos x="295" y="753"/>
              </a:cxn>
              <a:cxn ang="0">
                <a:pos x="305" y="743"/>
              </a:cxn>
              <a:cxn ang="0">
                <a:pos x="314" y="714"/>
              </a:cxn>
              <a:cxn ang="0">
                <a:pos x="330" y="686"/>
              </a:cxn>
              <a:cxn ang="0">
                <a:pos x="365" y="643"/>
              </a:cxn>
              <a:cxn ang="0">
                <a:pos x="371" y="536"/>
              </a:cxn>
              <a:cxn ang="0">
                <a:pos x="364" y="475"/>
              </a:cxn>
              <a:cxn ang="0">
                <a:pos x="341" y="427"/>
              </a:cxn>
              <a:cxn ang="0">
                <a:pos x="297" y="377"/>
              </a:cxn>
              <a:cxn ang="0">
                <a:pos x="219" y="308"/>
              </a:cxn>
              <a:cxn ang="0">
                <a:pos x="161" y="255"/>
              </a:cxn>
              <a:cxn ang="0">
                <a:pos x="108" y="198"/>
              </a:cxn>
              <a:cxn ang="0">
                <a:pos x="72" y="146"/>
              </a:cxn>
              <a:cxn ang="0">
                <a:pos x="42" y="104"/>
              </a:cxn>
              <a:cxn ang="0">
                <a:pos x="46" y="41"/>
              </a:cxn>
              <a:cxn ang="0">
                <a:pos x="129" y="19"/>
              </a:cxn>
              <a:cxn ang="0">
                <a:pos x="148" y="5"/>
              </a:cxn>
              <a:cxn ang="0">
                <a:pos x="175" y="16"/>
              </a:cxn>
              <a:cxn ang="0">
                <a:pos x="221" y="35"/>
              </a:cxn>
              <a:cxn ang="0">
                <a:pos x="269" y="67"/>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srgbClr val="00B050"/>
              </a:solidFill>
              <a:latin typeface="Arial" pitchFamily="34" charset="0"/>
              <a:cs typeface="Arial" pitchFamily="34" charset="0"/>
            </a:endParaRPr>
          </a:p>
        </p:txBody>
      </p:sp>
      <p:sp>
        <p:nvSpPr>
          <p:cNvPr id="2591" name="Freeform 543"/>
          <p:cNvSpPr>
            <a:spLocks/>
          </p:cNvSpPr>
          <p:nvPr>
            <p:custDataLst>
              <p:tags r:id="rId374"/>
            </p:custDataLst>
          </p:nvPr>
        </p:nvSpPr>
        <p:spPr bwMode="auto">
          <a:xfrm>
            <a:off x="6604000" y="3603625"/>
            <a:ext cx="25400" cy="57150"/>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2" name="Freeform 544"/>
          <p:cNvSpPr>
            <a:spLocks/>
          </p:cNvSpPr>
          <p:nvPr>
            <p:custDataLst>
              <p:tags r:id="rId375"/>
            </p:custDataLst>
          </p:nvPr>
        </p:nvSpPr>
        <p:spPr bwMode="auto">
          <a:xfrm>
            <a:off x="5295900" y="2862263"/>
            <a:ext cx="174625" cy="271462"/>
          </a:xfrm>
          <a:custGeom>
            <a:avLst/>
            <a:gdLst/>
            <a:ahLst/>
            <a:cxnLst>
              <a:cxn ang="0">
                <a:pos x="200" y="8"/>
              </a:cxn>
              <a:cxn ang="0">
                <a:pos x="202" y="22"/>
              </a:cxn>
              <a:cxn ang="0">
                <a:pos x="208" y="36"/>
              </a:cxn>
              <a:cxn ang="0">
                <a:pos x="214" y="49"/>
              </a:cxn>
              <a:cxn ang="0">
                <a:pos x="224" y="63"/>
              </a:cxn>
              <a:cxn ang="0">
                <a:pos x="235" y="75"/>
              </a:cxn>
              <a:cxn ang="0">
                <a:pos x="249" y="86"/>
              </a:cxn>
              <a:cxn ang="0">
                <a:pos x="264" y="95"/>
              </a:cxn>
              <a:cxn ang="0">
                <a:pos x="316" y="106"/>
              </a:cxn>
              <a:cxn ang="0">
                <a:pos x="365" y="119"/>
              </a:cxn>
              <a:cxn ang="0">
                <a:pos x="380" y="127"/>
              </a:cxn>
              <a:cxn ang="0">
                <a:pos x="392" y="137"/>
              </a:cxn>
              <a:cxn ang="0">
                <a:pos x="398" y="151"/>
              </a:cxn>
              <a:cxn ang="0">
                <a:pos x="398" y="174"/>
              </a:cxn>
              <a:cxn ang="0">
                <a:pos x="390" y="200"/>
              </a:cxn>
              <a:cxn ang="0">
                <a:pos x="369" y="239"/>
              </a:cxn>
              <a:cxn ang="0">
                <a:pos x="344" y="276"/>
              </a:cxn>
              <a:cxn ang="0">
                <a:pos x="328" y="303"/>
              </a:cxn>
              <a:cxn ang="0">
                <a:pos x="314" y="330"/>
              </a:cxn>
              <a:cxn ang="0">
                <a:pos x="307" y="360"/>
              </a:cxn>
              <a:cxn ang="0">
                <a:pos x="297" y="377"/>
              </a:cxn>
              <a:cxn ang="0">
                <a:pos x="268" y="387"/>
              </a:cxn>
              <a:cxn ang="0">
                <a:pos x="246" y="399"/>
              </a:cxn>
              <a:cxn ang="0">
                <a:pos x="235" y="408"/>
              </a:cxn>
              <a:cxn ang="0">
                <a:pos x="227" y="417"/>
              </a:cxn>
              <a:cxn ang="0">
                <a:pos x="224" y="427"/>
              </a:cxn>
              <a:cxn ang="0">
                <a:pos x="213" y="438"/>
              </a:cxn>
              <a:cxn ang="0">
                <a:pos x="188" y="450"/>
              </a:cxn>
              <a:cxn ang="0">
                <a:pos x="173" y="456"/>
              </a:cxn>
              <a:cxn ang="0">
                <a:pos x="166" y="467"/>
              </a:cxn>
              <a:cxn ang="0">
                <a:pos x="158" y="481"/>
              </a:cxn>
              <a:cxn ang="0">
                <a:pos x="146" y="490"/>
              </a:cxn>
              <a:cxn ang="0">
                <a:pos x="131" y="494"/>
              </a:cxn>
              <a:cxn ang="0">
                <a:pos x="102" y="498"/>
              </a:cxn>
              <a:cxn ang="0">
                <a:pos x="73" y="504"/>
              </a:cxn>
              <a:cxn ang="0">
                <a:pos x="55" y="512"/>
              </a:cxn>
              <a:cxn ang="0">
                <a:pos x="46" y="514"/>
              </a:cxn>
              <a:cxn ang="0">
                <a:pos x="43" y="506"/>
              </a:cxn>
              <a:cxn ang="0">
                <a:pos x="38" y="497"/>
              </a:cxn>
              <a:cxn ang="0">
                <a:pos x="34" y="487"/>
              </a:cxn>
              <a:cxn ang="0">
                <a:pos x="33" y="468"/>
              </a:cxn>
              <a:cxn ang="0">
                <a:pos x="29" y="445"/>
              </a:cxn>
              <a:cxn ang="0">
                <a:pos x="17" y="418"/>
              </a:cxn>
              <a:cxn ang="0">
                <a:pos x="0" y="358"/>
              </a:cxn>
              <a:cxn ang="0">
                <a:pos x="194" y="185"/>
              </a:cxn>
              <a:cxn ang="0">
                <a:pos x="200" y="0"/>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3" name="Freeform 545"/>
          <p:cNvSpPr>
            <a:spLocks/>
          </p:cNvSpPr>
          <p:nvPr>
            <p:custDataLst>
              <p:tags r:id="rId376"/>
            </p:custDataLst>
          </p:nvPr>
        </p:nvSpPr>
        <p:spPr bwMode="auto">
          <a:xfrm>
            <a:off x="4022725" y="2916238"/>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4" name="Freeform 546"/>
          <p:cNvSpPr>
            <a:spLocks/>
          </p:cNvSpPr>
          <p:nvPr>
            <p:custDataLst>
              <p:tags r:id="rId377"/>
            </p:custDataLst>
          </p:nvPr>
        </p:nvSpPr>
        <p:spPr bwMode="auto">
          <a:xfrm>
            <a:off x="3692525" y="2533650"/>
            <a:ext cx="300038" cy="260350"/>
          </a:xfrm>
          <a:custGeom>
            <a:avLst/>
            <a:gdLst/>
            <a:ahLst/>
            <a:cxnLst>
              <a:cxn ang="0">
                <a:pos x="648" y="53"/>
              </a:cxn>
              <a:cxn ang="0">
                <a:pos x="657" y="161"/>
              </a:cxn>
              <a:cxn ang="0">
                <a:pos x="661" y="167"/>
              </a:cxn>
              <a:cxn ang="0">
                <a:pos x="677" y="177"/>
              </a:cxn>
              <a:cxn ang="0">
                <a:pos x="694" y="189"/>
              </a:cxn>
              <a:cxn ang="0">
                <a:pos x="697" y="198"/>
              </a:cxn>
              <a:cxn ang="0">
                <a:pos x="694" y="211"/>
              </a:cxn>
              <a:cxn ang="0">
                <a:pos x="685" y="217"/>
              </a:cxn>
              <a:cxn ang="0">
                <a:pos x="655" y="218"/>
              </a:cxn>
              <a:cxn ang="0">
                <a:pos x="605" y="228"/>
              </a:cxn>
              <a:cxn ang="0">
                <a:pos x="567" y="250"/>
              </a:cxn>
              <a:cxn ang="0">
                <a:pos x="549" y="267"/>
              </a:cxn>
              <a:cxn ang="0">
                <a:pos x="539" y="288"/>
              </a:cxn>
              <a:cxn ang="0">
                <a:pos x="521" y="302"/>
              </a:cxn>
              <a:cxn ang="0">
                <a:pos x="491" y="324"/>
              </a:cxn>
              <a:cxn ang="0">
                <a:pos x="455" y="352"/>
              </a:cxn>
              <a:cxn ang="0">
                <a:pos x="420" y="370"/>
              </a:cxn>
              <a:cxn ang="0">
                <a:pos x="372" y="377"/>
              </a:cxn>
              <a:cxn ang="0">
                <a:pos x="344" y="380"/>
              </a:cxn>
              <a:cxn ang="0">
                <a:pos x="316" y="396"/>
              </a:cxn>
              <a:cxn ang="0">
                <a:pos x="290" y="417"/>
              </a:cxn>
              <a:cxn ang="0">
                <a:pos x="265" y="426"/>
              </a:cxn>
              <a:cxn ang="0">
                <a:pos x="5" y="496"/>
              </a:cxn>
              <a:cxn ang="0">
                <a:pos x="32" y="487"/>
              </a:cxn>
              <a:cxn ang="0">
                <a:pos x="85" y="473"/>
              </a:cxn>
              <a:cxn ang="0">
                <a:pos x="93" y="459"/>
              </a:cxn>
              <a:cxn ang="0">
                <a:pos x="99" y="438"/>
              </a:cxn>
              <a:cxn ang="0">
                <a:pos x="119" y="422"/>
              </a:cxn>
              <a:cxn ang="0">
                <a:pos x="160" y="399"/>
              </a:cxn>
              <a:cxn ang="0">
                <a:pos x="181" y="382"/>
              </a:cxn>
              <a:cxn ang="0">
                <a:pos x="192" y="357"/>
              </a:cxn>
              <a:cxn ang="0">
                <a:pos x="193" y="316"/>
              </a:cxn>
              <a:cxn ang="0">
                <a:pos x="195" y="254"/>
              </a:cxn>
              <a:cxn ang="0">
                <a:pos x="192" y="192"/>
              </a:cxn>
              <a:cxn ang="0">
                <a:pos x="214" y="189"/>
              </a:cxn>
              <a:cxn ang="0">
                <a:pos x="228" y="179"/>
              </a:cxn>
              <a:cxn ang="0">
                <a:pos x="241" y="165"/>
              </a:cxn>
              <a:cxn ang="0">
                <a:pos x="252" y="152"/>
              </a:cxn>
              <a:cxn ang="0">
                <a:pos x="281" y="146"/>
              </a:cxn>
              <a:cxn ang="0">
                <a:pos x="314" y="143"/>
              </a:cxn>
              <a:cxn ang="0">
                <a:pos x="340" y="131"/>
              </a:cxn>
              <a:cxn ang="0">
                <a:pos x="360" y="108"/>
              </a:cxn>
              <a:cxn ang="0">
                <a:pos x="388" y="48"/>
              </a:cxn>
              <a:cxn ang="0">
                <a:pos x="407" y="12"/>
              </a:cxn>
              <a:cxn ang="0">
                <a:pos x="426" y="8"/>
              </a:cxn>
              <a:cxn ang="0">
                <a:pos x="449" y="20"/>
              </a:cxn>
              <a:cxn ang="0">
                <a:pos x="512" y="18"/>
              </a:cxn>
              <a:cxn ang="0">
                <a:pos x="590" y="13"/>
              </a:cxn>
              <a:cxn ang="0">
                <a:pos x="597" y="17"/>
              </a:cxn>
              <a:cxn ang="0">
                <a:pos x="605" y="36"/>
              </a:cxn>
              <a:cxn ang="0">
                <a:pos x="611" y="51"/>
              </a:cxn>
              <a:cxn ang="0">
                <a:pos x="618" y="50"/>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5" name="Freeform 547"/>
          <p:cNvSpPr>
            <a:spLocks/>
          </p:cNvSpPr>
          <p:nvPr>
            <p:custDataLst>
              <p:tags r:id="rId378"/>
            </p:custDataLst>
          </p:nvPr>
        </p:nvSpPr>
        <p:spPr bwMode="auto">
          <a:xfrm>
            <a:off x="4392613" y="14636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6" name="Freeform 548"/>
          <p:cNvSpPr>
            <a:spLocks/>
          </p:cNvSpPr>
          <p:nvPr>
            <p:custDataLst>
              <p:tags r:id="rId379"/>
            </p:custDataLst>
          </p:nvPr>
        </p:nvSpPr>
        <p:spPr bwMode="auto">
          <a:xfrm>
            <a:off x="4903788" y="14478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7" name="Freeform 549"/>
          <p:cNvSpPr>
            <a:spLocks/>
          </p:cNvSpPr>
          <p:nvPr>
            <p:custDataLst>
              <p:tags r:id="rId380"/>
            </p:custDataLst>
          </p:nvPr>
        </p:nvSpPr>
        <p:spPr bwMode="auto">
          <a:xfrm>
            <a:off x="5046663" y="14303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8" name="Freeform 550"/>
          <p:cNvSpPr>
            <a:spLocks/>
          </p:cNvSpPr>
          <p:nvPr>
            <p:custDataLst>
              <p:tags r:id="rId381"/>
            </p:custDataLst>
          </p:nvPr>
        </p:nvSpPr>
        <p:spPr bwMode="auto">
          <a:xfrm>
            <a:off x="5083175" y="14382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67" name="Freeform 159"/>
          <p:cNvSpPr>
            <a:spLocks/>
          </p:cNvSpPr>
          <p:nvPr>
            <p:custDataLst>
              <p:tags r:id="rId382"/>
            </p:custDataLst>
          </p:nvPr>
        </p:nvSpPr>
        <p:spPr bwMode="auto">
          <a:xfrm>
            <a:off x="4212208" y="3542655"/>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68" name="Freeform 235"/>
          <p:cNvSpPr>
            <a:spLocks/>
          </p:cNvSpPr>
          <p:nvPr>
            <p:custDataLst>
              <p:tags r:id="rId383"/>
            </p:custDataLst>
          </p:nvPr>
        </p:nvSpPr>
        <p:spPr bwMode="auto">
          <a:xfrm>
            <a:off x="3589908" y="2807642"/>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69" name="Freeform 236"/>
          <p:cNvSpPr>
            <a:spLocks/>
          </p:cNvSpPr>
          <p:nvPr>
            <p:custDataLst>
              <p:tags r:id="rId384"/>
            </p:custDataLst>
          </p:nvPr>
        </p:nvSpPr>
        <p:spPr bwMode="auto">
          <a:xfrm>
            <a:off x="3705796" y="2867967"/>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0" name="Freeform 248"/>
          <p:cNvSpPr>
            <a:spLocks/>
          </p:cNvSpPr>
          <p:nvPr>
            <p:custDataLst>
              <p:tags r:id="rId385"/>
            </p:custDataLst>
          </p:nvPr>
        </p:nvSpPr>
        <p:spPr bwMode="auto">
          <a:xfrm>
            <a:off x="4302696" y="3485505"/>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1" name="Freeform 268"/>
          <p:cNvSpPr>
            <a:spLocks/>
          </p:cNvSpPr>
          <p:nvPr>
            <p:custDataLst>
              <p:tags r:id="rId386"/>
            </p:custDataLst>
          </p:nvPr>
        </p:nvSpPr>
        <p:spPr bwMode="auto">
          <a:xfrm>
            <a:off x="4009008" y="3307705"/>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2" name="Freeform 356"/>
          <p:cNvSpPr>
            <a:spLocks/>
          </p:cNvSpPr>
          <p:nvPr>
            <p:custDataLst>
              <p:tags r:id="rId387"/>
            </p:custDataLst>
          </p:nvPr>
        </p:nvSpPr>
        <p:spPr bwMode="auto">
          <a:xfrm>
            <a:off x="5037708" y="3269605"/>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3" name="Freeform 358"/>
          <p:cNvSpPr>
            <a:spLocks/>
          </p:cNvSpPr>
          <p:nvPr>
            <p:custDataLst>
              <p:tags r:id="rId388"/>
            </p:custDataLst>
          </p:nvPr>
        </p:nvSpPr>
        <p:spPr bwMode="auto">
          <a:xfrm>
            <a:off x="4844033" y="3168005"/>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4" name="Freeform 382"/>
          <p:cNvSpPr>
            <a:spLocks/>
          </p:cNvSpPr>
          <p:nvPr>
            <p:custDataLst>
              <p:tags r:id="rId389"/>
            </p:custDataLst>
          </p:nvPr>
        </p:nvSpPr>
        <p:spPr bwMode="auto">
          <a:xfrm>
            <a:off x="4405883" y="4361805"/>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5" name="Freeform 383"/>
          <p:cNvSpPr>
            <a:spLocks/>
          </p:cNvSpPr>
          <p:nvPr>
            <p:custDataLst>
              <p:tags r:id="rId390"/>
            </p:custDataLst>
          </p:nvPr>
        </p:nvSpPr>
        <p:spPr bwMode="auto">
          <a:xfrm>
            <a:off x="4553521" y="2929880"/>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6" name="Freeform 436"/>
          <p:cNvSpPr>
            <a:spLocks/>
          </p:cNvSpPr>
          <p:nvPr>
            <p:custDataLst>
              <p:tags r:id="rId391"/>
            </p:custDataLst>
          </p:nvPr>
        </p:nvSpPr>
        <p:spPr bwMode="auto">
          <a:xfrm>
            <a:off x="4350321" y="2923530"/>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7" name="Freeform 451"/>
          <p:cNvSpPr>
            <a:spLocks/>
          </p:cNvSpPr>
          <p:nvPr>
            <p:custDataLst>
              <p:tags r:id="rId392"/>
            </p:custDataLst>
          </p:nvPr>
        </p:nvSpPr>
        <p:spPr bwMode="auto">
          <a:xfrm>
            <a:off x="4280471" y="3544242"/>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8" name="Freeform 463"/>
          <p:cNvSpPr>
            <a:spLocks/>
          </p:cNvSpPr>
          <p:nvPr>
            <p:custDataLst>
              <p:tags r:id="rId393"/>
            </p:custDataLst>
          </p:nvPr>
        </p:nvSpPr>
        <p:spPr bwMode="auto">
          <a:xfrm>
            <a:off x="3628008" y="3261667"/>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9" name="Freeform 465"/>
          <p:cNvSpPr>
            <a:spLocks/>
          </p:cNvSpPr>
          <p:nvPr>
            <p:custDataLst>
              <p:tags r:id="rId394"/>
            </p:custDataLst>
          </p:nvPr>
        </p:nvSpPr>
        <p:spPr bwMode="auto">
          <a:xfrm>
            <a:off x="3794696" y="3320405"/>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80" name="Freeform 476"/>
          <p:cNvSpPr>
            <a:spLocks/>
          </p:cNvSpPr>
          <p:nvPr>
            <p:custDataLst>
              <p:tags r:id="rId395"/>
            </p:custDataLst>
          </p:nvPr>
        </p:nvSpPr>
        <p:spPr bwMode="auto">
          <a:xfrm>
            <a:off x="4644008" y="4149080"/>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81" name="Freeform 478"/>
          <p:cNvSpPr>
            <a:spLocks/>
          </p:cNvSpPr>
          <p:nvPr>
            <p:custDataLst>
              <p:tags r:id="rId396"/>
            </p:custDataLst>
          </p:nvPr>
        </p:nvSpPr>
        <p:spPr bwMode="auto">
          <a:xfrm>
            <a:off x="4293171" y="4198292"/>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82" name="Freeform 545"/>
          <p:cNvSpPr>
            <a:spLocks/>
          </p:cNvSpPr>
          <p:nvPr>
            <p:custDataLst>
              <p:tags r:id="rId397"/>
            </p:custDataLst>
          </p:nvPr>
        </p:nvSpPr>
        <p:spPr bwMode="auto">
          <a:xfrm>
            <a:off x="4018533" y="2910830"/>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2" name="Freeform 106"/>
          <p:cNvSpPr>
            <a:spLocks/>
          </p:cNvSpPr>
          <p:nvPr>
            <p:custDataLst>
              <p:tags r:id="rId398"/>
            </p:custDataLst>
          </p:nvPr>
        </p:nvSpPr>
        <p:spPr bwMode="auto">
          <a:xfrm>
            <a:off x="8718301" y="3733477"/>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3" name="Freeform 106"/>
          <p:cNvSpPr>
            <a:spLocks/>
          </p:cNvSpPr>
          <p:nvPr>
            <p:custDataLst>
              <p:tags r:id="rId399"/>
            </p:custDataLst>
          </p:nvPr>
        </p:nvSpPr>
        <p:spPr bwMode="auto">
          <a:xfrm>
            <a:off x="9006333" y="4077072"/>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pattFill prst="lgCheck">
            <a:fgClr>
              <a:srgbClr val="00B050"/>
            </a:fgClr>
            <a:bgClr>
              <a:schemeClr val="bg1"/>
            </a:bgClr>
          </a:patt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4" name="Freeform 106"/>
          <p:cNvSpPr>
            <a:spLocks/>
          </p:cNvSpPr>
          <p:nvPr>
            <p:custDataLst>
              <p:tags r:id="rId400"/>
            </p:custDataLst>
          </p:nvPr>
        </p:nvSpPr>
        <p:spPr bwMode="auto">
          <a:xfrm>
            <a:off x="8892480" y="3861048"/>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5" name="Freeform 106"/>
          <p:cNvSpPr>
            <a:spLocks/>
          </p:cNvSpPr>
          <p:nvPr>
            <p:custDataLst>
              <p:tags r:id="rId401"/>
            </p:custDataLst>
          </p:nvPr>
        </p:nvSpPr>
        <p:spPr bwMode="auto">
          <a:xfrm>
            <a:off x="8172400" y="3589461"/>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6" name="Freeform 106"/>
          <p:cNvSpPr>
            <a:spLocks/>
          </p:cNvSpPr>
          <p:nvPr>
            <p:custDataLst>
              <p:tags r:id="rId402"/>
            </p:custDataLst>
          </p:nvPr>
        </p:nvSpPr>
        <p:spPr bwMode="auto">
          <a:xfrm>
            <a:off x="7812360" y="3212976"/>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7" name="Freeform 106"/>
          <p:cNvSpPr>
            <a:spLocks/>
          </p:cNvSpPr>
          <p:nvPr>
            <p:custDataLst>
              <p:tags r:id="rId403"/>
            </p:custDataLst>
          </p:nvPr>
        </p:nvSpPr>
        <p:spPr bwMode="auto">
          <a:xfrm>
            <a:off x="7884368" y="3212976"/>
            <a:ext cx="45719" cy="72008"/>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8" name="Freeform 346"/>
          <p:cNvSpPr>
            <a:spLocks/>
          </p:cNvSpPr>
          <p:nvPr>
            <p:custDataLst>
              <p:tags r:id="rId404"/>
            </p:custDataLst>
          </p:nvPr>
        </p:nvSpPr>
        <p:spPr bwMode="auto">
          <a:xfrm>
            <a:off x="2555776"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9" name="Freeform 346"/>
          <p:cNvSpPr>
            <a:spLocks/>
          </p:cNvSpPr>
          <p:nvPr>
            <p:custDataLst>
              <p:tags r:id="rId405"/>
            </p:custDataLst>
          </p:nvPr>
        </p:nvSpPr>
        <p:spPr bwMode="auto">
          <a:xfrm>
            <a:off x="2483768"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40" name="Freeform 346"/>
          <p:cNvSpPr>
            <a:spLocks/>
          </p:cNvSpPr>
          <p:nvPr>
            <p:custDataLst>
              <p:tags r:id="rId406"/>
            </p:custDataLst>
          </p:nvPr>
        </p:nvSpPr>
        <p:spPr bwMode="auto">
          <a:xfrm>
            <a:off x="2555776" y="3229421"/>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cxnSp>
        <p:nvCxnSpPr>
          <p:cNvPr id="626" name="Straight Connector 625"/>
          <p:cNvCxnSpPr>
            <a:stCxn id="644" idx="0"/>
          </p:cNvCxnSpPr>
          <p:nvPr/>
        </p:nvCxnSpPr>
        <p:spPr>
          <a:xfrm flipV="1">
            <a:off x="6074966" y="2787650"/>
            <a:ext cx="122166" cy="50697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4" name="TextBox 643"/>
          <p:cNvSpPr txBox="1"/>
          <p:nvPr/>
        </p:nvSpPr>
        <p:spPr>
          <a:xfrm>
            <a:off x="5768975" y="3294628"/>
            <a:ext cx="611981" cy="215444"/>
          </a:xfrm>
          <a:prstGeom prst="rect">
            <a:avLst/>
          </a:prstGeom>
          <a:solidFill>
            <a:schemeClr val="bg1"/>
          </a:solid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Bhoutan</a:t>
            </a:r>
            <a:endParaRPr lang="fr-FR" sz="800" dirty="0">
              <a:solidFill>
                <a:srgbClr val="FF0000"/>
              </a:solidFill>
              <a:latin typeface="Arial" pitchFamily="34" charset="0"/>
              <a:cs typeface="Arial" pitchFamily="34" charset="0"/>
            </a:endParaRPr>
          </a:p>
        </p:txBody>
      </p:sp>
      <p:sp>
        <p:nvSpPr>
          <p:cNvPr id="646" name="TextBox 645"/>
          <p:cNvSpPr txBox="1"/>
          <p:nvPr/>
        </p:nvSpPr>
        <p:spPr>
          <a:xfrm>
            <a:off x="1861870" y="2779879"/>
            <a:ext cx="784441"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Cuba</a:t>
            </a:r>
            <a:endParaRPr lang="fr-FR" sz="800" dirty="0">
              <a:solidFill>
                <a:srgbClr val="FF0000"/>
              </a:solidFill>
              <a:latin typeface="Arial" pitchFamily="34" charset="0"/>
              <a:cs typeface="Arial" pitchFamily="34" charset="0"/>
            </a:endParaRPr>
          </a:p>
        </p:txBody>
      </p:sp>
      <p:sp>
        <p:nvSpPr>
          <p:cNvPr id="657" name="TextBox 656"/>
          <p:cNvSpPr txBox="1"/>
          <p:nvPr/>
        </p:nvSpPr>
        <p:spPr>
          <a:xfrm>
            <a:off x="755576" y="3140968"/>
            <a:ext cx="792088"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Salvador</a:t>
            </a:r>
            <a:endParaRPr lang="fr-FR" sz="800" dirty="0">
              <a:solidFill>
                <a:srgbClr val="FF0000"/>
              </a:solidFill>
              <a:latin typeface="Arial" pitchFamily="34" charset="0"/>
              <a:cs typeface="Arial" pitchFamily="34" charset="0"/>
            </a:endParaRPr>
          </a:p>
        </p:txBody>
      </p:sp>
      <p:cxnSp>
        <p:nvCxnSpPr>
          <p:cNvPr id="658" name="Straight Connector 657"/>
          <p:cNvCxnSpPr/>
          <p:nvPr/>
        </p:nvCxnSpPr>
        <p:spPr>
          <a:xfrm>
            <a:off x="1435536" y="3263320"/>
            <a:ext cx="393264" cy="375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2" name="Straight Connector 661"/>
          <p:cNvCxnSpPr/>
          <p:nvPr/>
        </p:nvCxnSpPr>
        <p:spPr>
          <a:xfrm>
            <a:off x="1062948" y="3068523"/>
            <a:ext cx="699177" cy="149453"/>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8" name="TextBox 667"/>
          <p:cNvSpPr txBox="1"/>
          <p:nvPr/>
        </p:nvSpPr>
        <p:spPr>
          <a:xfrm>
            <a:off x="424498" y="2945497"/>
            <a:ext cx="792088" cy="215444"/>
          </a:xfrm>
          <a:prstGeom prst="rect">
            <a:avLst/>
          </a:prstGeom>
          <a:solidFill>
            <a:schemeClr val="bg1"/>
          </a:solid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Guatemala</a:t>
            </a:r>
            <a:endParaRPr lang="fr-FR" sz="800" dirty="0">
              <a:solidFill>
                <a:srgbClr val="FF0000"/>
              </a:solidFill>
              <a:latin typeface="Arial" pitchFamily="34" charset="0"/>
              <a:cs typeface="Arial" pitchFamily="34" charset="0"/>
            </a:endParaRPr>
          </a:p>
        </p:txBody>
      </p:sp>
      <p:sp>
        <p:nvSpPr>
          <p:cNvPr id="677" name="Freeform 445"/>
          <p:cNvSpPr>
            <a:spLocks/>
          </p:cNvSpPr>
          <p:nvPr>
            <p:custDataLst>
              <p:tags r:id="rId407"/>
            </p:custDataLst>
          </p:nvPr>
        </p:nvSpPr>
        <p:spPr bwMode="auto">
          <a:xfrm>
            <a:off x="4644008" y="452397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82" name="TextBox 681"/>
          <p:cNvSpPr txBox="1"/>
          <p:nvPr/>
        </p:nvSpPr>
        <p:spPr>
          <a:xfrm>
            <a:off x="3131840" y="2060848"/>
            <a:ext cx="792088"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Rép. tchèque</a:t>
            </a:r>
            <a:endParaRPr lang="fr-FR" sz="800" dirty="0">
              <a:solidFill>
                <a:srgbClr val="FF0000"/>
              </a:solidFill>
              <a:latin typeface="Arial" pitchFamily="34" charset="0"/>
              <a:cs typeface="Arial" pitchFamily="34" charset="0"/>
            </a:endParaRPr>
          </a:p>
        </p:txBody>
      </p:sp>
      <p:cxnSp>
        <p:nvCxnSpPr>
          <p:cNvPr id="683" name="Straight Connector 682"/>
          <p:cNvCxnSpPr/>
          <p:nvPr/>
        </p:nvCxnSpPr>
        <p:spPr>
          <a:xfrm flipV="1">
            <a:off x="3815333" y="2093165"/>
            <a:ext cx="452246" cy="10869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7" name="Freeform 317"/>
          <p:cNvSpPr>
            <a:spLocks/>
          </p:cNvSpPr>
          <p:nvPr>
            <p:custDataLst>
              <p:tags r:id="rId408"/>
            </p:custDataLst>
          </p:nvPr>
        </p:nvSpPr>
        <p:spPr bwMode="auto">
          <a:xfrm>
            <a:off x="5834236" y="3531171"/>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88" name="Freeform 322"/>
          <p:cNvSpPr>
            <a:spLocks/>
          </p:cNvSpPr>
          <p:nvPr>
            <p:custDataLst>
              <p:tags r:id="rId409"/>
            </p:custDataLst>
          </p:nvPr>
        </p:nvSpPr>
        <p:spPr bwMode="auto">
          <a:xfrm>
            <a:off x="5915198" y="3501008"/>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89" name="Freeform 330"/>
          <p:cNvSpPr>
            <a:spLocks/>
          </p:cNvSpPr>
          <p:nvPr>
            <p:custDataLst>
              <p:tags r:id="rId410"/>
            </p:custDataLst>
          </p:nvPr>
        </p:nvSpPr>
        <p:spPr bwMode="auto">
          <a:xfrm>
            <a:off x="5796136" y="3508946"/>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rgbClr val="92D05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90" name="TextBox 689"/>
          <p:cNvSpPr txBox="1"/>
          <p:nvPr/>
        </p:nvSpPr>
        <p:spPr>
          <a:xfrm>
            <a:off x="6588224" y="3270788"/>
            <a:ext cx="64807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Vietnam</a:t>
            </a:r>
            <a:endParaRPr lang="fr-FR" sz="800" dirty="0">
              <a:solidFill>
                <a:srgbClr val="00B050"/>
              </a:solidFill>
              <a:latin typeface="Arial" pitchFamily="34" charset="0"/>
              <a:cs typeface="Arial" pitchFamily="34" charset="0"/>
            </a:endParaRPr>
          </a:p>
        </p:txBody>
      </p:sp>
      <p:sp>
        <p:nvSpPr>
          <p:cNvPr id="691" name="TextBox 690"/>
          <p:cNvSpPr txBox="1"/>
          <p:nvPr/>
        </p:nvSpPr>
        <p:spPr>
          <a:xfrm>
            <a:off x="3174001" y="1777681"/>
            <a:ext cx="792088"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Irlande</a:t>
            </a:r>
            <a:endParaRPr lang="fr-FR" sz="800" dirty="0">
              <a:solidFill>
                <a:srgbClr val="FF0000"/>
              </a:solidFill>
              <a:latin typeface="Arial" pitchFamily="34" charset="0"/>
              <a:cs typeface="Arial" pitchFamily="34" charset="0"/>
            </a:endParaRPr>
          </a:p>
        </p:txBody>
      </p:sp>
      <p:sp>
        <p:nvSpPr>
          <p:cNvPr id="694" name="TextBox 693"/>
          <p:cNvSpPr txBox="1"/>
          <p:nvPr/>
        </p:nvSpPr>
        <p:spPr>
          <a:xfrm>
            <a:off x="4202113" y="2583470"/>
            <a:ext cx="648072"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00B050"/>
                </a:solidFill>
                <a:latin typeface="Arial" pitchFamily="34" charset="0"/>
              </a:rPr>
              <a:t>Palestine</a:t>
            </a:r>
            <a:endParaRPr lang="fr-FR" sz="800" dirty="0">
              <a:solidFill>
                <a:srgbClr val="00B050"/>
              </a:solidFill>
              <a:latin typeface="Arial" pitchFamily="34" charset="0"/>
              <a:cs typeface="Arial" pitchFamily="34" charset="0"/>
            </a:endParaRPr>
          </a:p>
        </p:txBody>
      </p:sp>
      <p:sp>
        <p:nvSpPr>
          <p:cNvPr id="704" name="TextBox 703"/>
          <p:cNvSpPr txBox="1"/>
          <p:nvPr/>
        </p:nvSpPr>
        <p:spPr>
          <a:xfrm>
            <a:off x="761330" y="2629128"/>
            <a:ext cx="606362"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Mexique</a:t>
            </a:r>
            <a:endParaRPr lang="fr-FR" sz="800" dirty="0">
              <a:solidFill>
                <a:srgbClr val="FF0000"/>
              </a:solidFill>
              <a:latin typeface="Arial" pitchFamily="34" charset="0"/>
              <a:cs typeface="Arial" pitchFamily="34" charset="0"/>
            </a:endParaRPr>
          </a:p>
        </p:txBody>
      </p:sp>
      <p:sp>
        <p:nvSpPr>
          <p:cNvPr id="706" name="Freeform 367"/>
          <p:cNvSpPr>
            <a:spLocks/>
          </p:cNvSpPr>
          <p:nvPr>
            <p:custDataLst>
              <p:tags r:id="rId411"/>
            </p:custDataLst>
          </p:nvPr>
        </p:nvSpPr>
        <p:spPr bwMode="auto">
          <a:xfrm>
            <a:off x="5436096" y="3933056"/>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rgbClr val="996633"/>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707" name="Freeform 366"/>
          <p:cNvSpPr>
            <a:spLocks/>
          </p:cNvSpPr>
          <p:nvPr>
            <p:custDataLst>
              <p:tags r:id="rId412"/>
            </p:custDataLst>
          </p:nvPr>
        </p:nvSpPr>
        <p:spPr bwMode="auto">
          <a:xfrm>
            <a:off x="5436096" y="3946326"/>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rgbClr val="996633"/>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733" name="TextBox 732"/>
          <p:cNvSpPr txBox="1"/>
          <p:nvPr/>
        </p:nvSpPr>
        <p:spPr>
          <a:xfrm>
            <a:off x="7250917" y="2629922"/>
            <a:ext cx="792088"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990099"/>
                </a:solidFill>
                <a:latin typeface="Arial" pitchFamily="34" charset="0"/>
              </a:rPr>
              <a:t>Afghanistan</a:t>
            </a:r>
            <a:endParaRPr lang="fr-FR" sz="800" dirty="0">
              <a:solidFill>
                <a:srgbClr val="990099"/>
              </a:solidFill>
              <a:latin typeface="Arial" pitchFamily="34" charset="0"/>
              <a:cs typeface="Arial" pitchFamily="34" charset="0"/>
            </a:endParaRPr>
          </a:p>
        </p:txBody>
      </p:sp>
      <p:cxnSp>
        <p:nvCxnSpPr>
          <p:cNvPr id="737" name="Straight Connector 736"/>
          <p:cNvCxnSpPr/>
          <p:nvPr/>
        </p:nvCxnSpPr>
        <p:spPr>
          <a:xfrm flipH="1" flipV="1">
            <a:off x="5220073" y="3392708"/>
            <a:ext cx="250452" cy="204567"/>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3" name="Straight Connector 742"/>
          <p:cNvCxnSpPr>
            <a:stCxn id="733" idx="1"/>
          </p:cNvCxnSpPr>
          <p:nvPr/>
        </p:nvCxnSpPr>
        <p:spPr>
          <a:xfrm flipH="1" flipV="1">
            <a:off x="5530851" y="2590800"/>
            <a:ext cx="1720066" cy="146844"/>
          </a:xfrm>
          <a:prstGeom prst="line">
            <a:avLst/>
          </a:prstGeom>
          <a:ln>
            <a:solidFill>
              <a:schemeClr val="tx1"/>
            </a:solidFill>
            <a:tailEnd type="triangle"/>
          </a:ln>
          <a:effectLst>
            <a:innerShdw blurRad="114300">
              <a:prstClr val="black"/>
            </a:innerShdw>
          </a:effectLst>
        </p:spPr>
        <p:style>
          <a:lnRef idx="1">
            <a:schemeClr val="accent1"/>
          </a:lnRef>
          <a:fillRef idx="0">
            <a:schemeClr val="accent1"/>
          </a:fillRef>
          <a:effectRef idx="0">
            <a:schemeClr val="accent1"/>
          </a:effectRef>
          <a:fontRef idx="minor">
            <a:schemeClr val="tx1"/>
          </a:fontRef>
        </p:style>
      </p:cxnSp>
      <p:sp>
        <p:nvSpPr>
          <p:cNvPr id="752" name="TextBox 751"/>
          <p:cNvSpPr txBox="1"/>
          <p:nvPr/>
        </p:nvSpPr>
        <p:spPr>
          <a:xfrm>
            <a:off x="2559318" y="4874740"/>
            <a:ext cx="67759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Argentine</a:t>
            </a:r>
            <a:endParaRPr lang="fr-FR" sz="800" dirty="0">
              <a:solidFill>
                <a:srgbClr val="00B050"/>
              </a:solidFill>
              <a:latin typeface="Arial" pitchFamily="34" charset="0"/>
              <a:cs typeface="Arial" pitchFamily="34" charset="0"/>
            </a:endParaRPr>
          </a:p>
        </p:txBody>
      </p:sp>
      <p:sp>
        <p:nvSpPr>
          <p:cNvPr id="763" name="TextBox 762"/>
          <p:cNvSpPr txBox="1"/>
          <p:nvPr/>
        </p:nvSpPr>
        <p:spPr>
          <a:xfrm>
            <a:off x="2070100" y="2580144"/>
            <a:ext cx="1291517"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République Dominicaine</a:t>
            </a:r>
            <a:endParaRPr lang="fr-FR" sz="800" dirty="0">
              <a:solidFill>
                <a:srgbClr val="FF0000"/>
              </a:solidFill>
              <a:latin typeface="Arial" pitchFamily="34" charset="0"/>
              <a:cs typeface="Arial" pitchFamily="34" charset="0"/>
            </a:endParaRPr>
          </a:p>
        </p:txBody>
      </p:sp>
      <p:sp>
        <p:nvSpPr>
          <p:cNvPr id="764" name="TextBox 763"/>
          <p:cNvSpPr txBox="1"/>
          <p:nvPr/>
        </p:nvSpPr>
        <p:spPr>
          <a:xfrm>
            <a:off x="300791" y="3537406"/>
            <a:ext cx="723900"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Costa Rica</a:t>
            </a:r>
            <a:endParaRPr lang="fr-FR" sz="800" dirty="0">
              <a:solidFill>
                <a:srgbClr val="FF0000"/>
              </a:solidFill>
              <a:latin typeface="Arial" pitchFamily="34" charset="0"/>
              <a:cs typeface="Arial" pitchFamily="34" charset="0"/>
            </a:endParaRPr>
          </a:p>
        </p:txBody>
      </p:sp>
      <p:cxnSp>
        <p:nvCxnSpPr>
          <p:cNvPr id="765" name="Straight Connector 764"/>
          <p:cNvCxnSpPr>
            <a:stCxn id="744" idx="3"/>
          </p:cNvCxnSpPr>
          <p:nvPr/>
        </p:nvCxnSpPr>
        <p:spPr>
          <a:xfrm flipV="1">
            <a:off x="912310" y="3384159"/>
            <a:ext cx="961172" cy="21946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7" name="Straight Connector 776"/>
          <p:cNvCxnSpPr/>
          <p:nvPr/>
        </p:nvCxnSpPr>
        <p:spPr>
          <a:xfrm flipV="1">
            <a:off x="5836819" y="2719462"/>
            <a:ext cx="144016" cy="28803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8" name="TextBox 787"/>
          <p:cNvSpPr txBox="1"/>
          <p:nvPr/>
        </p:nvSpPr>
        <p:spPr>
          <a:xfrm>
            <a:off x="151893" y="3333290"/>
            <a:ext cx="86632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Nicaragua</a:t>
            </a:r>
            <a:endParaRPr lang="fr-FR" sz="800" dirty="0">
              <a:solidFill>
                <a:srgbClr val="FF0000"/>
              </a:solidFill>
              <a:latin typeface="Arial" pitchFamily="34" charset="0"/>
              <a:cs typeface="Arial" pitchFamily="34" charset="0"/>
            </a:endParaRPr>
          </a:p>
        </p:txBody>
      </p:sp>
      <p:cxnSp>
        <p:nvCxnSpPr>
          <p:cNvPr id="789" name="Straight Connector 788"/>
          <p:cNvCxnSpPr/>
          <p:nvPr/>
        </p:nvCxnSpPr>
        <p:spPr>
          <a:xfrm flipV="1">
            <a:off x="842561" y="3280167"/>
            <a:ext cx="1067996" cy="17823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4" name="Straight Connector 793"/>
          <p:cNvCxnSpPr/>
          <p:nvPr/>
        </p:nvCxnSpPr>
        <p:spPr>
          <a:xfrm flipV="1">
            <a:off x="1506782" y="3571718"/>
            <a:ext cx="747309" cy="26921"/>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8" name="Straight Connector 807"/>
          <p:cNvCxnSpPr/>
          <p:nvPr/>
        </p:nvCxnSpPr>
        <p:spPr>
          <a:xfrm flipH="1">
            <a:off x="2336451" y="2743200"/>
            <a:ext cx="288618" cy="309563"/>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5" name="TextBox 684"/>
          <p:cNvSpPr txBox="1"/>
          <p:nvPr/>
        </p:nvSpPr>
        <p:spPr>
          <a:xfrm>
            <a:off x="1159808" y="3670865"/>
            <a:ext cx="792088"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Équateur</a:t>
            </a:r>
            <a:endParaRPr lang="fr-FR" sz="800" dirty="0">
              <a:solidFill>
                <a:srgbClr val="00B050"/>
              </a:solidFill>
              <a:latin typeface="Arial" pitchFamily="34" charset="0"/>
              <a:cs typeface="Arial" pitchFamily="34" charset="0"/>
            </a:endParaRPr>
          </a:p>
        </p:txBody>
      </p:sp>
      <p:sp>
        <p:nvSpPr>
          <p:cNvPr id="699" name="TextBox 698"/>
          <p:cNvSpPr txBox="1"/>
          <p:nvPr/>
        </p:nvSpPr>
        <p:spPr>
          <a:xfrm>
            <a:off x="2746974" y="4271146"/>
            <a:ext cx="934021" cy="307777"/>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Brésil</a:t>
            </a:r>
          </a:p>
          <a:p>
            <a:pPr algn="ctr" fontAlgn="base">
              <a:spcBef>
                <a:spcPct val="0"/>
              </a:spcBef>
              <a:spcAft>
                <a:spcPct val="0"/>
              </a:spcAft>
            </a:pPr>
            <a:r>
              <a:rPr lang="nb-NO" sz="600" u="sng" dirty="0" smtClean="0">
                <a:solidFill>
                  <a:srgbClr val="990099"/>
                </a:solidFill>
                <a:latin typeface="Arial" pitchFamily="34" charset="0"/>
              </a:rPr>
              <a:t>(deuxième</a:t>
            </a:r>
            <a:r>
              <a:rPr dirty="0" smtClean="0"/>
              <a:t> </a:t>
            </a:r>
            <a:r>
              <a:rPr lang="nb-NO" sz="600" u="sng" dirty="0" smtClean="0">
                <a:solidFill>
                  <a:srgbClr val="990099"/>
                </a:solidFill>
                <a:latin typeface="Arial" pitchFamily="34" charset="0"/>
              </a:rPr>
              <a:t>évaluation)</a:t>
            </a:r>
            <a:endParaRPr lang="fr-FR" sz="600" u="sng" dirty="0">
              <a:solidFill>
                <a:srgbClr val="990099"/>
              </a:solidFill>
              <a:latin typeface="Arial" pitchFamily="34" charset="0"/>
              <a:cs typeface="Arial" pitchFamily="34" charset="0"/>
            </a:endParaRPr>
          </a:p>
        </p:txBody>
      </p:sp>
      <p:sp>
        <p:nvSpPr>
          <p:cNvPr id="714" name="TextBox 713"/>
          <p:cNvSpPr txBox="1"/>
          <p:nvPr/>
        </p:nvSpPr>
        <p:spPr>
          <a:xfrm>
            <a:off x="3457376" y="3558418"/>
            <a:ext cx="1108230"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Burkina Faso</a:t>
            </a:r>
            <a:endParaRPr lang="fr-FR" sz="800" dirty="0">
              <a:solidFill>
                <a:srgbClr val="FF0000"/>
              </a:solidFill>
              <a:latin typeface="Arial" pitchFamily="34" charset="0"/>
              <a:cs typeface="Arial" pitchFamily="34" charset="0"/>
            </a:endParaRPr>
          </a:p>
        </p:txBody>
      </p:sp>
      <p:sp>
        <p:nvSpPr>
          <p:cNvPr id="726" name="TextBox 725"/>
          <p:cNvSpPr txBox="1"/>
          <p:nvPr/>
        </p:nvSpPr>
        <p:spPr>
          <a:xfrm>
            <a:off x="2635356" y="3079401"/>
            <a:ext cx="66311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La Barbade</a:t>
            </a:r>
            <a:endParaRPr lang="fr-FR" sz="800" dirty="0">
              <a:solidFill>
                <a:srgbClr val="FF0000"/>
              </a:solidFill>
              <a:latin typeface="Arial" pitchFamily="34" charset="0"/>
              <a:cs typeface="Arial" pitchFamily="34" charset="0"/>
            </a:endParaRPr>
          </a:p>
        </p:txBody>
      </p:sp>
      <p:sp>
        <p:nvSpPr>
          <p:cNvPr id="744" name="TextBox 743"/>
          <p:cNvSpPr txBox="1"/>
          <p:nvPr/>
        </p:nvSpPr>
        <p:spPr>
          <a:xfrm flipH="1">
            <a:off x="912310" y="3495903"/>
            <a:ext cx="78838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Colombie</a:t>
            </a:r>
            <a:endParaRPr lang="fr-FR" sz="800" dirty="0">
              <a:solidFill>
                <a:srgbClr val="FF0000"/>
              </a:solidFill>
              <a:latin typeface="Arial" pitchFamily="34" charset="0"/>
              <a:cs typeface="Arial" pitchFamily="34" charset="0"/>
            </a:endParaRPr>
          </a:p>
        </p:txBody>
      </p:sp>
      <p:sp>
        <p:nvSpPr>
          <p:cNvPr id="751" name="TextBox 750"/>
          <p:cNvSpPr txBox="1"/>
          <p:nvPr/>
        </p:nvSpPr>
        <p:spPr>
          <a:xfrm>
            <a:off x="5076056" y="4077072"/>
            <a:ext cx="93610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Mozambique</a:t>
            </a:r>
            <a:endParaRPr lang="fr-FR" sz="800" dirty="0">
              <a:solidFill>
                <a:srgbClr val="00B050"/>
              </a:solidFill>
              <a:latin typeface="Arial" pitchFamily="34" charset="0"/>
              <a:cs typeface="Arial" pitchFamily="34" charset="0"/>
            </a:endParaRPr>
          </a:p>
        </p:txBody>
      </p:sp>
      <p:sp>
        <p:nvSpPr>
          <p:cNvPr id="753" name="TextBox 752"/>
          <p:cNvSpPr txBox="1"/>
          <p:nvPr/>
        </p:nvSpPr>
        <p:spPr>
          <a:xfrm>
            <a:off x="5231135" y="3515524"/>
            <a:ext cx="720080" cy="223828"/>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Somalie</a:t>
            </a:r>
            <a:endParaRPr lang="fr-FR" sz="800" u="sng" dirty="0">
              <a:solidFill>
                <a:srgbClr val="990099"/>
              </a:solidFill>
              <a:latin typeface="Arial" pitchFamily="34" charset="0"/>
              <a:cs typeface="Arial" pitchFamily="34" charset="0"/>
            </a:endParaRPr>
          </a:p>
        </p:txBody>
      </p:sp>
      <p:cxnSp>
        <p:nvCxnSpPr>
          <p:cNvPr id="762" name="Straight Connector 761"/>
          <p:cNvCxnSpPr/>
          <p:nvPr/>
        </p:nvCxnSpPr>
        <p:spPr>
          <a:xfrm flipH="1" flipV="1">
            <a:off x="6197133" y="2949575"/>
            <a:ext cx="762467" cy="16837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9" name="TextBox 768"/>
          <p:cNvSpPr txBox="1"/>
          <p:nvPr/>
        </p:nvSpPr>
        <p:spPr>
          <a:xfrm>
            <a:off x="6612090" y="3068960"/>
            <a:ext cx="922186"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Bangladesh</a:t>
            </a:r>
            <a:endParaRPr lang="fr-FR" sz="800" dirty="0">
              <a:solidFill>
                <a:srgbClr val="FF0000"/>
              </a:solidFill>
              <a:latin typeface="Arial" pitchFamily="34" charset="0"/>
              <a:cs typeface="Arial" pitchFamily="34" charset="0"/>
            </a:endParaRPr>
          </a:p>
        </p:txBody>
      </p:sp>
      <p:sp>
        <p:nvSpPr>
          <p:cNvPr id="771" name="TextBox 770"/>
          <p:cNvSpPr txBox="1"/>
          <p:nvPr/>
        </p:nvSpPr>
        <p:spPr>
          <a:xfrm>
            <a:off x="5400675" y="2967038"/>
            <a:ext cx="580159"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Népal</a:t>
            </a:r>
            <a:endParaRPr lang="fr-FR" sz="800" dirty="0">
              <a:solidFill>
                <a:srgbClr val="FF0000"/>
              </a:solidFill>
              <a:latin typeface="Arial" pitchFamily="34" charset="0"/>
              <a:cs typeface="Arial" pitchFamily="34" charset="0"/>
            </a:endParaRPr>
          </a:p>
        </p:txBody>
      </p:sp>
      <p:sp>
        <p:nvSpPr>
          <p:cNvPr id="659" name="Freeform 18"/>
          <p:cNvSpPr>
            <a:spLocks/>
          </p:cNvSpPr>
          <p:nvPr>
            <p:custDataLst>
              <p:tags r:id="rId413"/>
            </p:custDataLst>
          </p:nvPr>
        </p:nvSpPr>
        <p:spPr bwMode="auto">
          <a:xfrm>
            <a:off x="4826694" y="2636912"/>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rgbClr val="00B05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cxnSp>
        <p:nvCxnSpPr>
          <p:cNvPr id="678" name="Straight Connector 677"/>
          <p:cNvCxnSpPr/>
          <p:nvPr/>
        </p:nvCxnSpPr>
        <p:spPr>
          <a:xfrm flipH="1">
            <a:off x="2597385" y="3223619"/>
            <a:ext cx="145167" cy="4345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0" name="Straight Connector 709"/>
          <p:cNvCxnSpPr/>
          <p:nvPr/>
        </p:nvCxnSpPr>
        <p:spPr>
          <a:xfrm flipV="1">
            <a:off x="3960873" y="3307590"/>
            <a:ext cx="25339" cy="266361"/>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1" name="Freeform 317"/>
          <p:cNvSpPr>
            <a:spLocks/>
          </p:cNvSpPr>
          <p:nvPr>
            <p:custDataLst>
              <p:tags r:id="rId414"/>
            </p:custDataLst>
          </p:nvPr>
        </p:nvSpPr>
        <p:spPr bwMode="auto">
          <a:xfrm>
            <a:off x="5076056" y="4090343"/>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cxnSp>
        <p:nvCxnSpPr>
          <p:cNvPr id="713" name="Straight Connector 712"/>
          <p:cNvCxnSpPr/>
          <p:nvPr/>
        </p:nvCxnSpPr>
        <p:spPr>
          <a:xfrm flipH="1" flipV="1">
            <a:off x="4948239" y="4149726"/>
            <a:ext cx="268286" cy="50799"/>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7" name="Straight Connector 716"/>
          <p:cNvCxnSpPr/>
          <p:nvPr/>
        </p:nvCxnSpPr>
        <p:spPr>
          <a:xfrm flipV="1">
            <a:off x="2166268" y="4389003"/>
            <a:ext cx="418761" cy="45774"/>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7" name="Rectangle 666"/>
          <p:cNvSpPr/>
          <p:nvPr/>
        </p:nvSpPr>
        <p:spPr>
          <a:xfrm>
            <a:off x="1386769" y="560965"/>
            <a:ext cx="7619564" cy="584775"/>
          </a:xfrm>
          <a:prstGeom prst="rect">
            <a:avLst/>
          </a:prstGeom>
        </p:spPr>
        <p:txBody>
          <a:bodyPr wrap="square">
            <a:spAutoFit/>
          </a:bodyPr>
          <a:lstStyle/>
          <a:p>
            <a:pPr algn="ctr" fontAlgn="base">
              <a:spcBef>
                <a:spcPct val="0"/>
              </a:spcBef>
              <a:spcAft>
                <a:spcPct val="0"/>
              </a:spcAft>
            </a:pPr>
            <a:r>
              <a:rPr lang="en-GB" sz="3200" dirty="0" smtClean="0">
                <a:solidFill>
                  <a:schemeClr val="tx2"/>
                </a:solidFill>
                <a:latin typeface="+mj-lt"/>
              </a:rPr>
              <a:t>Le CMP ISC dans le monde (septembre 2016)</a:t>
            </a:r>
            <a:endParaRPr lang="fr-FR" sz="3200" dirty="0">
              <a:solidFill>
                <a:schemeClr val="tx2"/>
              </a:solidFill>
              <a:latin typeface="+mj-lt"/>
              <a:cs typeface="Arial" pitchFamily="34" charset="0"/>
            </a:endParaRPr>
          </a:p>
        </p:txBody>
      </p:sp>
      <p:sp>
        <p:nvSpPr>
          <p:cNvPr id="670" name="Rounded Rectangle 669"/>
          <p:cNvSpPr/>
          <p:nvPr/>
        </p:nvSpPr>
        <p:spPr>
          <a:xfrm>
            <a:off x="4430753" y="5949277"/>
            <a:ext cx="1179471" cy="540001"/>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base">
              <a:spcBef>
                <a:spcPct val="0"/>
              </a:spcBef>
              <a:spcAft>
                <a:spcPct val="0"/>
              </a:spcAft>
            </a:pPr>
            <a:r>
              <a:rPr lang="nb-NO" sz="1200" b="1" dirty="0" smtClean="0">
                <a:solidFill>
                  <a:prstClr val="black"/>
                </a:solidFill>
                <a:latin typeface="Arial" pitchFamily="34" charset="0"/>
              </a:rPr>
              <a:t>Rapport final</a:t>
            </a:r>
            <a:endParaRPr lang="fr-FR" sz="1200" dirty="0">
              <a:solidFill>
                <a:prstClr val="black"/>
              </a:solidFill>
              <a:latin typeface="Arial" pitchFamily="34" charset="0"/>
              <a:cs typeface="Arial" pitchFamily="34" charset="0"/>
            </a:endParaRPr>
          </a:p>
        </p:txBody>
      </p:sp>
      <p:sp>
        <p:nvSpPr>
          <p:cNvPr id="671" name="Rounded Rectangle 670"/>
          <p:cNvSpPr/>
          <p:nvPr/>
        </p:nvSpPr>
        <p:spPr>
          <a:xfrm>
            <a:off x="5749925" y="5949278"/>
            <a:ext cx="1261780" cy="5400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base">
              <a:spcBef>
                <a:spcPct val="0"/>
              </a:spcBef>
              <a:spcAft>
                <a:spcPct val="0"/>
              </a:spcAft>
            </a:pPr>
            <a:r>
              <a:rPr lang="nb-NO" sz="1200" b="1" dirty="0" smtClean="0">
                <a:solidFill>
                  <a:prstClr val="black"/>
                </a:solidFill>
                <a:latin typeface="Arial" pitchFamily="34" charset="0"/>
              </a:rPr>
              <a:t>Ébauche de rapport</a:t>
            </a:r>
            <a:endParaRPr lang="fr-FR" sz="1200" dirty="0">
              <a:solidFill>
                <a:prstClr val="black"/>
              </a:solidFill>
              <a:latin typeface="Arial" pitchFamily="34" charset="0"/>
              <a:cs typeface="Arial" pitchFamily="34" charset="0"/>
            </a:endParaRPr>
          </a:p>
        </p:txBody>
      </p:sp>
      <p:sp>
        <p:nvSpPr>
          <p:cNvPr id="672" name="Rounded Rectangle 671"/>
          <p:cNvSpPr/>
          <p:nvPr/>
        </p:nvSpPr>
        <p:spPr>
          <a:xfrm>
            <a:off x="7177668" y="5949278"/>
            <a:ext cx="1298094" cy="540000"/>
          </a:xfrm>
          <a:prstGeom prst="roundRect">
            <a:avLst/>
          </a:prstGeom>
          <a:solidFill>
            <a:srgbClr val="990099"/>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base">
              <a:spcBef>
                <a:spcPct val="0"/>
              </a:spcBef>
              <a:spcAft>
                <a:spcPct val="0"/>
              </a:spcAft>
            </a:pPr>
            <a:r>
              <a:rPr lang="nb-NO" sz="900" b="1" dirty="0">
                <a:solidFill>
                  <a:prstClr val="black"/>
                </a:solidFill>
                <a:latin typeface="Arial" pitchFamily="34" charset="0"/>
              </a:rPr>
              <a:t>Évaluation</a:t>
            </a:r>
            <a:r>
              <a:rPr sz="900" dirty="0" smtClean="0"/>
              <a:t> </a:t>
            </a:r>
            <a:r>
              <a:rPr lang="nb-NO" sz="900" b="1" dirty="0" smtClean="0">
                <a:solidFill>
                  <a:prstClr val="black"/>
                </a:solidFill>
                <a:latin typeface="Arial" pitchFamily="34" charset="0"/>
              </a:rPr>
              <a:t>à l’initiative du responsable de l'ISC</a:t>
            </a:r>
            <a:endParaRPr lang="fr-FR" sz="900" dirty="0">
              <a:solidFill>
                <a:prstClr val="black"/>
              </a:solidFill>
              <a:latin typeface="Arial" pitchFamily="34" charset="0"/>
              <a:cs typeface="Arial" pitchFamily="34" charset="0"/>
            </a:endParaRPr>
          </a:p>
        </p:txBody>
      </p:sp>
      <p:sp>
        <p:nvSpPr>
          <p:cNvPr id="712" name="TextBox 711"/>
          <p:cNvSpPr txBox="1"/>
          <p:nvPr/>
        </p:nvSpPr>
        <p:spPr>
          <a:xfrm>
            <a:off x="1835150" y="3119266"/>
            <a:ext cx="784441"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00B050"/>
                </a:solidFill>
                <a:latin typeface="Arial" pitchFamily="34" charset="0"/>
              </a:rPr>
              <a:t>Honduras</a:t>
            </a:r>
            <a:endParaRPr lang="fr-FR" sz="800" u="sng" dirty="0">
              <a:solidFill>
                <a:srgbClr val="00B050"/>
              </a:solidFill>
              <a:latin typeface="Arial" pitchFamily="34" charset="0"/>
              <a:cs typeface="Arial" pitchFamily="34" charset="0"/>
            </a:endParaRPr>
          </a:p>
        </p:txBody>
      </p:sp>
      <p:sp>
        <p:nvSpPr>
          <p:cNvPr id="718" name="TextBox 717"/>
          <p:cNvSpPr txBox="1"/>
          <p:nvPr/>
        </p:nvSpPr>
        <p:spPr>
          <a:xfrm>
            <a:off x="1555852" y="3823265"/>
            <a:ext cx="54844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Pérou</a:t>
            </a:r>
            <a:endParaRPr lang="fr-FR" sz="800" dirty="0">
              <a:solidFill>
                <a:srgbClr val="FF0000"/>
              </a:solidFill>
              <a:latin typeface="Arial" pitchFamily="34" charset="0"/>
              <a:cs typeface="Arial" pitchFamily="34" charset="0"/>
            </a:endParaRPr>
          </a:p>
        </p:txBody>
      </p:sp>
      <p:sp>
        <p:nvSpPr>
          <p:cNvPr id="720" name="TextBox 719"/>
          <p:cNvSpPr txBox="1"/>
          <p:nvPr/>
        </p:nvSpPr>
        <p:spPr>
          <a:xfrm>
            <a:off x="4242173" y="2404533"/>
            <a:ext cx="64807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Chypre</a:t>
            </a:r>
            <a:endParaRPr lang="fr-FR" sz="800" dirty="0">
              <a:solidFill>
                <a:srgbClr val="00B050"/>
              </a:solidFill>
              <a:latin typeface="Arial" pitchFamily="34" charset="0"/>
              <a:cs typeface="Arial" pitchFamily="34" charset="0"/>
            </a:endParaRPr>
          </a:p>
        </p:txBody>
      </p:sp>
      <p:sp>
        <p:nvSpPr>
          <p:cNvPr id="723" name="TextBox 722"/>
          <p:cNvSpPr txBox="1"/>
          <p:nvPr/>
        </p:nvSpPr>
        <p:spPr>
          <a:xfrm>
            <a:off x="2514092" y="3269979"/>
            <a:ext cx="1213643"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Trinité &amp; Tobago</a:t>
            </a:r>
            <a:endParaRPr lang="fr-FR" sz="800" dirty="0">
              <a:solidFill>
                <a:srgbClr val="00B050"/>
              </a:solidFill>
              <a:latin typeface="Arial" pitchFamily="34" charset="0"/>
              <a:cs typeface="Arial" pitchFamily="34" charset="0"/>
            </a:endParaRPr>
          </a:p>
        </p:txBody>
      </p:sp>
      <p:sp>
        <p:nvSpPr>
          <p:cNvPr id="725" name="TextBox 724"/>
          <p:cNvSpPr txBox="1"/>
          <p:nvPr/>
        </p:nvSpPr>
        <p:spPr>
          <a:xfrm>
            <a:off x="8201282" y="4002088"/>
            <a:ext cx="936104"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00B050"/>
                </a:solidFill>
                <a:latin typeface="Arial" pitchFamily="34" charset="0"/>
              </a:rPr>
              <a:t>Îles Cook</a:t>
            </a:r>
            <a:endParaRPr lang="fr-FR" sz="800" u="sng" dirty="0">
              <a:solidFill>
                <a:srgbClr val="00B050"/>
              </a:solidFill>
              <a:latin typeface="Arial" pitchFamily="34" charset="0"/>
              <a:cs typeface="Arial" pitchFamily="34" charset="0"/>
            </a:endParaRPr>
          </a:p>
        </p:txBody>
      </p:sp>
      <p:sp>
        <p:nvSpPr>
          <p:cNvPr id="727" name="TextBox 726"/>
          <p:cNvSpPr txBox="1"/>
          <p:nvPr/>
        </p:nvSpPr>
        <p:spPr>
          <a:xfrm>
            <a:off x="1600975" y="4326962"/>
            <a:ext cx="681416"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990099"/>
                </a:solidFill>
                <a:latin typeface="Arial" pitchFamily="34" charset="0"/>
              </a:rPr>
              <a:t>Paraguay</a:t>
            </a:r>
            <a:endParaRPr lang="fr-FR" sz="800" dirty="0">
              <a:solidFill>
                <a:srgbClr val="990099"/>
              </a:solidFill>
              <a:latin typeface="Arial" pitchFamily="34" charset="0"/>
              <a:cs typeface="Arial" pitchFamily="34" charset="0"/>
            </a:endParaRPr>
          </a:p>
        </p:txBody>
      </p:sp>
      <p:sp>
        <p:nvSpPr>
          <p:cNvPr id="730" name="TextBox 729"/>
          <p:cNvSpPr txBox="1"/>
          <p:nvPr/>
        </p:nvSpPr>
        <p:spPr>
          <a:xfrm>
            <a:off x="2936409" y="3347328"/>
            <a:ext cx="875122" cy="400110"/>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Sierra</a:t>
            </a:r>
            <a:r>
              <a:rPr dirty="0" smtClean="0"/>
              <a:t> </a:t>
            </a:r>
            <a:r>
              <a:rPr lang="nb-NO" sz="800" u="sng" dirty="0" smtClean="0">
                <a:solidFill>
                  <a:srgbClr val="990099"/>
                </a:solidFill>
                <a:latin typeface="Arial" pitchFamily="34" charset="0"/>
              </a:rPr>
              <a:t>Leone</a:t>
            </a:r>
            <a:r>
              <a:rPr dirty="0" smtClean="0"/>
              <a:t> </a:t>
            </a:r>
            <a:r>
              <a:rPr lang="nb-NO" sz="600" u="sng" dirty="0" smtClean="0">
                <a:solidFill>
                  <a:srgbClr val="990099"/>
                </a:solidFill>
                <a:latin typeface="Arial" pitchFamily="34" charset="0"/>
              </a:rPr>
              <a:t>(deuxième</a:t>
            </a:r>
            <a:r>
              <a:rPr dirty="0" smtClean="0"/>
              <a:t> </a:t>
            </a:r>
            <a:r>
              <a:rPr lang="nb-NO" sz="600" u="sng" dirty="0" smtClean="0">
                <a:solidFill>
                  <a:srgbClr val="990099"/>
                </a:solidFill>
                <a:latin typeface="Arial" pitchFamily="34" charset="0"/>
              </a:rPr>
              <a:t>évaluation)</a:t>
            </a:r>
            <a:endParaRPr lang="fr-FR" sz="600" u="sng" dirty="0">
              <a:solidFill>
                <a:srgbClr val="990099"/>
              </a:solidFill>
              <a:latin typeface="Arial" pitchFamily="34" charset="0"/>
              <a:cs typeface="Arial" pitchFamily="34" charset="0"/>
            </a:endParaRPr>
          </a:p>
        </p:txBody>
      </p:sp>
      <p:sp>
        <p:nvSpPr>
          <p:cNvPr id="731" name="TextBox 730"/>
          <p:cNvSpPr txBox="1"/>
          <p:nvPr/>
        </p:nvSpPr>
        <p:spPr>
          <a:xfrm>
            <a:off x="3635896" y="1457081"/>
            <a:ext cx="792088"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Norvège</a:t>
            </a:r>
            <a:endParaRPr lang="fr-FR" sz="800" u="sng" dirty="0">
              <a:solidFill>
                <a:srgbClr val="990099"/>
              </a:solidFill>
              <a:latin typeface="Arial" pitchFamily="34" charset="0"/>
              <a:cs typeface="Arial" pitchFamily="34" charset="0"/>
            </a:endParaRPr>
          </a:p>
        </p:txBody>
      </p:sp>
      <p:sp>
        <p:nvSpPr>
          <p:cNvPr id="735" name="TextBox 734"/>
          <p:cNvSpPr txBox="1"/>
          <p:nvPr/>
        </p:nvSpPr>
        <p:spPr>
          <a:xfrm>
            <a:off x="5284788" y="3232107"/>
            <a:ext cx="576064" cy="215444"/>
          </a:xfrm>
          <a:prstGeom prst="rect">
            <a:avLst/>
          </a:prstGeom>
          <a:noFill/>
        </p:spPr>
        <p:txBody>
          <a:bodyPr wrap="square" rtlCol="0">
            <a:spAutoFit/>
          </a:bodyPr>
          <a:lstStyle/>
          <a:p>
            <a:pPr algn="ctr" fontAlgn="base">
              <a:spcBef>
                <a:spcPct val="0"/>
              </a:spcBef>
              <a:spcAft>
                <a:spcPct val="0"/>
              </a:spcAft>
            </a:pPr>
            <a:r>
              <a:rPr lang="nb-NO" sz="800" i="1" dirty="0" smtClean="0">
                <a:solidFill>
                  <a:srgbClr val="FF0000"/>
                </a:solidFill>
                <a:latin typeface="Arial" pitchFamily="34" charset="0"/>
              </a:rPr>
              <a:t>Djibouti</a:t>
            </a:r>
            <a:endParaRPr lang="fr-FR" sz="800" i="1" dirty="0">
              <a:solidFill>
                <a:srgbClr val="FF0000"/>
              </a:solidFill>
              <a:latin typeface="Arial" pitchFamily="34" charset="0"/>
              <a:cs typeface="Arial" pitchFamily="34" charset="0"/>
            </a:endParaRPr>
          </a:p>
        </p:txBody>
      </p:sp>
      <p:cxnSp>
        <p:nvCxnSpPr>
          <p:cNvPr id="736" name="Straight Connector 735"/>
          <p:cNvCxnSpPr/>
          <p:nvPr/>
        </p:nvCxnSpPr>
        <p:spPr>
          <a:xfrm flipH="1" flipV="1">
            <a:off x="5073922" y="3281365"/>
            <a:ext cx="329126" cy="6079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9" name="TextBox 738"/>
          <p:cNvSpPr txBox="1"/>
          <p:nvPr/>
        </p:nvSpPr>
        <p:spPr>
          <a:xfrm>
            <a:off x="2608002" y="2408466"/>
            <a:ext cx="1783779" cy="215444"/>
          </a:xfrm>
          <a:prstGeom prst="rect">
            <a:avLst/>
          </a:prstGeom>
          <a:noFill/>
        </p:spPr>
        <p:txBody>
          <a:bodyPr wrap="square" rtlCol="0">
            <a:spAutoFit/>
          </a:bodyPr>
          <a:lstStyle/>
          <a:p>
            <a:pPr algn="ctr" fontAlgn="base">
              <a:spcBef>
                <a:spcPct val="0"/>
              </a:spcBef>
              <a:spcAft>
                <a:spcPct val="0"/>
              </a:spcAft>
            </a:pPr>
            <a:r>
              <a:rPr lang="nb-NO" sz="800" i="1" dirty="0" smtClean="0">
                <a:solidFill>
                  <a:srgbClr val="FF0000"/>
                </a:solidFill>
                <a:latin typeface="Arial" pitchFamily="34" charset="0"/>
              </a:rPr>
              <a:t>République slovaque</a:t>
            </a:r>
            <a:endParaRPr lang="fr-FR" sz="800" i="1" dirty="0">
              <a:solidFill>
                <a:srgbClr val="FF0000"/>
              </a:solidFill>
              <a:latin typeface="Arial" pitchFamily="34" charset="0"/>
              <a:cs typeface="Arial" pitchFamily="34" charset="0"/>
            </a:endParaRPr>
          </a:p>
        </p:txBody>
      </p:sp>
      <p:sp>
        <p:nvSpPr>
          <p:cNvPr id="740" name="TextBox 739"/>
          <p:cNvSpPr txBox="1"/>
          <p:nvPr/>
        </p:nvSpPr>
        <p:spPr>
          <a:xfrm>
            <a:off x="4359107" y="1211720"/>
            <a:ext cx="650480" cy="215444"/>
          </a:xfrm>
          <a:prstGeom prst="rect">
            <a:avLst/>
          </a:prstGeom>
          <a:noFill/>
        </p:spPr>
        <p:txBody>
          <a:bodyPr wrap="square" rtlCol="0">
            <a:spAutoFit/>
          </a:bodyPr>
          <a:lstStyle/>
          <a:p>
            <a:pPr algn="ctr" fontAlgn="base">
              <a:spcBef>
                <a:spcPct val="0"/>
              </a:spcBef>
              <a:spcAft>
                <a:spcPct val="0"/>
              </a:spcAft>
            </a:pPr>
            <a:r>
              <a:rPr lang="nb-NO" sz="800" i="1" dirty="0" smtClean="0">
                <a:solidFill>
                  <a:srgbClr val="FF0000"/>
                </a:solidFill>
                <a:latin typeface="Arial" pitchFamily="34" charset="0"/>
              </a:rPr>
              <a:t>Lettonie</a:t>
            </a:r>
            <a:endParaRPr lang="fr-FR" sz="800" i="1" dirty="0">
              <a:solidFill>
                <a:srgbClr val="FF0000"/>
              </a:solidFill>
              <a:latin typeface="Arial" pitchFamily="34" charset="0"/>
              <a:cs typeface="Arial" pitchFamily="34" charset="0"/>
            </a:endParaRPr>
          </a:p>
        </p:txBody>
      </p:sp>
      <p:cxnSp>
        <p:nvCxnSpPr>
          <p:cNvPr id="746" name="Straight Connector 745"/>
          <p:cNvCxnSpPr/>
          <p:nvPr/>
        </p:nvCxnSpPr>
        <p:spPr>
          <a:xfrm flipH="1">
            <a:off x="4537075" y="1389423"/>
            <a:ext cx="160670" cy="46193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7" name="Straight Connector 746"/>
          <p:cNvCxnSpPr>
            <a:endCxn id="2391" idx="38"/>
          </p:cNvCxnSpPr>
          <p:nvPr/>
        </p:nvCxnSpPr>
        <p:spPr>
          <a:xfrm flipV="1">
            <a:off x="3870325" y="2136793"/>
            <a:ext cx="501988" cy="357170"/>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24497" y="5805264"/>
            <a:ext cx="3855973" cy="68401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nb-NO" sz="900" dirty="0" smtClean="0">
                <a:solidFill>
                  <a:prstClr val="black"/>
                </a:solidFill>
              </a:rPr>
              <a:t>Italiques : évaluation réalisée au moyen d'une version antérieure du</a:t>
            </a:r>
            <a:r>
              <a:rPr sz="900" dirty="0" smtClean="0"/>
              <a:t> </a:t>
            </a:r>
            <a:r>
              <a:rPr lang="nb-NO" sz="900" dirty="0" smtClean="0">
                <a:solidFill>
                  <a:prstClr val="black"/>
                </a:solidFill>
              </a:rPr>
              <a:t>CMP ISC</a:t>
            </a:r>
          </a:p>
          <a:p>
            <a:pPr algn="ctr" fontAlgn="base">
              <a:spcBef>
                <a:spcPct val="0"/>
              </a:spcBef>
              <a:spcAft>
                <a:spcPct val="0"/>
              </a:spcAft>
            </a:pPr>
            <a:r>
              <a:rPr lang="nb-NO" sz="900" dirty="0" smtClean="0">
                <a:solidFill>
                  <a:prstClr val="black"/>
                </a:solidFill>
              </a:rPr>
              <a:t>Police romaine : évaluation réalisée au moyen de la version pilote du CMP ISC</a:t>
            </a:r>
          </a:p>
          <a:p>
            <a:pPr algn="ctr" fontAlgn="base">
              <a:spcBef>
                <a:spcPct val="0"/>
              </a:spcBef>
              <a:spcAft>
                <a:spcPct val="0"/>
              </a:spcAft>
            </a:pPr>
            <a:r>
              <a:rPr lang="nb-NO" sz="900" dirty="0">
                <a:solidFill>
                  <a:prstClr val="black"/>
                </a:solidFill>
              </a:rPr>
              <a:t>Souligné : évaluation réalisée au moyen d'une version </a:t>
            </a:r>
            <a:r>
              <a:rPr lang="nb-NO" sz="900" dirty="0" smtClean="0">
                <a:solidFill>
                  <a:prstClr val="black"/>
                </a:solidFill>
              </a:rPr>
              <a:t>récente </a:t>
            </a:r>
            <a:r>
              <a:rPr lang="nb-NO" sz="900" dirty="0">
                <a:solidFill>
                  <a:prstClr val="black"/>
                </a:solidFill>
              </a:rPr>
              <a:t>du CMP ISC (v. 3.1, 3.2 et version d'endossement)</a:t>
            </a:r>
            <a:endParaRPr lang="fr-FR" sz="900" dirty="0">
              <a:solidFill>
                <a:prstClr val="black"/>
              </a:solidFill>
            </a:endParaRPr>
          </a:p>
        </p:txBody>
      </p:sp>
      <p:sp>
        <p:nvSpPr>
          <p:cNvPr id="643" name="TextBox 642"/>
          <p:cNvSpPr txBox="1"/>
          <p:nvPr/>
        </p:nvSpPr>
        <p:spPr>
          <a:xfrm>
            <a:off x="4957763" y="4545806"/>
            <a:ext cx="93610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Swaziland</a:t>
            </a:r>
            <a:endParaRPr lang="fr-FR" sz="800" dirty="0">
              <a:solidFill>
                <a:srgbClr val="FF0000"/>
              </a:solidFill>
              <a:latin typeface="Arial" pitchFamily="34" charset="0"/>
              <a:cs typeface="Arial" pitchFamily="34" charset="0"/>
            </a:endParaRPr>
          </a:p>
        </p:txBody>
      </p:sp>
      <p:cxnSp>
        <p:nvCxnSpPr>
          <p:cNvPr id="645" name="Straight Connector 644"/>
          <p:cNvCxnSpPr/>
          <p:nvPr/>
        </p:nvCxnSpPr>
        <p:spPr>
          <a:xfrm flipH="1" flipV="1">
            <a:off x="4815620" y="4503510"/>
            <a:ext cx="366836" cy="15765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8" name="Freeform 647"/>
          <p:cNvSpPr/>
          <p:nvPr/>
        </p:nvSpPr>
        <p:spPr>
          <a:xfrm>
            <a:off x="4630738" y="3316288"/>
            <a:ext cx="279400" cy="228600"/>
          </a:xfrm>
          <a:custGeom>
            <a:avLst/>
            <a:gdLst>
              <a:gd name="connsiteX0" fmla="*/ 0 w 278607"/>
              <a:gd name="connsiteY0" fmla="*/ 80963 h 228600"/>
              <a:gd name="connsiteX1" fmla="*/ 50007 w 278607"/>
              <a:gd name="connsiteY1" fmla="*/ 45244 h 228600"/>
              <a:gd name="connsiteX2" fmla="*/ 69057 w 278607"/>
              <a:gd name="connsiteY2" fmla="*/ 54769 h 228600"/>
              <a:gd name="connsiteX3" fmla="*/ 71438 w 278607"/>
              <a:gd name="connsiteY3" fmla="*/ 69057 h 228600"/>
              <a:gd name="connsiteX4" fmla="*/ 95250 w 278607"/>
              <a:gd name="connsiteY4" fmla="*/ 73819 h 228600"/>
              <a:gd name="connsiteX5" fmla="*/ 95250 w 278607"/>
              <a:gd name="connsiteY5" fmla="*/ 73819 h 228600"/>
              <a:gd name="connsiteX6" fmla="*/ 123825 w 278607"/>
              <a:gd name="connsiteY6" fmla="*/ 61913 h 228600"/>
              <a:gd name="connsiteX7" fmla="*/ 130969 w 278607"/>
              <a:gd name="connsiteY7" fmla="*/ 42863 h 228600"/>
              <a:gd name="connsiteX8" fmla="*/ 138113 w 278607"/>
              <a:gd name="connsiteY8" fmla="*/ 21432 h 228600"/>
              <a:gd name="connsiteX9" fmla="*/ 152400 w 278607"/>
              <a:gd name="connsiteY9" fmla="*/ 7144 h 228600"/>
              <a:gd name="connsiteX10" fmla="*/ 173832 w 278607"/>
              <a:gd name="connsiteY10" fmla="*/ 0 h 228600"/>
              <a:gd name="connsiteX11" fmla="*/ 173832 w 278607"/>
              <a:gd name="connsiteY11" fmla="*/ 26194 h 228600"/>
              <a:gd name="connsiteX12" fmla="*/ 176213 w 278607"/>
              <a:gd name="connsiteY12" fmla="*/ 35719 h 228600"/>
              <a:gd name="connsiteX13" fmla="*/ 176213 w 278607"/>
              <a:gd name="connsiteY13" fmla="*/ 35719 h 228600"/>
              <a:gd name="connsiteX14" fmla="*/ 202407 w 278607"/>
              <a:gd name="connsiteY14" fmla="*/ 54769 h 228600"/>
              <a:gd name="connsiteX15" fmla="*/ 221457 w 278607"/>
              <a:gd name="connsiteY15" fmla="*/ 52388 h 228600"/>
              <a:gd name="connsiteX16" fmla="*/ 230982 w 278607"/>
              <a:gd name="connsiteY16" fmla="*/ 54769 h 228600"/>
              <a:gd name="connsiteX17" fmla="*/ 221457 w 278607"/>
              <a:gd name="connsiteY17" fmla="*/ 78582 h 228600"/>
              <a:gd name="connsiteX18" fmla="*/ 211932 w 278607"/>
              <a:gd name="connsiteY18" fmla="*/ 92869 h 228600"/>
              <a:gd name="connsiteX19" fmla="*/ 240507 w 278607"/>
              <a:gd name="connsiteY19" fmla="*/ 109538 h 228600"/>
              <a:gd name="connsiteX20" fmla="*/ 252413 w 278607"/>
              <a:gd name="connsiteY20" fmla="*/ 135732 h 228600"/>
              <a:gd name="connsiteX21" fmla="*/ 266700 w 278607"/>
              <a:gd name="connsiteY21" fmla="*/ 152400 h 228600"/>
              <a:gd name="connsiteX22" fmla="*/ 278607 w 278607"/>
              <a:gd name="connsiteY22" fmla="*/ 166688 h 228600"/>
              <a:gd name="connsiteX23" fmla="*/ 276225 w 278607"/>
              <a:gd name="connsiteY23" fmla="*/ 192882 h 228600"/>
              <a:gd name="connsiteX24" fmla="*/ 245269 w 278607"/>
              <a:gd name="connsiteY24" fmla="*/ 204788 h 228600"/>
              <a:gd name="connsiteX25" fmla="*/ 216694 w 278607"/>
              <a:gd name="connsiteY25" fmla="*/ 226219 h 228600"/>
              <a:gd name="connsiteX26" fmla="*/ 157163 w 278607"/>
              <a:gd name="connsiteY26" fmla="*/ 228600 h 228600"/>
              <a:gd name="connsiteX27" fmla="*/ 126207 w 278607"/>
              <a:gd name="connsiteY27" fmla="*/ 200025 h 228600"/>
              <a:gd name="connsiteX28" fmla="*/ 76200 w 278607"/>
              <a:gd name="connsiteY28" fmla="*/ 200025 h 228600"/>
              <a:gd name="connsiteX29" fmla="*/ 45244 w 278607"/>
              <a:gd name="connsiteY29" fmla="*/ 178594 h 228600"/>
              <a:gd name="connsiteX30" fmla="*/ 47625 w 278607"/>
              <a:gd name="connsiteY30" fmla="*/ 159544 h 228600"/>
              <a:gd name="connsiteX31" fmla="*/ 26194 w 278607"/>
              <a:gd name="connsiteY31" fmla="*/ 135732 h 228600"/>
              <a:gd name="connsiteX32" fmla="*/ 0 w 278607"/>
              <a:gd name="connsiteY32" fmla="*/ 80963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8607" h="228600">
                <a:moveTo>
                  <a:pt x="0" y="80963"/>
                </a:moveTo>
                <a:lnTo>
                  <a:pt x="50007" y="45244"/>
                </a:lnTo>
                <a:lnTo>
                  <a:pt x="69057" y="54769"/>
                </a:lnTo>
                <a:lnTo>
                  <a:pt x="71438" y="69057"/>
                </a:lnTo>
                <a:lnTo>
                  <a:pt x="95250" y="73819"/>
                </a:lnTo>
                <a:lnTo>
                  <a:pt x="95250" y="73819"/>
                </a:lnTo>
                <a:lnTo>
                  <a:pt x="123825" y="61913"/>
                </a:lnTo>
                <a:lnTo>
                  <a:pt x="130969" y="42863"/>
                </a:lnTo>
                <a:lnTo>
                  <a:pt x="138113" y="21432"/>
                </a:lnTo>
                <a:lnTo>
                  <a:pt x="152400" y="7144"/>
                </a:lnTo>
                <a:lnTo>
                  <a:pt x="173832" y="0"/>
                </a:lnTo>
                <a:lnTo>
                  <a:pt x="173832" y="26194"/>
                </a:lnTo>
                <a:lnTo>
                  <a:pt x="176213" y="35719"/>
                </a:lnTo>
                <a:lnTo>
                  <a:pt x="176213" y="35719"/>
                </a:lnTo>
                <a:lnTo>
                  <a:pt x="202407" y="54769"/>
                </a:lnTo>
                <a:lnTo>
                  <a:pt x="221457" y="52388"/>
                </a:lnTo>
                <a:lnTo>
                  <a:pt x="230982" y="54769"/>
                </a:lnTo>
                <a:lnTo>
                  <a:pt x="221457" y="78582"/>
                </a:lnTo>
                <a:lnTo>
                  <a:pt x="211932" y="92869"/>
                </a:lnTo>
                <a:lnTo>
                  <a:pt x="240507" y="109538"/>
                </a:lnTo>
                <a:lnTo>
                  <a:pt x="252413" y="135732"/>
                </a:lnTo>
                <a:lnTo>
                  <a:pt x="266700" y="152400"/>
                </a:lnTo>
                <a:lnTo>
                  <a:pt x="278607" y="166688"/>
                </a:lnTo>
                <a:lnTo>
                  <a:pt x="276225" y="192882"/>
                </a:lnTo>
                <a:lnTo>
                  <a:pt x="245269" y="204788"/>
                </a:lnTo>
                <a:lnTo>
                  <a:pt x="216694" y="226219"/>
                </a:lnTo>
                <a:lnTo>
                  <a:pt x="157163" y="228600"/>
                </a:lnTo>
                <a:lnTo>
                  <a:pt x="126207" y="200025"/>
                </a:lnTo>
                <a:lnTo>
                  <a:pt x="76200" y="200025"/>
                </a:lnTo>
                <a:lnTo>
                  <a:pt x="45244" y="178594"/>
                </a:lnTo>
                <a:lnTo>
                  <a:pt x="47625" y="159544"/>
                </a:lnTo>
                <a:lnTo>
                  <a:pt x="26194" y="135732"/>
                </a:lnTo>
                <a:lnTo>
                  <a:pt x="0" y="80963"/>
                </a:lnTo>
                <a:close/>
              </a:path>
            </a:pathLst>
          </a:custGeom>
          <a:solidFill>
            <a:schemeClr val="bg1">
              <a:lumMod val="6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47" name="TextBox 646"/>
          <p:cNvSpPr txBox="1"/>
          <p:nvPr/>
        </p:nvSpPr>
        <p:spPr>
          <a:xfrm>
            <a:off x="4228898" y="2810103"/>
            <a:ext cx="807080"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Arabie saoudite</a:t>
            </a:r>
            <a:endParaRPr lang="fr-FR" sz="800" dirty="0">
              <a:solidFill>
                <a:srgbClr val="FF0000"/>
              </a:solidFill>
              <a:latin typeface="Arial" pitchFamily="34" charset="0"/>
              <a:cs typeface="Arial" pitchFamily="34" charset="0"/>
            </a:endParaRPr>
          </a:p>
        </p:txBody>
      </p:sp>
      <p:sp>
        <p:nvSpPr>
          <p:cNvPr id="656" name="TextBox 655"/>
          <p:cNvSpPr txBox="1"/>
          <p:nvPr/>
        </p:nvSpPr>
        <p:spPr>
          <a:xfrm>
            <a:off x="8265448" y="3335957"/>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Tuvalu</a:t>
            </a:r>
            <a:endParaRPr lang="fr-FR" sz="800" u="sng" dirty="0">
              <a:solidFill>
                <a:srgbClr val="990099"/>
              </a:solidFill>
              <a:latin typeface="Arial" pitchFamily="34" charset="0"/>
              <a:cs typeface="Arial" pitchFamily="34" charset="0"/>
            </a:endParaRPr>
          </a:p>
        </p:txBody>
      </p:sp>
      <p:sp>
        <p:nvSpPr>
          <p:cNvPr id="660" name="TextBox 659"/>
          <p:cNvSpPr txBox="1"/>
          <p:nvPr/>
        </p:nvSpPr>
        <p:spPr>
          <a:xfrm>
            <a:off x="8532440" y="3848328"/>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Tonga</a:t>
            </a:r>
            <a:endParaRPr lang="fr-FR" sz="800" u="sng" dirty="0">
              <a:solidFill>
                <a:srgbClr val="990099"/>
              </a:solidFill>
              <a:latin typeface="Arial" pitchFamily="34" charset="0"/>
              <a:cs typeface="Arial" pitchFamily="34" charset="0"/>
            </a:endParaRPr>
          </a:p>
        </p:txBody>
      </p:sp>
      <p:sp>
        <p:nvSpPr>
          <p:cNvPr id="661" name="TextBox 660"/>
          <p:cNvSpPr txBox="1"/>
          <p:nvPr/>
        </p:nvSpPr>
        <p:spPr>
          <a:xfrm>
            <a:off x="8475762" y="3523119"/>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Îles Samoa</a:t>
            </a:r>
            <a:endParaRPr lang="fr-FR" sz="800" u="sng" dirty="0">
              <a:solidFill>
                <a:srgbClr val="990099"/>
              </a:solidFill>
              <a:latin typeface="Arial" pitchFamily="34" charset="0"/>
              <a:cs typeface="Arial" pitchFamily="34" charset="0"/>
            </a:endParaRPr>
          </a:p>
        </p:txBody>
      </p:sp>
      <p:sp>
        <p:nvSpPr>
          <p:cNvPr id="663" name="TextBox 662"/>
          <p:cNvSpPr txBox="1"/>
          <p:nvPr/>
        </p:nvSpPr>
        <p:spPr>
          <a:xfrm>
            <a:off x="7836672" y="3684298"/>
            <a:ext cx="1003811"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Îles Salomon</a:t>
            </a:r>
            <a:endParaRPr lang="fr-FR" sz="800" u="sng" dirty="0">
              <a:solidFill>
                <a:srgbClr val="990099"/>
              </a:solidFill>
              <a:latin typeface="Arial" pitchFamily="34" charset="0"/>
              <a:cs typeface="Arial" pitchFamily="34" charset="0"/>
            </a:endParaRPr>
          </a:p>
        </p:txBody>
      </p:sp>
      <p:cxnSp>
        <p:nvCxnSpPr>
          <p:cNvPr id="664" name="Straight Connector 663"/>
          <p:cNvCxnSpPr/>
          <p:nvPr/>
        </p:nvCxnSpPr>
        <p:spPr>
          <a:xfrm flipH="1" flipV="1">
            <a:off x="2644776" y="3575090"/>
            <a:ext cx="694269" cy="29011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5" name="TextBox 664"/>
          <p:cNvSpPr txBox="1"/>
          <p:nvPr/>
        </p:nvSpPr>
        <p:spPr>
          <a:xfrm>
            <a:off x="3178818" y="3756025"/>
            <a:ext cx="84853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Suriname</a:t>
            </a:r>
            <a:endParaRPr lang="fr-FR" sz="800" u="sng" dirty="0">
              <a:solidFill>
                <a:srgbClr val="990099"/>
              </a:solidFill>
              <a:latin typeface="Arial" pitchFamily="34" charset="0"/>
              <a:cs typeface="Arial" pitchFamily="34" charset="0"/>
            </a:endParaRPr>
          </a:p>
        </p:txBody>
      </p:sp>
      <p:sp>
        <p:nvSpPr>
          <p:cNvPr id="19" name="Rounded Rectangle 18"/>
          <p:cNvSpPr/>
          <p:nvPr/>
        </p:nvSpPr>
        <p:spPr>
          <a:xfrm>
            <a:off x="7742238" y="3310334"/>
            <a:ext cx="1363761" cy="1846858"/>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nchorCtr="0"/>
          <a:lstStyle/>
          <a:p>
            <a:pPr algn="ctr" fontAlgn="base">
              <a:spcBef>
                <a:spcPct val="0"/>
              </a:spcBef>
              <a:spcAft>
                <a:spcPct val="0"/>
              </a:spcAft>
            </a:pPr>
            <a:r>
              <a:rPr lang="en-GB" sz="1400" dirty="0" smtClean="0">
                <a:solidFill>
                  <a:prstClr val="black"/>
                </a:solidFill>
              </a:rPr>
              <a:t>PASAI</a:t>
            </a:r>
          </a:p>
          <a:p>
            <a:pPr algn="ctr" fontAlgn="base">
              <a:spcBef>
                <a:spcPct val="0"/>
              </a:spcBef>
              <a:spcAft>
                <a:spcPct val="0"/>
              </a:spcAft>
            </a:pPr>
            <a:r>
              <a:rPr lang="en-GB" sz="1400" dirty="0" smtClean="0">
                <a:solidFill>
                  <a:prstClr val="black"/>
                </a:solidFill>
              </a:rPr>
              <a:t>Évaluations coordonnées</a:t>
            </a:r>
          </a:p>
          <a:p>
            <a:pPr algn="ctr" fontAlgn="base">
              <a:spcBef>
                <a:spcPct val="0"/>
              </a:spcBef>
              <a:spcAft>
                <a:spcPct val="0"/>
              </a:spcAft>
            </a:pPr>
            <a:endParaRPr lang="fr-FR" sz="1400" dirty="0">
              <a:solidFill>
                <a:prstClr val="black"/>
              </a:solidFill>
            </a:endParaRPr>
          </a:p>
        </p:txBody>
      </p:sp>
      <p:sp>
        <p:nvSpPr>
          <p:cNvPr id="655" name="TextBox 654"/>
          <p:cNvSpPr txBox="1"/>
          <p:nvPr/>
        </p:nvSpPr>
        <p:spPr>
          <a:xfrm>
            <a:off x="8085138" y="4867259"/>
            <a:ext cx="889672"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00B050"/>
                </a:solidFill>
                <a:latin typeface="Arial" pitchFamily="34" charset="0"/>
              </a:rPr>
              <a:t>Nouvelle-Zélande</a:t>
            </a:r>
            <a:endParaRPr lang="fr-FR" sz="800" u="sng" dirty="0">
              <a:solidFill>
                <a:srgbClr val="00B050"/>
              </a:solidFill>
              <a:latin typeface="Arial" pitchFamily="34" charset="0"/>
              <a:cs typeface="Arial" pitchFamily="34" charset="0"/>
            </a:endParaRPr>
          </a:p>
        </p:txBody>
      </p:sp>
      <p:sp>
        <p:nvSpPr>
          <p:cNvPr id="666" name="TextBox 665"/>
          <p:cNvSpPr txBox="1"/>
          <p:nvPr/>
        </p:nvSpPr>
        <p:spPr>
          <a:xfrm>
            <a:off x="3317308" y="1629299"/>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Pays-Bas</a:t>
            </a:r>
            <a:endParaRPr lang="fr-FR" sz="800" u="sng" dirty="0">
              <a:solidFill>
                <a:srgbClr val="990099"/>
              </a:solidFill>
              <a:latin typeface="Arial" pitchFamily="34" charset="0"/>
              <a:cs typeface="Arial" pitchFamily="34" charset="0"/>
            </a:endParaRPr>
          </a:p>
        </p:txBody>
      </p:sp>
      <p:cxnSp>
        <p:nvCxnSpPr>
          <p:cNvPr id="669" name="Straight Connector 668"/>
          <p:cNvCxnSpPr/>
          <p:nvPr/>
        </p:nvCxnSpPr>
        <p:spPr>
          <a:xfrm>
            <a:off x="4002543" y="1794761"/>
            <a:ext cx="96044" cy="241887"/>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4" name="TextBox 673"/>
          <p:cNvSpPr txBox="1"/>
          <p:nvPr/>
        </p:nvSpPr>
        <p:spPr>
          <a:xfrm>
            <a:off x="7020272" y="3465096"/>
            <a:ext cx="792088" cy="338554"/>
          </a:xfrm>
          <a:prstGeom prst="rect">
            <a:avLst/>
          </a:prstGeom>
          <a:noFill/>
        </p:spPr>
        <p:txBody>
          <a:bodyPr wrap="square" rtlCol="0">
            <a:spAutoFit/>
          </a:bodyPr>
          <a:lstStyle/>
          <a:p>
            <a:pPr algn="ctr" fontAlgn="base">
              <a:spcBef>
                <a:spcPct val="0"/>
              </a:spcBef>
              <a:spcAft>
                <a:spcPct val="0"/>
              </a:spcAft>
            </a:pPr>
            <a:r>
              <a:rPr lang="en-GB" sz="800" dirty="0" smtClean="0">
                <a:solidFill>
                  <a:srgbClr val="00B050"/>
                </a:solidFill>
                <a:latin typeface="Arial" pitchFamily="34" charset="0"/>
              </a:rPr>
              <a:t>Papouasie-Nouvelle-Guinée</a:t>
            </a:r>
            <a:endParaRPr lang="fr-FR" sz="800" dirty="0">
              <a:solidFill>
                <a:srgbClr val="00B050"/>
              </a:solidFill>
              <a:latin typeface="Arial" pitchFamily="34" charset="0"/>
              <a:cs typeface="Arial" pitchFamily="34" charset="0"/>
            </a:endParaRPr>
          </a:p>
        </p:txBody>
      </p:sp>
      <p:sp>
        <p:nvSpPr>
          <p:cNvPr id="675" name="TextBox 674"/>
          <p:cNvSpPr txBox="1"/>
          <p:nvPr/>
        </p:nvSpPr>
        <p:spPr>
          <a:xfrm>
            <a:off x="3635896" y="4140037"/>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Zambie</a:t>
            </a:r>
            <a:endParaRPr lang="fr-FR" sz="800" u="sng" dirty="0">
              <a:solidFill>
                <a:srgbClr val="990099"/>
              </a:solidFill>
              <a:latin typeface="Arial" pitchFamily="34" charset="0"/>
              <a:cs typeface="Arial" pitchFamily="34" charset="0"/>
            </a:endParaRPr>
          </a:p>
        </p:txBody>
      </p:sp>
      <p:cxnSp>
        <p:nvCxnSpPr>
          <p:cNvPr id="676" name="Straight Connector 675"/>
          <p:cNvCxnSpPr/>
          <p:nvPr/>
        </p:nvCxnSpPr>
        <p:spPr>
          <a:xfrm flipV="1">
            <a:off x="4217418" y="4115714"/>
            <a:ext cx="458285" cy="112067"/>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9" name="TextBox 678"/>
          <p:cNvSpPr txBox="1"/>
          <p:nvPr/>
        </p:nvSpPr>
        <p:spPr>
          <a:xfrm>
            <a:off x="4563691" y="2193999"/>
            <a:ext cx="64807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00B050"/>
                </a:solidFill>
                <a:latin typeface="Arial" pitchFamily="34" charset="0"/>
              </a:rPr>
              <a:t>Arménie</a:t>
            </a:r>
            <a:endParaRPr lang="fr-FR" sz="800" u="sng" dirty="0">
              <a:solidFill>
                <a:srgbClr val="00B050"/>
              </a:solidFill>
              <a:latin typeface="Arial" pitchFamily="34" charset="0"/>
              <a:cs typeface="Arial" pitchFamily="34" charset="0"/>
            </a:endParaRPr>
          </a:p>
        </p:txBody>
      </p:sp>
      <p:sp>
        <p:nvSpPr>
          <p:cNvPr id="680" name="TextBox 679"/>
          <p:cNvSpPr txBox="1"/>
          <p:nvPr/>
        </p:nvSpPr>
        <p:spPr>
          <a:xfrm>
            <a:off x="4712754" y="3658556"/>
            <a:ext cx="93610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Ouganda</a:t>
            </a:r>
            <a:endParaRPr lang="fr-FR" sz="800" dirty="0">
              <a:solidFill>
                <a:srgbClr val="00B050"/>
              </a:solidFill>
              <a:latin typeface="Arial" pitchFamily="34" charset="0"/>
              <a:cs typeface="Arial" pitchFamily="34" charset="0"/>
            </a:endParaRPr>
          </a:p>
        </p:txBody>
      </p:sp>
      <p:cxnSp>
        <p:nvCxnSpPr>
          <p:cNvPr id="681" name="Straight Connector 680"/>
          <p:cNvCxnSpPr/>
          <p:nvPr/>
        </p:nvCxnSpPr>
        <p:spPr>
          <a:xfrm flipH="1" flipV="1">
            <a:off x="4876370" y="3634876"/>
            <a:ext cx="140701" cy="82700"/>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3" name="TextBox 692"/>
          <p:cNvSpPr txBox="1"/>
          <p:nvPr/>
        </p:nvSpPr>
        <p:spPr>
          <a:xfrm>
            <a:off x="1366758" y="3370239"/>
            <a:ext cx="84853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Panama</a:t>
            </a:r>
            <a:endParaRPr lang="fr-FR" sz="800" u="sng" dirty="0">
              <a:solidFill>
                <a:srgbClr val="990099"/>
              </a:solidFill>
              <a:latin typeface="Arial" pitchFamily="34" charset="0"/>
              <a:cs typeface="Arial" pitchFamily="34" charset="0"/>
            </a:endParaRPr>
          </a:p>
        </p:txBody>
      </p:sp>
      <p:sp>
        <p:nvSpPr>
          <p:cNvPr id="695" name="TextBox 694"/>
          <p:cNvSpPr txBox="1"/>
          <p:nvPr/>
        </p:nvSpPr>
        <p:spPr>
          <a:xfrm>
            <a:off x="1415379" y="2812075"/>
            <a:ext cx="84853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Jamaïque</a:t>
            </a:r>
            <a:endParaRPr lang="fr-FR" sz="800" u="sng" dirty="0">
              <a:solidFill>
                <a:srgbClr val="990099"/>
              </a:solidFill>
              <a:latin typeface="Arial" pitchFamily="34" charset="0"/>
              <a:cs typeface="Arial" pitchFamily="34" charset="0"/>
            </a:endParaRPr>
          </a:p>
        </p:txBody>
      </p:sp>
      <p:cxnSp>
        <p:nvCxnSpPr>
          <p:cNvPr id="696" name="Straight Connector 695"/>
          <p:cNvCxnSpPr/>
          <p:nvPr/>
        </p:nvCxnSpPr>
        <p:spPr>
          <a:xfrm>
            <a:off x="1840152" y="2984499"/>
            <a:ext cx="231244" cy="11304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8" name="TextBox 697"/>
          <p:cNvSpPr txBox="1"/>
          <p:nvPr/>
        </p:nvSpPr>
        <p:spPr>
          <a:xfrm>
            <a:off x="2287228" y="2937464"/>
            <a:ext cx="84853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990099"/>
                </a:solidFill>
                <a:latin typeface="Arial" pitchFamily="34" charset="0"/>
              </a:rPr>
              <a:t>Porto</a:t>
            </a:r>
            <a:r>
              <a:rPr dirty="0" smtClean="0"/>
              <a:t> </a:t>
            </a:r>
            <a:r>
              <a:rPr lang="nb-NO" sz="800" dirty="0" smtClean="0">
                <a:solidFill>
                  <a:srgbClr val="990099"/>
                </a:solidFill>
                <a:latin typeface="Arial" pitchFamily="34" charset="0"/>
              </a:rPr>
              <a:t>Rico</a:t>
            </a:r>
            <a:endParaRPr lang="fr-FR" sz="800" dirty="0">
              <a:solidFill>
                <a:srgbClr val="990099"/>
              </a:solidFill>
              <a:latin typeface="Arial" pitchFamily="34" charset="0"/>
              <a:cs typeface="Arial" pitchFamily="34" charset="0"/>
            </a:endParaRPr>
          </a:p>
        </p:txBody>
      </p:sp>
      <p:sp>
        <p:nvSpPr>
          <p:cNvPr id="700" name="TextBox 699"/>
          <p:cNvSpPr txBox="1"/>
          <p:nvPr/>
        </p:nvSpPr>
        <p:spPr>
          <a:xfrm>
            <a:off x="4443005" y="1856083"/>
            <a:ext cx="792088"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Lituanie</a:t>
            </a:r>
            <a:endParaRPr lang="fr-FR" sz="800" u="sng" dirty="0">
              <a:solidFill>
                <a:srgbClr val="990099"/>
              </a:solidFill>
              <a:latin typeface="Arial" pitchFamily="34" charset="0"/>
              <a:cs typeface="Arial" pitchFamily="34" charset="0"/>
            </a:endParaRPr>
          </a:p>
        </p:txBody>
      </p:sp>
      <p:sp>
        <p:nvSpPr>
          <p:cNvPr id="684" name="TextBox 683"/>
          <p:cNvSpPr txBox="1"/>
          <p:nvPr/>
        </p:nvSpPr>
        <p:spPr>
          <a:xfrm>
            <a:off x="1783972" y="4669294"/>
            <a:ext cx="681416"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Chili</a:t>
            </a:r>
            <a:endParaRPr lang="fr-FR" sz="800" u="sng" dirty="0">
              <a:solidFill>
                <a:srgbClr val="990099"/>
              </a:solidFill>
              <a:latin typeface="Arial" pitchFamily="34" charset="0"/>
              <a:cs typeface="Arial" pitchFamily="34" charset="0"/>
            </a:endParaRPr>
          </a:p>
        </p:txBody>
      </p:sp>
      <p:sp>
        <p:nvSpPr>
          <p:cNvPr id="686" name="TextBox 685"/>
          <p:cNvSpPr txBox="1"/>
          <p:nvPr/>
        </p:nvSpPr>
        <p:spPr>
          <a:xfrm>
            <a:off x="2983527" y="3916177"/>
            <a:ext cx="84853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Guyane</a:t>
            </a:r>
            <a:endParaRPr lang="fr-FR" sz="800" u="sng" dirty="0">
              <a:solidFill>
                <a:srgbClr val="990099"/>
              </a:solidFill>
              <a:latin typeface="Arial" pitchFamily="34" charset="0"/>
              <a:cs typeface="Arial" pitchFamily="34" charset="0"/>
            </a:endParaRPr>
          </a:p>
        </p:txBody>
      </p:sp>
      <p:cxnSp>
        <p:nvCxnSpPr>
          <p:cNvPr id="692" name="Straight Connector 691"/>
          <p:cNvCxnSpPr/>
          <p:nvPr/>
        </p:nvCxnSpPr>
        <p:spPr>
          <a:xfrm flipH="1" flipV="1">
            <a:off x="2524125" y="3514314"/>
            <a:ext cx="724462" cy="445321"/>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3976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089" y="587877"/>
            <a:ext cx="8244408" cy="537518"/>
          </a:xfrm>
        </p:spPr>
        <p:txBody>
          <a:bodyPr/>
          <a:lstStyle/>
          <a:p>
            <a:r>
              <a:rPr lang="fr-FR" sz="3200" dirty="0" smtClean="0">
                <a:solidFill>
                  <a:srgbClr val="1E4778"/>
                </a:solidFill>
              </a:rPr>
              <a:t>4. Évaluation indépendante</a:t>
            </a:r>
            <a:endParaRPr lang="fr-FR" sz="3200" dirty="0">
              <a:solidFill>
                <a:srgbClr val="1E4778"/>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9456254"/>
              </p:ext>
            </p:extLst>
          </p:nvPr>
        </p:nvGraphicFramePr>
        <p:xfrm>
          <a:off x="179512" y="1196752"/>
          <a:ext cx="7056784"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7417479" y="1847470"/>
            <a:ext cx="1573369" cy="35394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sz="1400" dirty="0" smtClean="0"/>
              <a:t>CONCLUSION :</a:t>
            </a:r>
          </a:p>
          <a:p>
            <a:r>
              <a:rPr lang="fr-FR" sz="1400" i="1" dirty="0" smtClean="0"/>
              <a:t>« L'évaluation a permis de démontrer la pertinence du Protocole d'accord et l’existence de changements positifs pouvant contribuer à améliorer la performance des ISC. Il est donc recommandé de poursuivre la Coopération. »</a:t>
            </a:r>
            <a:endParaRPr lang="fr-FR" sz="1400" i="1" dirty="0"/>
          </a:p>
        </p:txBody>
      </p:sp>
      <p:sp>
        <p:nvSpPr>
          <p:cNvPr id="7" name="TextBox 6"/>
          <p:cNvSpPr txBox="1"/>
          <p:nvPr/>
        </p:nvSpPr>
        <p:spPr>
          <a:xfrm>
            <a:off x="3608008" y="1295825"/>
            <a:ext cx="3024336" cy="923330"/>
          </a:xfrm>
          <a:prstGeom prst="rect">
            <a:avLst/>
          </a:prstGeom>
          <a:noFill/>
        </p:spPr>
        <p:txBody>
          <a:bodyPr wrap="square" rtlCol="0">
            <a:spAutoFit/>
          </a:bodyPr>
          <a:lstStyle/>
          <a:p>
            <a:pPr marL="171450" indent="-171450">
              <a:buFont typeface="Arial" panose="020B0604020202020204" pitchFamily="34" charset="0"/>
              <a:buChar char="•"/>
            </a:pPr>
            <a:r>
              <a:rPr lang="fr-FR" sz="1200" dirty="0" smtClean="0">
                <a:latin typeface="+mn-lt"/>
              </a:rPr>
              <a:t>Évolution des comportements – Bailleurs et INTOSAI</a:t>
            </a:r>
          </a:p>
          <a:p>
            <a:pPr marL="171450" lvl="0" indent="-171450">
              <a:buFont typeface="Arial" panose="020B0604020202020204" pitchFamily="34" charset="0"/>
              <a:buChar char="•"/>
            </a:pPr>
            <a:r>
              <a:rPr lang="fr-FR" sz="1200" dirty="0" smtClean="0">
                <a:latin typeface="+mn-lt"/>
              </a:rPr>
              <a:t>Efficacité et</a:t>
            </a:r>
            <a:r>
              <a:rPr lang="fr-FR" dirty="0" smtClean="0"/>
              <a:t> </a:t>
            </a:r>
            <a:r>
              <a:rPr lang="fr-FR" sz="1200" dirty="0" smtClean="0">
                <a:latin typeface="+mn-lt"/>
              </a:rPr>
              <a:t>efficience</a:t>
            </a:r>
          </a:p>
          <a:p>
            <a:pPr lvl="0"/>
            <a:endParaRPr lang="fr-FR" sz="1200" dirty="0"/>
          </a:p>
        </p:txBody>
      </p:sp>
      <p:sp>
        <p:nvSpPr>
          <p:cNvPr id="8" name="TextBox 7"/>
          <p:cNvSpPr txBox="1"/>
          <p:nvPr/>
        </p:nvSpPr>
        <p:spPr>
          <a:xfrm>
            <a:off x="3608008" y="2230987"/>
            <a:ext cx="3020214" cy="923330"/>
          </a:xfrm>
          <a:prstGeom prst="rect">
            <a:avLst/>
          </a:prstGeom>
          <a:noFill/>
        </p:spPr>
        <p:txBody>
          <a:bodyPr wrap="square" rtlCol="0">
            <a:spAutoFit/>
          </a:bodyPr>
          <a:lstStyle/>
          <a:p>
            <a:pPr marL="171450" lvl="0" indent="-171450">
              <a:buFont typeface="Arial" panose="020B0604020202020204" pitchFamily="34" charset="0"/>
              <a:buChar char="•"/>
            </a:pPr>
            <a:r>
              <a:rPr lang="fr-FR" sz="1200" dirty="0" smtClean="0">
                <a:latin typeface="+mn-lt"/>
              </a:rPr>
              <a:t>Évolution</a:t>
            </a:r>
            <a:r>
              <a:rPr lang="fr-FR" dirty="0" smtClean="0"/>
              <a:t> </a:t>
            </a:r>
            <a:r>
              <a:rPr lang="fr-FR" sz="1200" dirty="0" smtClean="0">
                <a:latin typeface="+mn-lt"/>
              </a:rPr>
              <a:t>positive des comportements</a:t>
            </a:r>
          </a:p>
          <a:p>
            <a:pPr marL="171450" lvl="0" indent="-171450">
              <a:buFont typeface="Arial" panose="020B0604020202020204" pitchFamily="34" charset="0"/>
              <a:buChar char="•"/>
            </a:pPr>
            <a:r>
              <a:rPr lang="fr-FR" sz="1200" dirty="0" smtClean="0">
                <a:latin typeface="+mn-lt"/>
              </a:rPr>
              <a:t>Trop tôt pour tirer des conclusions définitives en matière d'efficacité et d'efficience </a:t>
            </a:r>
            <a:endParaRPr lang="fr-FR" sz="1200" dirty="0">
              <a:latin typeface="+mn-lt"/>
            </a:endParaRPr>
          </a:p>
        </p:txBody>
      </p:sp>
      <p:sp>
        <p:nvSpPr>
          <p:cNvPr id="9" name="TextBox 8"/>
          <p:cNvSpPr txBox="1"/>
          <p:nvPr/>
        </p:nvSpPr>
        <p:spPr>
          <a:xfrm>
            <a:off x="885965" y="2238629"/>
            <a:ext cx="2540859" cy="1107996"/>
          </a:xfrm>
          <a:prstGeom prst="rect">
            <a:avLst/>
          </a:prstGeom>
          <a:noFill/>
        </p:spPr>
        <p:txBody>
          <a:bodyPr wrap="square" rtlCol="0">
            <a:spAutoFit/>
          </a:bodyPr>
          <a:lstStyle/>
          <a:p>
            <a:pPr marL="171450" lvl="0" indent="-171450">
              <a:buFont typeface="Arial" panose="020B0604020202020204" pitchFamily="34" charset="0"/>
              <a:buChar char="•"/>
            </a:pPr>
            <a:r>
              <a:rPr lang="fr-FR" sz="1200" dirty="0" smtClean="0">
                <a:latin typeface="+mn-lt"/>
              </a:rPr>
              <a:t>La Coopération conserve tout son intérêt</a:t>
            </a:r>
          </a:p>
          <a:p>
            <a:pPr marL="171450" lvl="0" indent="-171450">
              <a:buFont typeface="Arial" panose="020B0604020202020204" pitchFamily="34" charset="0"/>
              <a:buChar char="•"/>
            </a:pPr>
            <a:r>
              <a:rPr lang="fr-FR" sz="1200" dirty="0" smtClean="0">
                <a:latin typeface="+mn-lt"/>
              </a:rPr>
              <a:t>Les structures de gouvernance restent</a:t>
            </a:r>
            <a:r>
              <a:rPr lang="fr-FR" sz="1200" dirty="0" smtClean="0"/>
              <a:t> </a:t>
            </a:r>
            <a:r>
              <a:rPr lang="fr-FR" sz="1200" dirty="0" smtClean="0">
                <a:latin typeface="+mn-lt"/>
              </a:rPr>
              <a:t>pertinentes</a:t>
            </a:r>
          </a:p>
          <a:p>
            <a:endParaRPr lang="fr-FR" dirty="0"/>
          </a:p>
        </p:txBody>
      </p:sp>
      <p:sp>
        <p:nvSpPr>
          <p:cNvPr id="10" name="TextBox 9"/>
          <p:cNvSpPr txBox="1"/>
          <p:nvPr/>
        </p:nvSpPr>
        <p:spPr>
          <a:xfrm>
            <a:off x="885966" y="1295825"/>
            <a:ext cx="2016224" cy="830997"/>
          </a:xfrm>
          <a:prstGeom prst="rect">
            <a:avLst/>
          </a:prstGeom>
          <a:noFill/>
        </p:spPr>
        <p:txBody>
          <a:bodyPr wrap="square" rtlCol="0">
            <a:spAutoFit/>
          </a:bodyPr>
          <a:lstStyle/>
          <a:p>
            <a:pPr marL="171450" lvl="0" indent="-171450">
              <a:buFont typeface="Arial" panose="020B0604020202020204" pitchFamily="34" charset="0"/>
              <a:buChar char="•"/>
            </a:pPr>
            <a:r>
              <a:rPr lang="fr-FR" sz="1200" dirty="0" smtClean="0">
                <a:latin typeface="+mn-lt"/>
              </a:rPr>
              <a:t>Pertinence</a:t>
            </a:r>
            <a:r>
              <a:rPr lang="fr-FR" dirty="0" smtClean="0"/>
              <a:t>		</a:t>
            </a:r>
            <a:endParaRPr lang="fr-FR" sz="1200" dirty="0" smtClean="0">
              <a:latin typeface="+mn-lt"/>
            </a:endParaRPr>
          </a:p>
          <a:p>
            <a:pPr marL="171450" lvl="0" indent="-171450">
              <a:buFont typeface="Arial" panose="020B0604020202020204" pitchFamily="34" charset="0"/>
              <a:buChar char="•"/>
            </a:pPr>
            <a:r>
              <a:rPr lang="fr-FR" sz="1200" dirty="0" smtClean="0">
                <a:latin typeface="+mn-lt"/>
              </a:rPr>
              <a:t>Structures de gouvernance</a:t>
            </a:r>
          </a:p>
          <a:p>
            <a:endParaRPr lang="fr-FR" dirty="0"/>
          </a:p>
        </p:txBody>
      </p:sp>
      <p:sp>
        <p:nvSpPr>
          <p:cNvPr id="11" name="TextBox 10"/>
          <p:cNvSpPr txBox="1"/>
          <p:nvPr/>
        </p:nvSpPr>
        <p:spPr>
          <a:xfrm>
            <a:off x="3622258" y="3199215"/>
            <a:ext cx="3668286" cy="646331"/>
          </a:xfrm>
          <a:prstGeom prst="rect">
            <a:avLst/>
          </a:prstGeom>
          <a:noFill/>
        </p:spPr>
        <p:txBody>
          <a:bodyPr wrap="square" rtlCol="0">
            <a:spAutoFit/>
          </a:bodyPr>
          <a:lstStyle/>
          <a:p>
            <a:pPr marL="171450" lvl="0" indent="-171450">
              <a:buFont typeface="Arial" panose="020B0604020202020204" pitchFamily="34" charset="0"/>
              <a:buChar char="•"/>
            </a:pPr>
            <a:r>
              <a:rPr lang="fr-FR" sz="1200" dirty="0" smtClean="0">
                <a:latin typeface="+mn-lt"/>
              </a:rPr>
              <a:t>Réflexion sur la structure de gouvernance actuelle et sur les responsabilités des principaux organes</a:t>
            </a:r>
          </a:p>
          <a:p>
            <a:pPr marL="171450" lvl="0" indent="-171450">
              <a:buFont typeface="Arial" panose="020B0604020202020204" pitchFamily="34" charset="0"/>
              <a:buChar char="•"/>
            </a:pPr>
            <a:r>
              <a:rPr lang="fr-FR" sz="1200" dirty="0" smtClean="0">
                <a:latin typeface="+mn-lt"/>
              </a:rPr>
              <a:t>Amélioration de la visibilité de la Coopération</a:t>
            </a:r>
          </a:p>
        </p:txBody>
      </p:sp>
      <p:sp>
        <p:nvSpPr>
          <p:cNvPr id="12" name="TextBox 11"/>
          <p:cNvSpPr txBox="1"/>
          <p:nvPr/>
        </p:nvSpPr>
        <p:spPr>
          <a:xfrm>
            <a:off x="885966" y="3248423"/>
            <a:ext cx="2389890" cy="1107996"/>
          </a:xfrm>
          <a:prstGeom prst="rect">
            <a:avLst/>
          </a:prstGeom>
          <a:noFill/>
        </p:spPr>
        <p:txBody>
          <a:bodyPr wrap="square" rtlCol="0">
            <a:spAutoFit/>
          </a:bodyPr>
          <a:lstStyle/>
          <a:p>
            <a:pPr marL="171450" lvl="0" indent="-171450">
              <a:buFont typeface="Arial" panose="020B0604020202020204" pitchFamily="34" charset="0"/>
              <a:buChar char="•"/>
            </a:pPr>
            <a:r>
              <a:rPr lang="fr-FR" sz="1200" dirty="0" smtClean="0">
                <a:latin typeface="+mn-lt"/>
              </a:rPr>
              <a:t>Meilleur alignement entre le Protocole d'accord et le programme</a:t>
            </a:r>
          </a:p>
          <a:p>
            <a:pPr marL="171450" lvl="0" indent="-171450">
              <a:buFont typeface="Arial" panose="020B0604020202020204" pitchFamily="34" charset="0"/>
              <a:buChar char="•"/>
            </a:pPr>
            <a:r>
              <a:rPr lang="fr-FR" sz="1200" dirty="0" smtClean="0">
                <a:latin typeface="+mn-lt"/>
              </a:rPr>
              <a:t>Meilleure définition des priorités</a:t>
            </a:r>
          </a:p>
          <a:p>
            <a:endParaRPr lang="fr-FR" dirty="0"/>
          </a:p>
        </p:txBody>
      </p:sp>
      <p:sp>
        <p:nvSpPr>
          <p:cNvPr id="13" name="TextBox 12"/>
          <p:cNvSpPr txBox="1"/>
          <p:nvPr/>
        </p:nvSpPr>
        <p:spPr>
          <a:xfrm>
            <a:off x="3779912" y="5360298"/>
            <a:ext cx="1944216" cy="553998"/>
          </a:xfrm>
          <a:prstGeom prst="rect">
            <a:avLst/>
          </a:prstGeom>
          <a:noFill/>
        </p:spPr>
        <p:txBody>
          <a:bodyPr wrap="square" rtlCol="0">
            <a:spAutoFit/>
          </a:bodyPr>
          <a:lstStyle/>
          <a:p>
            <a:pPr marL="372600" lvl="0" indent="-228600">
              <a:buFont typeface="+mj-lt"/>
              <a:buAutoNum type="arabicParenR" startAt="4"/>
            </a:pPr>
            <a:r>
              <a:rPr lang="fr-FR" sz="1000" dirty="0" smtClean="0">
                <a:latin typeface="+mn-lt"/>
              </a:rPr>
              <a:t>Cadre de</a:t>
            </a:r>
            <a:r>
              <a:rPr lang="fr-FR" sz="1000" dirty="0" smtClean="0"/>
              <a:t> </a:t>
            </a:r>
            <a:r>
              <a:rPr lang="fr-FR" sz="1000" dirty="0" smtClean="0">
                <a:latin typeface="+mn-lt"/>
              </a:rPr>
              <a:t>résultats</a:t>
            </a:r>
          </a:p>
          <a:p>
            <a:pPr marL="372600" lvl="0" indent="-228600">
              <a:buFont typeface="+mj-lt"/>
              <a:buAutoNum type="arabicParenR" startAt="4"/>
            </a:pPr>
            <a:r>
              <a:rPr lang="fr-FR" sz="1000" dirty="0" smtClean="0">
                <a:latin typeface="+mn-lt"/>
              </a:rPr>
              <a:t>Communication</a:t>
            </a:r>
          </a:p>
          <a:p>
            <a:pPr marL="372600" lvl="0" indent="-228600">
              <a:buFont typeface="+mj-lt"/>
              <a:buAutoNum type="arabicParenR" startAt="4"/>
            </a:pPr>
            <a:r>
              <a:rPr lang="fr-FR" sz="1000" dirty="0" smtClean="0">
                <a:latin typeface="+mn-lt"/>
              </a:rPr>
              <a:t>Programme</a:t>
            </a:r>
            <a:endParaRPr lang="fr-FR" sz="1000" dirty="0">
              <a:latin typeface="+mn-lt"/>
            </a:endParaRPr>
          </a:p>
        </p:txBody>
      </p:sp>
      <p:sp>
        <p:nvSpPr>
          <p:cNvPr id="14" name="TextBox 13"/>
          <p:cNvSpPr txBox="1"/>
          <p:nvPr/>
        </p:nvSpPr>
        <p:spPr>
          <a:xfrm>
            <a:off x="885966" y="5139981"/>
            <a:ext cx="4910170" cy="553998"/>
          </a:xfrm>
          <a:prstGeom prst="rect">
            <a:avLst/>
          </a:prstGeom>
          <a:noFill/>
        </p:spPr>
        <p:txBody>
          <a:bodyPr wrap="square" rtlCol="0">
            <a:spAutoFit/>
          </a:bodyPr>
          <a:lstStyle/>
          <a:p>
            <a:pPr lvl="0"/>
            <a:r>
              <a:rPr lang="fr-FR" sz="1200" dirty="0" smtClean="0">
                <a:latin typeface="+mn-lt"/>
              </a:rPr>
              <a:t>Création de 6 groupes de travail pour développer l'orientation stratégique</a:t>
            </a:r>
          </a:p>
          <a:p>
            <a:endParaRPr lang="fr-FR" dirty="0"/>
          </a:p>
        </p:txBody>
      </p:sp>
      <p:sp>
        <p:nvSpPr>
          <p:cNvPr id="15" name="TextBox 14"/>
          <p:cNvSpPr txBox="1"/>
          <p:nvPr/>
        </p:nvSpPr>
        <p:spPr>
          <a:xfrm>
            <a:off x="741938" y="5373144"/>
            <a:ext cx="3181990" cy="984885"/>
          </a:xfrm>
          <a:prstGeom prst="rect">
            <a:avLst/>
          </a:prstGeom>
          <a:noFill/>
        </p:spPr>
        <p:txBody>
          <a:bodyPr wrap="square" rtlCol="0">
            <a:spAutoFit/>
          </a:bodyPr>
          <a:lstStyle/>
          <a:p>
            <a:pPr marL="372600" lvl="0" indent="-228600">
              <a:buFont typeface="+mj-lt"/>
              <a:buAutoNum type="arabicParenR"/>
            </a:pPr>
            <a:r>
              <a:rPr lang="fr-FR" sz="1000" dirty="0" smtClean="0">
                <a:latin typeface="+mn-lt"/>
              </a:rPr>
              <a:t>Appel mondial à projets</a:t>
            </a:r>
          </a:p>
          <a:p>
            <a:pPr marL="372600" lvl="0" indent="-228600">
              <a:buFont typeface="+mj-lt"/>
              <a:buAutoNum type="arabicParenR"/>
            </a:pPr>
            <a:r>
              <a:rPr lang="fr-FR" sz="1000" dirty="0" smtClean="0">
                <a:latin typeface="+mn-lt"/>
              </a:rPr>
              <a:t>Base de données relative aux projets de renforcement des capacités des ISC</a:t>
            </a:r>
          </a:p>
          <a:p>
            <a:pPr marL="372600" lvl="0" indent="-228600">
              <a:buFont typeface="+mj-lt"/>
              <a:buAutoNum type="arabicParenR"/>
            </a:pPr>
            <a:r>
              <a:rPr lang="fr-FR" sz="1000" dirty="0" smtClean="0">
                <a:latin typeface="+mn-lt"/>
              </a:rPr>
              <a:t>CMP ISC</a:t>
            </a:r>
          </a:p>
          <a:p>
            <a:endParaRPr lang="fr-FR" dirty="0"/>
          </a:p>
        </p:txBody>
      </p:sp>
      <p:sp>
        <p:nvSpPr>
          <p:cNvPr id="16" name="TextBox 15"/>
          <p:cNvSpPr txBox="1"/>
          <p:nvPr/>
        </p:nvSpPr>
        <p:spPr>
          <a:xfrm>
            <a:off x="900068" y="4219777"/>
            <a:ext cx="6336228" cy="738664"/>
          </a:xfrm>
          <a:prstGeom prst="rect">
            <a:avLst/>
          </a:prstGeom>
          <a:noFill/>
        </p:spPr>
        <p:txBody>
          <a:bodyPr wrap="square" rtlCol="0">
            <a:spAutoFit/>
          </a:bodyPr>
          <a:lstStyle/>
          <a:p>
            <a:pPr marL="171450" lvl="0" indent="-171450">
              <a:buFont typeface="Arial" panose="020B0604020202020204" pitchFamily="34" charset="0"/>
              <a:buChar char="•"/>
            </a:pPr>
            <a:r>
              <a:rPr lang="fr-FR" sz="1200" dirty="0" smtClean="0">
                <a:latin typeface="+mn-lt"/>
              </a:rPr>
              <a:t>Données utiles pour le</a:t>
            </a:r>
            <a:r>
              <a:rPr lang="fr-FR" dirty="0" smtClean="0"/>
              <a:t> </a:t>
            </a:r>
            <a:r>
              <a:rPr lang="fr-FR" sz="1200" dirty="0" smtClean="0">
                <a:latin typeface="+mn-lt"/>
              </a:rPr>
              <a:t>développement</a:t>
            </a:r>
            <a:r>
              <a:rPr lang="fr-FR" dirty="0" smtClean="0"/>
              <a:t> </a:t>
            </a:r>
            <a:r>
              <a:rPr lang="fr-FR" sz="1200" dirty="0" smtClean="0">
                <a:latin typeface="+mn-lt"/>
              </a:rPr>
              <a:t>de la Coopération</a:t>
            </a:r>
          </a:p>
          <a:p>
            <a:pPr marL="171450" indent="-171450">
              <a:buFont typeface="Arial" panose="020B0604020202020204" pitchFamily="34" charset="0"/>
              <a:buChar char="•"/>
            </a:pPr>
            <a:r>
              <a:rPr lang="fr-FR" sz="1200" dirty="0" smtClean="0">
                <a:latin typeface="+mn-lt"/>
              </a:rPr>
              <a:t>Confirmation de l'importance des trois principales activités : CMP ISC, Appel mondial à projets et Base de données relative aux projets de renforcement des capacités des ISC</a:t>
            </a:r>
            <a:endParaRPr lang="fr-FR" dirty="0"/>
          </a:p>
        </p:txBody>
      </p:sp>
    </p:spTree>
    <p:extLst>
      <p:ext uri="{BB962C8B-B14F-4D97-AF65-F5344CB8AC3E}">
        <p14:creationId xmlns:p14="http://schemas.microsoft.com/office/powerpoint/2010/main" val="37604983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200" dirty="0" smtClean="0">
                <a:solidFill>
                  <a:schemeClr val="tx2"/>
                </a:solidFill>
              </a:rPr>
              <a:t>Appel mondial à projets</a:t>
            </a:r>
            <a:r>
              <a:rPr lang="fr-FR" dirty="0" smtClean="0"/>
              <a:t/>
            </a:r>
            <a:br>
              <a:rPr lang="fr-FR" dirty="0" smtClean="0"/>
            </a:br>
            <a:endParaRPr lang="fr-FR"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79736458"/>
              </p:ext>
            </p:extLst>
          </p:nvPr>
        </p:nvGraphicFramePr>
        <p:xfrm>
          <a:off x="179512" y="1196752"/>
          <a:ext cx="8784976"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2597384"/>
      </p:ext>
    </p:extLst>
  </p:cSld>
  <p:clrMapOvr>
    <a:masterClrMapping/>
  </p:clrMapOvr>
  <mc:AlternateContent xmlns:mc="http://schemas.openxmlformats.org/markup-compatibility/2006" xmlns:p14="http://schemas.microsoft.com/office/powerpoint/2010/main">
    <mc:Choice Requires="p14">
      <p:transition spd="slow" p14:dur="2000" advTm="21259"/>
    </mc:Choice>
    <mc:Fallback xmlns:a14="http://schemas.microsoft.com/office/drawing/2010/main" xmlns:c="http://schemas.openxmlformats.org/drawingml/2006/chart" xmlns:dgm="http://schemas.openxmlformats.org/drawingml/2006/diagram" xmlns:cdr="http://schemas.openxmlformats.org/drawingml/2006/chartDrawing" xmlns:wne="http://schemas.microsoft.com/office/powerpoint/2006/powerpointml" xmlns:wp="http://schemas.openxmlformats.org/drawingml/2006/powerpointprocessingDrawing" xmlns:v="urn:schemas-microsoft-com:vml" xmlns:o="urn:schemas-microsoft-com:office:office" xmlns="">
      <p:transition spd="slow" advTm="21259"/>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a:xfrm>
            <a:off x="34306" y="1317772"/>
            <a:ext cx="9109694" cy="5224415"/>
          </a:xfrm>
          <a:prstGeom prst="ellipse">
            <a:avLst/>
          </a:prstGeom>
          <a:solidFill>
            <a:schemeClr val="accent1">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Quad Arrow Callout 4"/>
          <p:cNvSpPr/>
          <p:nvPr/>
        </p:nvSpPr>
        <p:spPr>
          <a:xfrm>
            <a:off x="2812413" y="2448905"/>
            <a:ext cx="3846238" cy="2962145"/>
          </a:xfrm>
          <a:prstGeom prst="quadArrowCallout">
            <a:avLst>
              <a:gd name="adj1" fmla="val 25028"/>
              <a:gd name="adj2" fmla="val 21228"/>
              <a:gd name="adj3" fmla="val 22495"/>
              <a:gd name="adj4" fmla="val 48123"/>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le 1"/>
          <p:cNvSpPr>
            <a:spLocks noGrp="1"/>
          </p:cNvSpPr>
          <p:nvPr>
            <p:ph type="title"/>
          </p:nvPr>
        </p:nvSpPr>
        <p:spPr>
          <a:xfrm>
            <a:off x="586518" y="520822"/>
            <a:ext cx="8229600" cy="796950"/>
          </a:xfrm>
        </p:spPr>
        <p:txBody>
          <a:bodyPr/>
          <a:lstStyle/>
          <a:p>
            <a:r>
              <a:rPr lang="en-GB" sz="3200" dirty="0" smtClean="0">
                <a:solidFill>
                  <a:schemeClr val="tx2"/>
                </a:solidFill>
              </a:rPr>
              <a:t>4. Orientation stratégique 2016-2018</a:t>
            </a:r>
            <a:endParaRPr lang="fr-FR" sz="3200" dirty="0">
              <a:solidFill>
                <a:schemeClr val="tx2"/>
              </a:solidFill>
            </a:endParaRPr>
          </a:p>
        </p:txBody>
      </p:sp>
      <p:sp>
        <p:nvSpPr>
          <p:cNvPr id="10" name="TextBox 9"/>
          <p:cNvSpPr txBox="1"/>
          <p:nvPr/>
        </p:nvSpPr>
        <p:spPr>
          <a:xfrm>
            <a:off x="-36512" y="5589240"/>
            <a:ext cx="1850234" cy="1015663"/>
          </a:xfrm>
          <a:prstGeom prst="rect">
            <a:avLst/>
          </a:prstGeom>
          <a:noFill/>
        </p:spPr>
        <p:txBody>
          <a:bodyPr wrap="square" rtlCol="0">
            <a:spAutoFit/>
          </a:bodyPr>
          <a:lstStyle/>
          <a:p>
            <a:r>
              <a:rPr lang="fr-FR" sz="1200" dirty="0" smtClean="0"/>
              <a:t>Appuyé par les travaux sur le CMP ISC, l’enquête mondiale, des études sur le sujet et des formatons</a:t>
            </a:r>
            <a:endParaRPr lang="fr-FR" sz="1200" dirty="0"/>
          </a:p>
        </p:txBody>
      </p:sp>
      <p:sp>
        <p:nvSpPr>
          <p:cNvPr id="12" name="TextBox 11"/>
          <p:cNvSpPr txBox="1"/>
          <p:nvPr/>
        </p:nvSpPr>
        <p:spPr>
          <a:xfrm>
            <a:off x="1913922" y="1320644"/>
            <a:ext cx="5743811" cy="1323439"/>
          </a:xfrm>
          <a:prstGeom prst="rect">
            <a:avLst/>
          </a:prstGeom>
          <a:noFill/>
        </p:spPr>
        <p:txBody>
          <a:bodyPr wrap="square" rtlCol="0">
            <a:spAutoFit/>
          </a:bodyPr>
          <a:lstStyle/>
          <a:p>
            <a:pPr algn="ctr"/>
            <a:r>
              <a:rPr lang="fr-FR" sz="2000" b="1" dirty="0" smtClean="0"/>
              <a:t>Appel mondial à projets</a:t>
            </a:r>
          </a:p>
          <a:p>
            <a:pPr algn="ctr"/>
            <a:r>
              <a:rPr lang="fr-FR" sz="1500" dirty="0" smtClean="0"/>
              <a:t>- Propositions conformes aux principes du Protocole d’accord</a:t>
            </a:r>
          </a:p>
          <a:p>
            <a:pPr algn="ctr"/>
            <a:r>
              <a:rPr lang="fr-FR" sz="1500" dirty="0" smtClean="0"/>
              <a:t>- Soutien des bailleurs, ISC, organes de l’INTOSAI, FRC ISC</a:t>
            </a:r>
          </a:p>
          <a:p>
            <a:pPr algn="ctr"/>
            <a:r>
              <a:rPr lang="fr-FR" sz="1500" i="1" dirty="0" smtClean="0"/>
              <a:t>- Niveau 1 : Processus inclusif et continu</a:t>
            </a:r>
          </a:p>
          <a:p>
            <a:pPr algn="ctr"/>
            <a:r>
              <a:rPr lang="fr-FR" sz="1500" i="1" dirty="0" smtClean="0"/>
              <a:t>- Niveau 2 : ISC en difficulté</a:t>
            </a:r>
            <a:endParaRPr lang="fr-FR" sz="1500" i="1" dirty="0"/>
          </a:p>
        </p:txBody>
      </p:sp>
      <p:sp>
        <p:nvSpPr>
          <p:cNvPr id="13" name="TextBox 12"/>
          <p:cNvSpPr txBox="1"/>
          <p:nvPr/>
        </p:nvSpPr>
        <p:spPr>
          <a:xfrm>
            <a:off x="3522373" y="3133154"/>
            <a:ext cx="2562893" cy="1661993"/>
          </a:xfrm>
          <a:prstGeom prst="rect">
            <a:avLst/>
          </a:prstGeom>
          <a:noFill/>
        </p:spPr>
        <p:txBody>
          <a:bodyPr wrap="square" rtlCol="0">
            <a:spAutoFit/>
          </a:bodyPr>
          <a:lstStyle/>
          <a:p>
            <a:pPr algn="ctr"/>
            <a:r>
              <a:rPr lang="fr-FR" sz="1600" b="1" dirty="0" smtClean="0"/>
              <a:t>Principes du protocole d’accord de la CID</a:t>
            </a:r>
            <a:endParaRPr lang="fr-FR" sz="1400" b="1" dirty="0" smtClean="0"/>
          </a:p>
          <a:p>
            <a:pPr marL="285750" indent="-285750" algn="ctr">
              <a:buFontTx/>
              <a:buChar char="-"/>
            </a:pPr>
            <a:r>
              <a:rPr lang="fr-FR" sz="1400" dirty="0" smtClean="0"/>
              <a:t>Aide renforcée</a:t>
            </a:r>
          </a:p>
          <a:p>
            <a:pPr marL="285750" indent="-285750" algn="ctr">
              <a:buFontTx/>
              <a:buChar char="-"/>
            </a:pPr>
            <a:r>
              <a:rPr lang="fr-FR" sz="1400" dirty="0" smtClean="0"/>
              <a:t>Stratégies définies par les pays</a:t>
            </a:r>
          </a:p>
          <a:p>
            <a:pPr marL="285750" indent="-285750" algn="ctr">
              <a:buFontTx/>
              <a:buChar char="-"/>
            </a:pPr>
            <a:r>
              <a:rPr lang="fr-FR" sz="1400" dirty="0" smtClean="0"/>
              <a:t>Coordination</a:t>
            </a:r>
          </a:p>
          <a:p>
            <a:pPr marL="285750" indent="-285750" algn="ctr">
              <a:buFontTx/>
              <a:buChar char="-"/>
            </a:pPr>
            <a:r>
              <a:rPr lang="fr-FR" sz="1400" dirty="0" smtClean="0"/>
              <a:t>Harmonisation</a:t>
            </a:r>
            <a:endParaRPr lang="fr-FR" sz="1400" dirty="0"/>
          </a:p>
        </p:txBody>
      </p:sp>
      <p:sp>
        <p:nvSpPr>
          <p:cNvPr id="14" name="TextBox 13"/>
          <p:cNvSpPr txBox="1"/>
          <p:nvPr/>
        </p:nvSpPr>
        <p:spPr>
          <a:xfrm>
            <a:off x="41120" y="2621928"/>
            <a:ext cx="3481254" cy="2031325"/>
          </a:xfrm>
          <a:prstGeom prst="rect">
            <a:avLst/>
          </a:prstGeom>
          <a:noFill/>
        </p:spPr>
        <p:txBody>
          <a:bodyPr wrap="square" rtlCol="0">
            <a:spAutoFit/>
          </a:bodyPr>
          <a:lstStyle/>
          <a:p>
            <a:pPr algn="ctr"/>
            <a:r>
              <a:rPr lang="fr-FR" sz="1400" b="1" dirty="0" smtClean="0"/>
              <a:t>Mesure des résultats</a:t>
            </a:r>
          </a:p>
          <a:p>
            <a:pPr algn="ctr"/>
            <a:r>
              <a:rPr lang="fr-FR" sz="1400" dirty="0" smtClean="0"/>
              <a:t>- Indicateurs de performance (CID)</a:t>
            </a:r>
          </a:p>
          <a:p>
            <a:pPr algn="ctr"/>
            <a:r>
              <a:rPr lang="fr-FR" sz="1400" dirty="0" smtClean="0"/>
              <a:t>- Évaluation des progrès accomplis dans la mise en œuvre des principes du protocole d’accord</a:t>
            </a:r>
          </a:p>
          <a:p>
            <a:pPr algn="just"/>
            <a:r>
              <a:rPr lang="fr-FR" sz="1400" dirty="0" smtClean="0"/>
              <a:t>- …contribution à la performance </a:t>
            </a:r>
          </a:p>
          <a:p>
            <a:pPr algn="ctr"/>
            <a:r>
              <a:rPr lang="fr-FR" sz="1400" dirty="0" smtClean="0"/>
              <a:t>globale des ISC</a:t>
            </a:r>
          </a:p>
          <a:p>
            <a:pPr algn="ctr"/>
            <a:r>
              <a:rPr lang="fr-FR" sz="1400" dirty="0" smtClean="0"/>
              <a:t>- Suivi de l’aide, présentation des résultats et évaluation de la CID</a:t>
            </a:r>
            <a:endParaRPr lang="fr-FR" sz="1400" dirty="0"/>
          </a:p>
        </p:txBody>
      </p:sp>
      <p:sp>
        <p:nvSpPr>
          <p:cNvPr id="15" name="TextBox 14"/>
          <p:cNvSpPr txBox="1"/>
          <p:nvPr/>
        </p:nvSpPr>
        <p:spPr>
          <a:xfrm>
            <a:off x="6156176" y="2895127"/>
            <a:ext cx="2807214" cy="1815882"/>
          </a:xfrm>
          <a:prstGeom prst="rect">
            <a:avLst/>
          </a:prstGeom>
          <a:noFill/>
        </p:spPr>
        <p:txBody>
          <a:bodyPr wrap="square" rtlCol="0">
            <a:spAutoFit/>
          </a:bodyPr>
          <a:lstStyle/>
          <a:p>
            <a:pPr algn="ctr"/>
            <a:r>
              <a:rPr lang="fr-FR" sz="1400" b="1" dirty="0" smtClean="0"/>
              <a:t>Stratégie de communication</a:t>
            </a:r>
          </a:p>
          <a:p>
            <a:pPr algn="ctr"/>
            <a:r>
              <a:rPr lang="fr-FR" sz="1400" dirty="0" smtClean="0"/>
              <a:t>- Promouvoir la CID et les principes du protocole d’accord</a:t>
            </a:r>
          </a:p>
          <a:p>
            <a:pPr algn="ctr"/>
            <a:r>
              <a:rPr lang="fr-FR" sz="1400" dirty="0" smtClean="0"/>
              <a:t>- Faire évoluer les mentalités en vue de l’adoption des principes du protocole d’accord</a:t>
            </a:r>
          </a:p>
          <a:p>
            <a:pPr algn="ctr"/>
            <a:r>
              <a:rPr lang="fr-FR" sz="1400" dirty="0" smtClean="0"/>
              <a:t>- Mettre en avant les résultats et les réalisations de la CID</a:t>
            </a:r>
            <a:endParaRPr lang="fr-FR" sz="1400" dirty="0"/>
          </a:p>
        </p:txBody>
      </p:sp>
      <p:sp>
        <p:nvSpPr>
          <p:cNvPr id="16" name="TextBox 15"/>
          <p:cNvSpPr txBox="1"/>
          <p:nvPr/>
        </p:nvSpPr>
        <p:spPr>
          <a:xfrm>
            <a:off x="1671471" y="5078552"/>
            <a:ext cx="6264696" cy="1261884"/>
          </a:xfrm>
          <a:prstGeom prst="rect">
            <a:avLst/>
          </a:prstGeom>
          <a:noFill/>
        </p:spPr>
        <p:txBody>
          <a:bodyPr wrap="square" rtlCol="0">
            <a:spAutoFit/>
          </a:bodyPr>
          <a:lstStyle/>
          <a:p>
            <a:pPr algn="ctr"/>
            <a:r>
              <a:rPr lang="fr-FR" sz="2000" b="1" dirty="0" smtClean="0"/>
              <a:t>Portail de la CID</a:t>
            </a:r>
          </a:p>
          <a:p>
            <a:pPr algn="ctr"/>
            <a:r>
              <a:rPr lang="fr-FR" sz="1400" dirty="0" smtClean="0"/>
              <a:t>- Partage d’informations sur les propositions des ISC et les projets financés</a:t>
            </a:r>
          </a:p>
          <a:p>
            <a:pPr algn="ctr"/>
            <a:r>
              <a:rPr lang="fr-FR" sz="1400" dirty="0" smtClean="0"/>
              <a:t>- Données sur la performance des ISC (échelle mondiale/régionale/locale)</a:t>
            </a:r>
          </a:p>
          <a:p>
            <a:pPr algn="ctr"/>
            <a:r>
              <a:rPr lang="fr-FR" sz="1400" dirty="0" smtClean="0"/>
              <a:t>- « </a:t>
            </a:r>
            <a:r>
              <a:rPr lang="fr-FR" sz="1400" dirty="0" err="1" smtClean="0"/>
              <a:t>Success</a:t>
            </a:r>
            <a:r>
              <a:rPr lang="fr-FR" sz="1400" dirty="0" smtClean="0"/>
              <a:t> stories » mettant en avant les principes du protocole d’accord</a:t>
            </a:r>
          </a:p>
          <a:p>
            <a:pPr algn="ctr"/>
            <a:r>
              <a:rPr lang="fr-FR" sz="1400" dirty="0" smtClean="0"/>
              <a:t>- Site web de la CID </a:t>
            </a:r>
          </a:p>
        </p:txBody>
      </p:sp>
    </p:spTree>
    <p:extLst>
      <p:ext uri="{BB962C8B-B14F-4D97-AF65-F5344CB8AC3E}">
        <p14:creationId xmlns:p14="http://schemas.microsoft.com/office/powerpoint/2010/main" val="36931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Freeform 4"/>
          <p:cNvSpPr>
            <a:spLocks/>
          </p:cNvSpPr>
          <p:nvPr>
            <p:custDataLst>
              <p:tags r:id="rId1"/>
            </p:custDataLst>
          </p:nvPr>
        </p:nvSpPr>
        <p:spPr bwMode="auto">
          <a:xfrm>
            <a:off x="2519363" y="5394325"/>
            <a:ext cx="33337" cy="57150"/>
          </a:xfrm>
          <a:custGeom>
            <a:avLst/>
            <a:gdLst/>
            <a:ahLst/>
            <a:cxnLst>
              <a:cxn ang="0">
                <a:pos x="0" y="0"/>
              </a:cxn>
              <a:cxn ang="0">
                <a:pos x="1" y="5"/>
              </a:cxn>
              <a:cxn ang="0">
                <a:pos x="4" y="10"/>
              </a:cxn>
              <a:cxn ang="0">
                <a:pos x="8" y="14"/>
              </a:cxn>
              <a:cxn ang="0">
                <a:pos x="13" y="20"/>
              </a:cxn>
              <a:cxn ang="0">
                <a:pos x="16" y="17"/>
              </a:cxn>
              <a:cxn ang="0">
                <a:pos x="19" y="13"/>
              </a:cxn>
              <a:cxn ang="0">
                <a:pos x="23" y="11"/>
              </a:cxn>
              <a:cxn ang="0">
                <a:pos x="27" y="10"/>
              </a:cxn>
              <a:cxn ang="0">
                <a:pos x="36" y="8"/>
              </a:cxn>
              <a:cxn ang="0">
                <a:pos x="46" y="7"/>
              </a:cxn>
              <a:cxn ang="0">
                <a:pos x="54" y="7"/>
              </a:cxn>
              <a:cxn ang="0">
                <a:pos x="63" y="6"/>
              </a:cxn>
              <a:cxn ang="0">
                <a:pos x="66" y="5"/>
              </a:cxn>
              <a:cxn ang="0">
                <a:pos x="69" y="4"/>
              </a:cxn>
              <a:cxn ang="0">
                <a:pos x="71" y="2"/>
              </a:cxn>
              <a:cxn ang="0">
                <a:pos x="73" y="0"/>
              </a:cxn>
              <a:cxn ang="0">
                <a:pos x="0" y="0"/>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53" name="Freeform 5"/>
          <p:cNvSpPr>
            <a:spLocks/>
          </p:cNvSpPr>
          <p:nvPr>
            <p:custDataLst>
              <p:tags r:id="rId2"/>
            </p:custDataLst>
          </p:nvPr>
        </p:nvSpPr>
        <p:spPr bwMode="auto">
          <a:xfrm>
            <a:off x="677863" y="1495425"/>
            <a:ext cx="784225" cy="446088"/>
          </a:xfrm>
          <a:custGeom>
            <a:avLst/>
            <a:gdLst/>
            <a:ahLst/>
            <a:cxnLst>
              <a:cxn ang="0">
                <a:pos x="1395" y="807"/>
              </a:cxn>
              <a:cxn ang="0">
                <a:pos x="1394" y="753"/>
              </a:cxn>
              <a:cxn ang="0">
                <a:pos x="1373" y="648"/>
              </a:cxn>
              <a:cxn ang="0">
                <a:pos x="1323" y="641"/>
              </a:cxn>
              <a:cxn ang="0">
                <a:pos x="1264" y="639"/>
              </a:cxn>
              <a:cxn ang="0">
                <a:pos x="1134" y="582"/>
              </a:cxn>
              <a:cxn ang="0">
                <a:pos x="973" y="537"/>
              </a:cxn>
              <a:cxn ang="0">
                <a:pos x="943" y="504"/>
              </a:cxn>
              <a:cxn ang="0">
                <a:pos x="901" y="516"/>
              </a:cxn>
              <a:cxn ang="0">
                <a:pos x="849" y="570"/>
              </a:cxn>
              <a:cxn ang="0">
                <a:pos x="675" y="619"/>
              </a:cxn>
              <a:cxn ang="0">
                <a:pos x="678" y="578"/>
              </a:cxn>
              <a:cxn ang="0">
                <a:pos x="721" y="548"/>
              </a:cxn>
              <a:cxn ang="0">
                <a:pos x="786" y="545"/>
              </a:cxn>
              <a:cxn ang="0">
                <a:pos x="724" y="528"/>
              </a:cxn>
              <a:cxn ang="0">
                <a:pos x="578" y="589"/>
              </a:cxn>
              <a:cxn ang="0">
                <a:pos x="547" y="625"/>
              </a:cxn>
              <a:cxn ang="0">
                <a:pos x="526" y="650"/>
              </a:cxn>
              <a:cxn ang="0">
                <a:pos x="452" y="654"/>
              </a:cxn>
              <a:cxn ang="0">
                <a:pos x="383" y="702"/>
              </a:cxn>
              <a:cxn ang="0">
                <a:pos x="252" y="750"/>
              </a:cxn>
              <a:cxn ang="0">
                <a:pos x="105" y="807"/>
              </a:cxn>
              <a:cxn ang="0">
                <a:pos x="4" y="813"/>
              </a:cxn>
              <a:cxn ang="0">
                <a:pos x="14" y="789"/>
              </a:cxn>
              <a:cxn ang="0">
                <a:pos x="127" y="761"/>
              </a:cxn>
              <a:cxn ang="0">
                <a:pos x="265" y="696"/>
              </a:cxn>
              <a:cxn ang="0">
                <a:pos x="300" y="626"/>
              </a:cxn>
              <a:cxn ang="0">
                <a:pos x="253" y="657"/>
              </a:cxn>
              <a:cxn ang="0">
                <a:pos x="150" y="643"/>
              </a:cxn>
              <a:cxn ang="0">
                <a:pos x="172" y="610"/>
              </a:cxn>
              <a:cxn ang="0">
                <a:pos x="240" y="547"/>
              </a:cxn>
              <a:cxn ang="0">
                <a:pos x="152" y="575"/>
              </a:cxn>
              <a:cxn ang="0">
                <a:pos x="143" y="536"/>
              </a:cxn>
              <a:cxn ang="0">
                <a:pos x="346" y="380"/>
              </a:cxn>
              <a:cxn ang="0">
                <a:pos x="444" y="382"/>
              </a:cxn>
              <a:cxn ang="0">
                <a:pos x="569" y="349"/>
              </a:cxn>
              <a:cxn ang="0">
                <a:pos x="592" y="306"/>
              </a:cxn>
              <a:cxn ang="0">
                <a:pos x="506" y="331"/>
              </a:cxn>
              <a:cxn ang="0">
                <a:pos x="438" y="318"/>
              </a:cxn>
              <a:cxn ang="0">
                <a:pos x="472" y="287"/>
              </a:cxn>
              <a:cxn ang="0">
                <a:pos x="711" y="238"/>
              </a:cxn>
              <a:cxn ang="0">
                <a:pos x="749" y="210"/>
              </a:cxn>
              <a:cxn ang="0">
                <a:pos x="684" y="176"/>
              </a:cxn>
              <a:cxn ang="0">
                <a:pos x="739" y="109"/>
              </a:cxn>
              <a:cxn ang="0">
                <a:pos x="988" y="27"/>
              </a:cxn>
              <a:cxn ang="0">
                <a:pos x="1157" y="9"/>
              </a:cxn>
              <a:cxn ang="0">
                <a:pos x="1277" y="2"/>
              </a:cxn>
              <a:cxn ang="0">
                <a:pos x="1354" y="10"/>
              </a:cxn>
              <a:cxn ang="0">
                <a:pos x="1516" y="34"/>
              </a:cxn>
              <a:cxn ang="0">
                <a:pos x="1761" y="41"/>
              </a:cxn>
              <a:cxn ang="0">
                <a:pos x="1287" y="540"/>
              </a:cxn>
              <a:cxn ang="0">
                <a:pos x="1321" y="571"/>
              </a:cxn>
              <a:cxn ang="0">
                <a:pos x="1327" y="601"/>
              </a:cxn>
              <a:cxn ang="0">
                <a:pos x="1382" y="599"/>
              </a:cxn>
              <a:cxn ang="0">
                <a:pos x="1429" y="577"/>
              </a:cxn>
              <a:cxn ang="0">
                <a:pos x="1475" y="667"/>
              </a:cxn>
              <a:cxn ang="0">
                <a:pos x="1462" y="706"/>
              </a:cxn>
              <a:cxn ang="0">
                <a:pos x="1449" y="742"/>
              </a:cxn>
              <a:cxn ang="0">
                <a:pos x="1477" y="783"/>
              </a:cxn>
              <a:cxn ang="0">
                <a:pos x="1477" y="811"/>
              </a:cxn>
              <a:cxn ang="0">
                <a:pos x="1426" y="848"/>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4" name="Freeform 6"/>
          <p:cNvSpPr>
            <a:spLocks/>
          </p:cNvSpPr>
          <p:nvPr>
            <p:custDataLst>
              <p:tags r:id="rId3"/>
            </p:custDataLst>
          </p:nvPr>
        </p:nvSpPr>
        <p:spPr bwMode="auto">
          <a:xfrm>
            <a:off x="1138238" y="2111375"/>
            <a:ext cx="1381125" cy="769938"/>
          </a:xfrm>
          <a:custGeom>
            <a:avLst/>
            <a:gdLst/>
            <a:ahLst/>
            <a:cxnLst>
              <a:cxn ang="0">
                <a:pos x="2928" y="353"/>
              </a:cxn>
              <a:cxn ang="0">
                <a:pos x="2896" y="440"/>
              </a:cxn>
              <a:cxn ang="0">
                <a:pos x="2843" y="462"/>
              </a:cxn>
              <a:cxn ang="0">
                <a:pos x="2667" y="566"/>
              </a:cxn>
              <a:cxn ang="0">
                <a:pos x="2595" y="585"/>
              </a:cxn>
              <a:cxn ang="0">
                <a:pos x="2570" y="677"/>
              </a:cxn>
              <a:cxn ang="0">
                <a:pos x="2514" y="621"/>
              </a:cxn>
              <a:cxn ang="0">
                <a:pos x="2499" y="690"/>
              </a:cxn>
              <a:cxn ang="0">
                <a:pos x="2465" y="744"/>
              </a:cxn>
              <a:cxn ang="0">
                <a:pos x="2471" y="823"/>
              </a:cxn>
              <a:cxn ang="0">
                <a:pos x="2332" y="928"/>
              </a:cxn>
              <a:cxn ang="0">
                <a:pos x="2165" y="1045"/>
              </a:cxn>
              <a:cxn ang="0">
                <a:pos x="2112" y="1195"/>
              </a:cxn>
              <a:cxn ang="0">
                <a:pos x="2103" y="1457"/>
              </a:cxn>
              <a:cxn ang="0">
                <a:pos x="2026" y="1414"/>
              </a:cxn>
              <a:cxn ang="0">
                <a:pos x="1993" y="1326"/>
              </a:cxn>
              <a:cxn ang="0">
                <a:pos x="1959" y="1184"/>
              </a:cxn>
              <a:cxn ang="0">
                <a:pos x="1832" y="1168"/>
              </a:cxn>
              <a:cxn ang="0">
                <a:pos x="1653" y="1143"/>
              </a:cxn>
              <a:cxn ang="0">
                <a:pos x="1616" y="1186"/>
              </a:cxn>
              <a:cxn ang="0">
                <a:pos x="1548" y="1238"/>
              </a:cxn>
              <a:cxn ang="0">
                <a:pos x="1436" y="1192"/>
              </a:cxn>
              <a:cxn ang="0">
                <a:pos x="1231" y="1272"/>
              </a:cxn>
              <a:cxn ang="0">
                <a:pos x="1160" y="1392"/>
              </a:cxn>
              <a:cxn ang="0">
                <a:pos x="1080" y="1382"/>
              </a:cxn>
              <a:cxn ang="0">
                <a:pos x="1037" y="1227"/>
              </a:cxn>
              <a:cxn ang="0">
                <a:pos x="940" y="1190"/>
              </a:cxn>
              <a:cxn ang="0">
                <a:pos x="867" y="1219"/>
              </a:cxn>
              <a:cxn ang="0">
                <a:pos x="782" y="1087"/>
              </a:cxn>
              <a:cxn ang="0">
                <a:pos x="670" y="1065"/>
              </a:cxn>
              <a:cxn ang="0">
                <a:pos x="462" y="1065"/>
              </a:cxn>
              <a:cxn ang="0">
                <a:pos x="220" y="1016"/>
              </a:cxn>
              <a:cxn ang="0">
                <a:pos x="88" y="920"/>
              </a:cxn>
              <a:cxn ang="0">
                <a:pos x="39" y="848"/>
              </a:cxn>
              <a:cxn ang="0">
                <a:pos x="29" y="662"/>
              </a:cxn>
              <a:cxn ang="0">
                <a:pos x="0" y="604"/>
              </a:cxn>
              <a:cxn ang="0">
                <a:pos x="141" y="336"/>
              </a:cxn>
              <a:cxn ang="0">
                <a:pos x="247" y="176"/>
              </a:cxn>
              <a:cxn ang="0">
                <a:pos x="355" y="102"/>
              </a:cxn>
              <a:cxn ang="0">
                <a:pos x="376" y="120"/>
              </a:cxn>
              <a:cxn ang="0">
                <a:pos x="1827" y="0"/>
              </a:cxn>
              <a:cxn ang="0">
                <a:pos x="1926" y="55"/>
              </a:cxn>
              <a:cxn ang="0">
                <a:pos x="2015" y="69"/>
              </a:cxn>
              <a:cxn ang="0">
                <a:pos x="1929" y="128"/>
              </a:cxn>
              <a:cxn ang="0">
                <a:pos x="1977" y="166"/>
              </a:cxn>
              <a:cxn ang="0">
                <a:pos x="2094" y="155"/>
              </a:cxn>
              <a:cxn ang="0">
                <a:pos x="2284" y="193"/>
              </a:cxn>
              <a:cxn ang="0">
                <a:pos x="2217" y="204"/>
              </a:cxn>
              <a:cxn ang="0">
                <a:pos x="2087" y="264"/>
              </a:cxn>
              <a:cxn ang="0">
                <a:pos x="2021" y="355"/>
              </a:cxn>
              <a:cxn ang="0">
                <a:pos x="2012" y="451"/>
              </a:cxn>
              <a:cxn ang="0">
                <a:pos x="2076" y="417"/>
              </a:cxn>
              <a:cxn ang="0">
                <a:pos x="2205" y="252"/>
              </a:cxn>
              <a:cxn ang="0">
                <a:pos x="2267" y="303"/>
              </a:cxn>
              <a:cxn ang="0">
                <a:pos x="2299" y="394"/>
              </a:cxn>
              <a:cxn ang="0">
                <a:pos x="2206" y="454"/>
              </a:cxn>
              <a:cxn ang="0">
                <a:pos x="2317" y="457"/>
              </a:cxn>
              <a:cxn ang="0">
                <a:pos x="2570" y="373"/>
              </a:cxn>
              <a:cxn ang="0">
                <a:pos x="2730" y="252"/>
              </a:cxn>
              <a:cxn ang="0">
                <a:pos x="3016" y="203"/>
              </a:cxn>
              <a:cxn ang="0">
                <a:pos x="3136" y="118"/>
              </a:cxn>
              <a:cxn ang="0">
                <a:pos x="3149" y="184"/>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9" y="394"/>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55" name="Freeform 7"/>
          <p:cNvSpPr>
            <a:spLocks/>
          </p:cNvSpPr>
          <p:nvPr>
            <p:custDataLst>
              <p:tags r:id="rId4"/>
            </p:custDataLst>
          </p:nvPr>
        </p:nvSpPr>
        <p:spPr bwMode="auto">
          <a:xfrm>
            <a:off x="1971675" y="3662363"/>
            <a:ext cx="339725" cy="590550"/>
          </a:xfrm>
          <a:custGeom>
            <a:avLst/>
            <a:gdLst/>
            <a:ahLst/>
            <a:cxnLst>
              <a:cxn ang="0">
                <a:pos x="583" y="277"/>
              </a:cxn>
              <a:cxn ang="0">
                <a:pos x="549" y="295"/>
              </a:cxn>
              <a:cxn ang="0">
                <a:pos x="484" y="387"/>
              </a:cxn>
              <a:cxn ang="0">
                <a:pos x="465" y="457"/>
              </a:cxn>
              <a:cxn ang="0">
                <a:pos x="481" y="522"/>
              </a:cxn>
              <a:cxn ang="0">
                <a:pos x="530" y="591"/>
              </a:cxn>
              <a:cxn ang="0">
                <a:pos x="579" y="616"/>
              </a:cxn>
              <a:cxn ang="0">
                <a:pos x="625" y="600"/>
              </a:cxn>
              <a:cxn ang="0">
                <a:pos x="654" y="653"/>
              </a:cxn>
              <a:cxn ang="0">
                <a:pos x="672" y="683"/>
              </a:cxn>
              <a:cxn ang="0">
                <a:pos x="714" y="687"/>
              </a:cxn>
              <a:cxn ang="0">
                <a:pos x="749" y="712"/>
              </a:cxn>
              <a:cxn ang="0">
                <a:pos x="770" y="756"/>
              </a:cxn>
              <a:cxn ang="0">
                <a:pos x="761" y="790"/>
              </a:cxn>
              <a:cxn ang="0">
                <a:pos x="760" y="825"/>
              </a:cxn>
              <a:cxn ang="0">
                <a:pos x="772" y="882"/>
              </a:cxn>
              <a:cxn ang="0">
                <a:pos x="758" y="932"/>
              </a:cxn>
              <a:cxn ang="0">
                <a:pos x="770" y="994"/>
              </a:cxn>
              <a:cxn ang="0">
                <a:pos x="763" y="1054"/>
              </a:cxn>
              <a:cxn ang="0">
                <a:pos x="691" y="1122"/>
              </a:cxn>
              <a:cxn ang="0">
                <a:pos x="648" y="1103"/>
              </a:cxn>
              <a:cxn ang="0">
                <a:pos x="602" y="1056"/>
              </a:cxn>
              <a:cxn ang="0">
                <a:pos x="463" y="998"/>
              </a:cxn>
              <a:cxn ang="0">
                <a:pos x="425" y="967"/>
              </a:cxn>
              <a:cxn ang="0">
                <a:pos x="331" y="894"/>
              </a:cxn>
              <a:cxn ang="0">
                <a:pos x="318" y="867"/>
              </a:cxn>
              <a:cxn ang="0">
                <a:pos x="328" y="815"/>
              </a:cxn>
              <a:cxn ang="0">
                <a:pos x="290" y="778"/>
              </a:cxn>
              <a:cxn ang="0">
                <a:pos x="259" y="745"/>
              </a:cxn>
              <a:cxn ang="0">
                <a:pos x="243" y="689"/>
              </a:cxn>
              <a:cxn ang="0">
                <a:pos x="153" y="530"/>
              </a:cxn>
              <a:cxn ang="0">
                <a:pos x="120" y="487"/>
              </a:cxn>
              <a:cxn ang="0">
                <a:pos x="90" y="432"/>
              </a:cxn>
              <a:cxn ang="0">
                <a:pos x="22" y="397"/>
              </a:cxn>
              <a:cxn ang="0">
                <a:pos x="0" y="363"/>
              </a:cxn>
              <a:cxn ang="0">
                <a:pos x="13" y="276"/>
              </a:cxn>
              <a:cxn ang="0">
                <a:pos x="28" y="246"/>
              </a:cxn>
              <a:cxn ang="0">
                <a:pos x="72" y="222"/>
              </a:cxn>
              <a:cxn ang="0">
                <a:pos x="95" y="272"/>
              </a:cxn>
              <a:cxn ang="0">
                <a:pos x="158" y="307"/>
              </a:cxn>
              <a:cxn ang="0">
                <a:pos x="184" y="271"/>
              </a:cxn>
              <a:cxn ang="0">
                <a:pos x="201" y="225"/>
              </a:cxn>
              <a:cxn ang="0">
                <a:pos x="270" y="170"/>
              </a:cxn>
              <a:cxn ang="0">
                <a:pos x="344" y="120"/>
              </a:cxn>
              <a:cxn ang="0">
                <a:pos x="357" y="70"/>
              </a:cxn>
              <a:cxn ang="0">
                <a:pos x="347" y="5"/>
              </a:cxn>
              <a:cxn ang="0">
                <a:pos x="422" y="53"/>
              </a:cxn>
              <a:cxn ang="0">
                <a:pos x="467" y="107"/>
              </a:cxn>
              <a:cxn ang="0">
                <a:pos x="506" y="154"/>
              </a:cxn>
              <a:cxn ang="0">
                <a:pos x="561" y="157"/>
              </a:cxn>
              <a:cxn ang="0">
                <a:pos x="617" y="149"/>
              </a:cxn>
              <a:cxn ang="0">
                <a:pos x="640" y="156"/>
              </a:cxn>
              <a:cxn ang="0">
                <a:pos x="654" y="193"/>
              </a:cxn>
              <a:cxn ang="0">
                <a:pos x="627" y="210"/>
              </a:cxn>
              <a:cxn ang="0">
                <a:pos x="627" y="240"/>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6" name="Freeform 8"/>
          <p:cNvSpPr>
            <a:spLocks/>
          </p:cNvSpPr>
          <p:nvPr>
            <p:custDataLst>
              <p:tags r:id="rId5"/>
            </p:custDataLst>
          </p:nvPr>
        </p:nvSpPr>
        <p:spPr bwMode="auto">
          <a:xfrm>
            <a:off x="2271713" y="4225925"/>
            <a:ext cx="261937" cy="1130300"/>
          </a:xfrm>
          <a:custGeom>
            <a:avLst/>
            <a:gdLst/>
            <a:ahLst/>
            <a:cxnLst>
              <a:cxn ang="0">
                <a:pos x="418" y="2021"/>
              </a:cxn>
              <a:cxn ang="0">
                <a:pos x="342" y="1955"/>
              </a:cxn>
              <a:cxn ang="0">
                <a:pos x="339" y="1893"/>
              </a:cxn>
              <a:cxn ang="0">
                <a:pos x="345" y="1843"/>
              </a:cxn>
              <a:cxn ang="0">
                <a:pos x="362" y="1791"/>
              </a:cxn>
              <a:cxn ang="0">
                <a:pos x="354" y="1740"/>
              </a:cxn>
              <a:cxn ang="0">
                <a:pos x="332" y="1683"/>
              </a:cxn>
              <a:cxn ang="0">
                <a:pos x="303" y="1581"/>
              </a:cxn>
              <a:cxn ang="0">
                <a:pos x="226" y="1460"/>
              </a:cxn>
              <a:cxn ang="0">
                <a:pos x="206" y="1381"/>
              </a:cxn>
              <a:cxn ang="0">
                <a:pos x="217" y="1299"/>
              </a:cxn>
              <a:cxn ang="0">
                <a:pos x="208" y="1235"/>
              </a:cxn>
              <a:cxn ang="0">
                <a:pos x="185" y="1165"/>
              </a:cxn>
              <a:cxn ang="0">
                <a:pos x="211" y="1123"/>
              </a:cxn>
              <a:cxn ang="0">
                <a:pos x="195" y="1082"/>
              </a:cxn>
              <a:cxn ang="0">
                <a:pos x="211" y="1025"/>
              </a:cxn>
              <a:cxn ang="0">
                <a:pos x="210" y="993"/>
              </a:cxn>
              <a:cxn ang="0">
                <a:pos x="187" y="927"/>
              </a:cxn>
              <a:cxn ang="0">
                <a:pos x="136" y="852"/>
              </a:cxn>
              <a:cxn ang="0">
                <a:pos x="134" y="686"/>
              </a:cxn>
              <a:cxn ang="0">
                <a:pos x="183" y="584"/>
              </a:cxn>
              <a:cxn ang="0">
                <a:pos x="189" y="522"/>
              </a:cxn>
              <a:cxn ang="0">
                <a:pos x="160" y="459"/>
              </a:cxn>
              <a:cxn ang="0">
                <a:pos x="182" y="406"/>
              </a:cxn>
              <a:cxn ang="0">
                <a:pos x="229" y="346"/>
              </a:cxn>
              <a:cxn ang="0">
                <a:pos x="200" y="308"/>
              </a:cxn>
              <a:cxn ang="0">
                <a:pos x="148" y="222"/>
              </a:cxn>
              <a:cxn ang="0">
                <a:pos x="129" y="125"/>
              </a:cxn>
              <a:cxn ang="0">
                <a:pos x="91" y="37"/>
              </a:cxn>
              <a:cxn ang="0">
                <a:pos x="0" y="44"/>
              </a:cxn>
              <a:cxn ang="0">
                <a:pos x="31" y="200"/>
              </a:cxn>
              <a:cxn ang="0">
                <a:pos x="42" y="304"/>
              </a:cxn>
              <a:cxn ang="0">
                <a:pos x="27" y="374"/>
              </a:cxn>
              <a:cxn ang="0">
                <a:pos x="52" y="524"/>
              </a:cxn>
              <a:cxn ang="0">
                <a:pos x="46" y="649"/>
              </a:cxn>
              <a:cxn ang="0">
                <a:pos x="36" y="718"/>
              </a:cxn>
              <a:cxn ang="0">
                <a:pos x="52" y="767"/>
              </a:cxn>
              <a:cxn ang="0">
                <a:pos x="64" y="871"/>
              </a:cxn>
              <a:cxn ang="0">
                <a:pos x="81" y="913"/>
              </a:cxn>
              <a:cxn ang="0">
                <a:pos x="73" y="1045"/>
              </a:cxn>
              <a:cxn ang="0">
                <a:pos x="63" y="1152"/>
              </a:cxn>
              <a:cxn ang="0">
                <a:pos x="40" y="1188"/>
              </a:cxn>
              <a:cxn ang="0">
                <a:pos x="60" y="1258"/>
              </a:cxn>
              <a:cxn ang="0">
                <a:pos x="106" y="1343"/>
              </a:cxn>
              <a:cxn ang="0">
                <a:pos x="93" y="1396"/>
              </a:cxn>
              <a:cxn ang="0">
                <a:pos x="106" y="1449"/>
              </a:cxn>
              <a:cxn ang="0">
                <a:pos x="164" y="1467"/>
              </a:cxn>
              <a:cxn ang="0">
                <a:pos x="209" y="1621"/>
              </a:cxn>
              <a:cxn ang="0">
                <a:pos x="227" y="1709"/>
              </a:cxn>
              <a:cxn ang="0">
                <a:pos x="151" y="1749"/>
              </a:cxn>
              <a:cxn ang="0">
                <a:pos x="207" y="1776"/>
              </a:cxn>
              <a:cxn ang="0">
                <a:pos x="250" y="1820"/>
              </a:cxn>
              <a:cxn ang="0">
                <a:pos x="275" y="1871"/>
              </a:cxn>
              <a:cxn ang="0">
                <a:pos x="308" y="1961"/>
              </a:cxn>
              <a:cxn ang="0">
                <a:pos x="359" y="2013"/>
              </a:cxn>
              <a:cxn ang="0">
                <a:pos x="393" y="2048"/>
              </a:cxn>
              <a:cxn ang="0">
                <a:pos x="424" y="2074"/>
              </a:cxn>
              <a:cxn ang="0">
                <a:pos x="465" y="2110"/>
              </a:cxn>
              <a:cxn ang="0">
                <a:pos x="519" y="2140"/>
              </a:cxn>
              <a:cxn ang="0">
                <a:pos x="538" y="2151"/>
              </a:cxn>
              <a:cxn ang="0">
                <a:pos x="586" y="2098"/>
              </a:cxn>
              <a:cxn ang="0">
                <a:pos x="591" y="2071"/>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7" name="Freeform 9"/>
          <p:cNvSpPr>
            <a:spLocks/>
          </p:cNvSpPr>
          <p:nvPr>
            <p:custDataLst>
              <p:tags r:id="rId6"/>
            </p:custDataLst>
          </p:nvPr>
        </p:nvSpPr>
        <p:spPr bwMode="auto">
          <a:xfrm>
            <a:off x="2176463" y="3508375"/>
            <a:ext cx="966787" cy="1203325"/>
          </a:xfrm>
          <a:custGeom>
            <a:avLst/>
            <a:gdLst/>
            <a:ahLst/>
            <a:cxnLst>
              <a:cxn ang="0">
                <a:pos x="440" y="896"/>
              </a:cxn>
              <a:cxn ang="0">
                <a:pos x="505" y="985"/>
              </a:cxn>
              <a:cxn ang="0">
                <a:pos x="572" y="1054"/>
              </a:cxn>
              <a:cxn ang="0">
                <a:pos x="716" y="1098"/>
              </a:cxn>
              <a:cxn ang="0">
                <a:pos x="798" y="1204"/>
              </a:cxn>
              <a:cxn ang="0">
                <a:pos x="846" y="1292"/>
              </a:cxn>
              <a:cxn ang="0">
                <a:pos x="939" y="1355"/>
              </a:cxn>
              <a:cxn ang="0">
                <a:pos x="957" y="1466"/>
              </a:cxn>
              <a:cxn ang="0">
                <a:pos x="976" y="1541"/>
              </a:cxn>
              <a:cxn ang="0">
                <a:pos x="992" y="1632"/>
              </a:cxn>
              <a:cxn ang="0">
                <a:pos x="1131" y="1698"/>
              </a:cxn>
              <a:cxn ang="0">
                <a:pos x="1193" y="1805"/>
              </a:cxn>
              <a:cxn ang="0">
                <a:pos x="1243" y="1864"/>
              </a:cxn>
              <a:cxn ang="0">
                <a:pos x="1183" y="2003"/>
              </a:cxn>
              <a:cxn ang="0">
                <a:pos x="1084" y="2128"/>
              </a:cxn>
              <a:cxn ang="0">
                <a:pos x="1180" y="2161"/>
              </a:cxn>
              <a:cxn ang="0">
                <a:pos x="1296" y="2234"/>
              </a:cxn>
              <a:cxn ang="0">
                <a:pos x="1419" y="2198"/>
              </a:cxn>
              <a:cxn ang="0">
                <a:pos x="1518" y="2036"/>
              </a:cxn>
              <a:cxn ang="0">
                <a:pos x="1512" y="1918"/>
              </a:cxn>
              <a:cxn ang="0">
                <a:pos x="1561" y="1793"/>
              </a:cxn>
              <a:cxn ang="0">
                <a:pos x="1706" y="1727"/>
              </a:cxn>
              <a:cxn ang="0">
                <a:pos x="1798" y="1681"/>
              </a:cxn>
              <a:cxn ang="0">
                <a:pos x="1897" y="1641"/>
              </a:cxn>
              <a:cxn ang="0">
                <a:pos x="1982" y="1400"/>
              </a:cxn>
              <a:cxn ang="0">
                <a:pos x="2014" y="1288"/>
              </a:cxn>
              <a:cxn ang="0">
                <a:pos x="2002" y="1090"/>
              </a:cxn>
              <a:cxn ang="0">
                <a:pos x="2073" y="1009"/>
              </a:cxn>
              <a:cxn ang="0">
                <a:pos x="2190" y="877"/>
              </a:cxn>
              <a:cxn ang="0">
                <a:pos x="2222" y="732"/>
              </a:cxn>
              <a:cxn ang="0">
                <a:pos x="2157" y="599"/>
              </a:cxn>
              <a:cxn ang="0">
                <a:pos x="2059" y="563"/>
              </a:cxn>
              <a:cxn ang="0">
                <a:pos x="1921" y="462"/>
              </a:cxn>
              <a:cxn ang="0">
                <a:pos x="1742" y="450"/>
              </a:cxn>
              <a:cxn ang="0">
                <a:pos x="1670" y="447"/>
              </a:cxn>
              <a:cxn ang="0">
                <a:pos x="1636" y="394"/>
              </a:cxn>
              <a:cxn ang="0">
                <a:pos x="1512" y="348"/>
              </a:cxn>
              <a:cxn ang="0">
                <a:pos x="1411" y="409"/>
              </a:cxn>
              <a:cxn ang="0">
                <a:pos x="1338" y="405"/>
              </a:cxn>
              <a:cxn ang="0">
                <a:pos x="1247" y="384"/>
              </a:cxn>
              <a:cxn ang="0">
                <a:pos x="1317" y="268"/>
              </a:cxn>
              <a:cxn ang="0">
                <a:pos x="1338" y="184"/>
              </a:cxn>
              <a:cxn ang="0">
                <a:pos x="1291" y="68"/>
              </a:cxn>
              <a:cxn ang="0">
                <a:pos x="1124" y="135"/>
              </a:cxn>
              <a:cxn ang="0">
                <a:pos x="1003" y="170"/>
              </a:cxn>
              <a:cxn ang="0">
                <a:pos x="960" y="187"/>
              </a:cxn>
              <a:cxn ang="0">
                <a:pos x="812" y="176"/>
              </a:cxn>
              <a:cxn ang="0">
                <a:pos x="811" y="67"/>
              </a:cxn>
              <a:cxn ang="0">
                <a:pos x="745" y="0"/>
              </a:cxn>
              <a:cxn ang="0">
                <a:pos x="700" y="31"/>
              </a:cxn>
              <a:cxn ang="0">
                <a:pos x="589" y="70"/>
              </a:cxn>
              <a:cxn ang="0">
                <a:pos x="560" y="198"/>
              </a:cxn>
              <a:cxn ang="0">
                <a:pos x="453" y="258"/>
              </a:cxn>
              <a:cxn ang="0">
                <a:pos x="286" y="197"/>
              </a:cxn>
              <a:cxn ang="0">
                <a:pos x="253" y="240"/>
              </a:cxn>
              <a:cxn ang="0">
                <a:pos x="198" y="311"/>
              </a:cxn>
              <a:cxn ang="0">
                <a:pos x="246" y="388"/>
              </a:cxn>
              <a:cxn ang="0">
                <a:pos x="194" y="560"/>
              </a:cxn>
              <a:cxn ang="0">
                <a:pos x="100" y="567"/>
              </a:cxn>
              <a:cxn ang="0">
                <a:pos x="16" y="687"/>
              </a:cxn>
              <a:cxn ang="0">
                <a:pos x="22" y="824"/>
              </a:cxn>
              <a:cxn ang="0">
                <a:pos x="120" y="905"/>
              </a:cxn>
              <a:cxn ang="0">
                <a:pos x="191" y="949"/>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058" name="Freeform 10"/>
          <p:cNvSpPr>
            <a:spLocks/>
          </p:cNvSpPr>
          <p:nvPr>
            <p:custDataLst>
              <p:tags r:id="rId7"/>
            </p:custDataLst>
          </p:nvPr>
        </p:nvSpPr>
        <p:spPr bwMode="auto">
          <a:xfrm>
            <a:off x="4289425" y="2454275"/>
            <a:ext cx="69850" cy="49213"/>
          </a:xfrm>
          <a:custGeom>
            <a:avLst/>
            <a:gdLst/>
            <a:ahLst/>
            <a:cxnLst>
              <a:cxn ang="0">
                <a:pos x="94" y="0"/>
              </a:cxn>
              <a:cxn ang="0">
                <a:pos x="107" y="18"/>
              </a:cxn>
              <a:cxn ang="0">
                <a:pos x="112" y="12"/>
              </a:cxn>
              <a:cxn ang="0">
                <a:pos x="117" y="8"/>
              </a:cxn>
              <a:cxn ang="0">
                <a:pos x="122" y="5"/>
              </a:cxn>
              <a:cxn ang="0">
                <a:pos x="127" y="3"/>
              </a:cxn>
              <a:cxn ang="0">
                <a:pos x="137" y="1"/>
              </a:cxn>
              <a:cxn ang="0">
                <a:pos x="148" y="0"/>
              </a:cxn>
              <a:cxn ang="0">
                <a:pos x="151" y="0"/>
              </a:cxn>
              <a:cxn ang="0">
                <a:pos x="161" y="0"/>
              </a:cxn>
              <a:cxn ang="0">
                <a:pos x="161" y="92"/>
              </a:cxn>
              <a:cxn ang="0">
                <a:pos x="155" y="93"/>
              </a:cxn>
              <a:cxn ang="0">
                <a:pos x="150" y="93"/>
              </a:cxn>
              <a:cxn ang="0">
                <a:pos x="145" y="92"/>
              </a:cxn>
              <a:cxn ang="0">
                <a:pos x="140" y="91"/>
              </a:cxn>
              <a:cxn ang="0">
                <a:pos x="129" y="88"/>
              </a:cxn>
              <a:cxn ang="0">
                <a:pos x="120" y="82"/>
              </a:cxn>
              <a:cxn ang="0">
                <a:pos x="111" y="75"/>
              </a:cxn>
              <a:cxn ang="0">
                <a:pos x="104" y="67"/>
              </a:cxn>
              <a:cxn ang="0">
                <a:pos x="97" y="59"/>
              </a:cxn>
              <a:cxn ang="0">
                <a:pos x="94" y="49"/>
              </a:cxn>
              <a:cxn ang="0">
                <a:pos x="92" y="50"/>
              </a:cxn>
              <a:cxn ang="0">
                <a:pos x="89" y="51"/>
              </a:cxn>
              <a:cxn ang="0">
                <a:pos x="86" y="51"/>
              </a:cxn>
              <a:cxn ang="0">
                <a:pos x="84" y="51"/>
              </a:cxn>
              <a:cxn ang="0">
                <a:pos x="78" y="50"/>
              </a:cxn>
              <a:cxn ang="0">
                <a:pos x="74" y="49"/>
              </a:cxn>
              <a:cxn ang="0">
                <a:pos x="65" y="48"/>
              </a:cxn>
              <a:cxn ang="0">
                <a:pos x="55" y="45"/>
              </a:cxn>
              <a:cxn ang="0">
                <a:pos x="44" y="40"/>
              </a:cxn>
              <a:cxn ang="0">
                <a:pos x="32" y="34"/>
              </a:cxn>
              <a:cxn ang="0">
                <a:pos x="21" y="26"/>
              </a:cxn>
              <a:cxn ang="0">
                <a:pos x="12" y="18"/>
              </a:cxn>
              <a:cxn ang="0">
                <a:pos x="8" y="14"/>
              </a:cxn>
              <a:cxn ang="0">
                <a:pos x="5" y="9"/>
              </a:cxn>
              <a:cxn ang="0">
                <a:pos x="3" y="5"/>
              </a:cxn>
              <a:cxn ang="0">
                <a:pos x="0" y="0"/>
              </a:cxn>
              <a:cxn ang="0">
                <a:pos x="94" y="0"/>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9" name="Freeform 11"/>
          <p:cNvSpPr>
            <a:spLocks/>
          </p:cNvSpPr>
          <p:nvPr>
            <p:custDataLst>
              <p:tags r:id="rId8"/>
            </p:custDataLst>
          </p:nvPr>
        </p:nvSpPr>
        <p:spPr bwMode="auto">
          <a:xfrm>
            <a:off x="3787775" y="2328863"/>
            <a:ext cx="82550" cy="160337"/>
          </a:xfrm>
          <a:custGeom>
            <a:avLst/>
            <a:gdLst/>
            <a:ahLst/>
            <a:cxnLst>
              <a:cxn ang="0">
                <a:pos x="38" y="3"/>
              </a:cxn>
              <a:cxn ang="0">
                <a:pos x="37" y="0"/>
              </a:cxn>
              <a:cxn ang="0">
                <a:pos x="57" y="3"/>
              </a:cxn>
              <a:cxn ang="0">
                <a:pos x="110" y="14"/>
              </a:cxn>
              <a:cxn ang="0">
                <a:pos x="155" y="25"/>
              </a:cxn>
              <a:cxn ang="0">
                <a:pos x="181" y="28"/>
              </a:cxn>
              <a:cxn ang="0">
                <a:pos x="192" y="35"/>
              </a:cxn>
              <a:cxn ang="0">
                <a:pos x="188" y="47"/>
              </a:cxn>
              <a:cxn ang="0">
                <a:pos x="175" y="82"/>
              </a:cxn>
              <a:cxn ang="0">
                <a:pos x="158" y="127"/>
              </a:cxn>
              <a:cxn ang="0">
                <a:pos x="147" y="165"/>
              </a:cxn>
              <a:cxn ang="0">
                <a:pos x="146" y="207"/>
              </a:cxn>
              <a:cxn ang="0">
                <a:pos x="144" y="249"/>
              </a:cxn>
              <a:cxn ang="0">
                <a:pos x="134" y="277"/>
              </a:cxn>
              <a:cxn ang="0">
                <a:pos x="106" y="296"/>
              </a:cxn>
              <a:cxn ang="0">
                <a:pos x="83" y="303"/>
              </a:cxn>
              <a:cxn ang="0">
                <a:pos x="72" y="307"/>
              </a:cxn>
              <a:cxn ang="0">
                <a:pos x="52" y="305"/>
              </a:cxn>
              <a:cxn ang="0">
                <a:pos x="32" y="291"/>
              </a:cxn>
              <a:cxn ang="0">
                <a:pos x="30" y="277"/>
              </a:cxn>
              <a:cxn ang="0">
                <a:pos x="22" y="257"/>
              </a:cxn>
              <a:cxn ang="0">
                <a:pos x="10" y="231"/>
              </a:cxn>
              <a:cxn ang="0">
                <a:pos x="2" y="211"/>
              </a:cxn>
              <a:cxn ang="0">
                <a:pos x="0" y="197"/>
              </a:cxn>
              <a:cxn ang="0">
                <a:pos x="0" y="180"/>
              </a:cxn>
              <a:cxn ang="0">
                <a:pos x="2" y="165"/>
              </a:cxn>
              <a:cxn ang="0">
                <a:pos x="11" y="145"/>
              </a:cxn>
              <a:cxn ang="0">
                <a:pos x="33" y="109"/>
              </a:cxn>
              <a:cxn ang="0">
                <a:pos x="48" y="81"/>
              </a:cxn>
              <a:cxn ang="0">
                <a:pos x="52" y="62"/>
              </a:cxn>
              <a:cxn ang="0">
                <a:pos x="53" y="41"/>
              </a:cxn>
              <a:cxn ang="0">
                <a:pos x="55" y="30"/>
              </a:cxn>
              <a:cxn ang="0">
                <a:pos x="57" y="26"/>
              </a:cxn>
              <a:cxn ang="0">
                <a:pos x="60" y="22"/>
              </a:cxn>
              <a:cxn ang="0">
                <a:pos x="44" y="7"/>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0" name="Freeform 12"/>
          <p:cNvSpPr>
            <a:spLocks/>
          </p:cNvSpPr>
          <p:nvPr>
            <p:custDataLst>
              <p:tags r:id="rId9"/>
            </p:custDataLst>
          </p:nvPr>
        </p:nvSpPr>
        <p:spPr bwMode="auto">
          <a:xfrm>
            <a:off x="3868738" y="1814513"/>
            <a:ext cx="171450" cy="269875"/>
          </a:xfrm>
          <a:custGeom>
            <a:avLst/>
            <a:gdLst/>
            <a:ahLst/>
            <a:cxnLst>
              <a:cxn ang="0">
                <a:pos x="26" y="2"/>
              </a:cxn>
              <a:cxn ang="0">
                <a:pos x="95" y="13"/>
              </a:cxn>
              <a:cxn ang="0">
                <a:pos x="116" y="23"/>
              </a:cxn>
              <a:cxn ang="0">
                <a:pos x="80" y="47"/>
              </a:cxn>
              <a:cxn ang="0">
                <a:pos x="64" y="62"/>
              </a:cxn>
              <a:cxn ang="0">
                <a:pos x="77" y="69"/>
              </a:cxn>
              <a:cxn ang="0">
                <a:pos x="167" y="79"/>
              </a:cxn>
              <a:cxn ang="0">
                <a:pos x="210" y="109"/>
              </a:cxn>
              <a:cxn ang="0">
                <a:pos x="154" y="127"/>
              </a:cxn>
              <a:cxn ang="0">
                <a:pos x="147" y="138"/>
              </a:cxn>
              <a:cxn ang="0">
                <a:pos x="191" y="143"/>
              </a:cxn>
              <a:cxn ang="0">
                <a:pos x="211" y="156"/>
              </a:cxn>
              <a:cxn ang="0">
                <a:pos x="243" y="191"/>
              </a:cxn>
              <a:cxn ang="0">
                <a:pos x="258" y="212"/>
              </a:cxn>
              <a:cxn ang="0">
                <a:pos x="260" y="237"/>
              </a:cxn>
              <a:cxn ang="0">
                <a:pos x="272" y="254"/>
              </a:cxn>
              <a:cxn ang="0">
                <a:pos x="286" y="279"/>
              </a:cxn>
              <a:cxn ang="0">
                <a:pos x="306" y="297"/>
              </a:cxn>
              <a:cxn ang="0">
                <a:pos x="327" y="320"/>
              </a:cxn>
              <a:cxn ang="0">
                <a:pos x="346" y="337"/>
              </a:cxn>
              <a:cxn ang="0">
                <a:pos x="370" y="341"/>
              </a:cxn>
              <a:cxn ang="0">
                <a:pos x="396" y="365"/>
              </a:cxn>
              <a:cxn ang="0">
                <a:pos x="395" y="395"/>
              </a:cxn>
              <a:cxn ang="0">
                <a:pos x="382" y="404"/>
              </a:cxn>
              <a:cxn ang="0">
                <a:pos x="367" y="415"/>
              </a:cxn>
              <a:cxn ang="0">
                <a:pos x="368" y="426"/>
              </a:cxn>
              <a:cxn ang="0">
                <a:pos x="376" y="443"/>
              </a:cxn>
              <a:cxn ang="0">
                <a:pos x="359" y="463"/>
              </a:cxn>
              <a:cxn ang="0">
                <a:pos x="146" y="500"/>
              </a:cxn>
              <a:cxn ang="0">
                <a:pos x="68" y="508"/>
              </a:cxn>
              <a:cxn ang="0">
                <a:pos x="53" y="518"/>
              </a:cxn>
              <a:cxn ang="0">
                <a:pos x="58" y="493"/>
              </a:cxn>
              <a:cxn ang="0">
                <a:pos x="71" y="476"/>
              </a:cxn>
              <a:cxn ang="0">
                <a:pos x="114" y="458"/>
              </a:cxn>
              <a:cxn ang="0">
                <a:pos x="172" y="439"/>
              </a:cxn>
              <a:cxn ang="0">
                <a:pos x="179" y="426"/>
              </a:cxn>
              <a:cxn ang="0">
                <a:pos x="171" y="434"/>
              </a:cxn>
              <a:cxn ang="0">
                <a:pos x="111" y="432"/>
              </a:cxn>
              <a:cxn ang="0">
                <a:pos x="76" y="420"/>
              </a:cxn>
              <a:cxn ang="0">
                <a:pos x="77" y="402"/>
              </a:cxn>
              <a:cxn ang="0">
                <a:pos x="95" y="391"/>
              </a:cxn>
              <a:cxn ang="0">
                <a:pos x="87" y="352"/>
              </a:cxn>
              <a:cxn ang="0">
                <a:pos x="105" y="329"/>
              </a:cxn>
              <a:cxn ang="0">
                <a:pos x="154" y="309"/>
              </a:cxn>
              <a:cxn ang="0">
                <a:pos x="172" y="291"/>
              </a:cxn>
              <a:cxn ang="0">
                <a:pos x="148" y="271"/>
              </a:cxn>
              <a:cxn ang="0">
                <a:pos x="139" y="247"/>
              </a:cxn>
              <a:cxn ang="0">
                <a:pos x="94" y="239"/>
              </a:cxn>
              <a:cxn ang="0">
                <a:pos x="80" y="216"/>
              </a:cxn>
              <a:cxn ang="0">
                <a:pos x="90" y="192"/>
              </a:cxn>
              <a:cxn ang="0">
                <a:pos x="100" y="168"/>
              </a:cxn>
              <a:cxn ang="0">
                <a:pos x="73" y="186"/>
              </a:cxn>
              <a:cxn ang="0">
                <a:pos x="22" y="162"/>
              </a:cxn>
              <a:cxn ang="0">
                <a:pos x="20" y="142"/>
              </a:cxn>
              <a:cxn ang="0">
                <a:pos x="14" y="131"/>
              </a:cxn>
              <a:cxn ang="0">
                <a:pos x="20" y="63"/>
              </a:cxn>
              <a:cxn ang="0">
                <a:pos x="19" y="49"/>
              </a:cxn>
              <a:cxn ang="0">
                <a:pos x="4" y="40"/>
              </a:cxn>
              <a:cxn ang="0">
                <a:pos x="20" y="19"/>
              </a:cxn>
              <a:cxn ang="0">
                <a:pos x="3" y="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61" name="Freeform 13"/>
          <p:cNvSpPr>
            <a:spLocks/>
          </p:cNvSpPr>
          <p:nvPr>
            <p:custDataLst>
              <p:tags r:id="rId10"/>
            </p:custDataLst>
          </p:nvPr>
        </p:nvSpPr>
        <p:spPr bwMode="auto">
          <a:xfrm>
            <a:off x="4227513" y="2117725"/>
            <a:ext cx="169862" cy="76200"/>
          </a:xfrm>
          <a:custGeom>
            <a:avLst/>
            <a:gdLst/>
            <a:ahLst/>
            <a:cxnLst>
              <a:cxn ang="0">
                <a:pos x="190" y="21"/>
              </a:cxn>
              <a:cxn ang="0">
                <a:pos x="177" y="31"/>
              </a:cxn>
              <a:cxn ang="0">
                <a:pos x="174" y="45"/>
              </a:cxn>
              <a:cxn ang="0">
                <a:pos x="168" y="53"/>
              </a:cxn>
              <a:cxn ang="0">
                <a:pos x="166" y="61"/>
              </a:cxn>
              <a:cxn ang="0">
                <a:pos x="177" y="74"/>
              </a:cxn>
              <a:cxn ang="0">
                <a:pos x="155" y="86"/>
              </a:cxn>
              <a:cxn ang="0">
                <a:pos x="108" y="96"/>
              </a:cxn>
              <a:cxn ang="0">
                <a:pos x="77" y="97"/>
              </a:cxn>
              <a:cxn ang="0">
                <a:pos x="52" y="95"/>
              </a:cxn>
              <a:cxn ang="0">
                <a:pos x="4" y="111"/>
              </a:cxn>
              <a:cxn ang="0">
                <a:pos x="0" y="129"/>
              </a:cxn>
              <a:cxn ang="0">
                <a:pos x="4" y="131"/>
              </a:cxn>
              <a:cxn ang="0">
                <a:pos x="12" y="131"/>
              </a:cxn>
              <a:cxn ang="0">
                <a:pos x="51" y="129"/>
              </a:cxn>
              <a:cxn ang="0">
                <a:pos x="114" y="127"/>
              </a:cxn>
              <a:cxn ang="0">
                <a:pos x="123" y="134"/>
              </a:cxn>
              <a:cxn ang="0">
                <a:pos x="137" y="141"/>
              </a:cxn>
              <a:cxn ang="0">
                <a:pos x="159" y="147"/>
              </a:cxn>
              <a:cxn ang="0">
                <a:pos x="185" y="148"/>
              </a:cxn>
              <a:cxn ang="0">
                <a:pos x="210" y="148"/>
              </a:cxn>
              <a:cxn ang="0">
                <a:pos x="233" y="148"/>
              </a:cxn>
              <a:cxn ang="0">
                <a:pos x="255" y="148"/>
              </a:cxn>
              <a:cxn ang="0">
                <a:pos x="275" y="143"/>
              </a:cxn>
              <a:cxn ang="0">
                <a:pos x="301" y="134"/>
              </a:cxn>
              <a:cxn ang="0">
                <a:pos x="334" y="121"/>
              </a:cxn>
              <a:cxn ang="0">
                <a:pos x="353" y="103"/>
              </a:cxn>
              <a:cxn ang="0">
                <a:pos x="372" y="72"/>
              </a:cxn>
              <a:cxn ang="0">
                <a:pos x="376" y="52"/>
              </a:cxn>
              <a:cxn ang="0">
                <a:pos x="363" y="44"/>
              </a:cxn>
              <a:cxn ang="0">
                <a:pos x="357" y="32"/>
              </a:cxn>
              <a:cxn ang="0">
                <a:pos x="347" y="22"/>
              </a:cxn>
              <a:cxn ang="0">
                <a:pos x="334" y="17"/>
              </a:cxn>
              <a:cxn ang="0">
                <a:pos x="319" y="8"/>
              </a:cxn>
              <a:cxn ang="0">
                <a:pos x="203" y="18"/>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2" name="Freeform 14"/>
          <p:cNvSpPr>
            <a:spLocks/>
          </p:cNvSpPr>
          <p:nvPr>
            <p:custDataLst>
              <p:tags r:id="rId11"/>
            </p:custDataLst>
          </p:nvPr>
        </p:nvSpPr>
        <p:spPr bwMode="auto">
          <a:xfrm>
            <a:off x="5719763" y="1966913"/>
            <a:ext cx="1281112" cy="1038225"/>
          </a:xfrm>
          <a:custGeom>
            <a:avLst/>
            <a:gdLst/>
            <a:ahLst/>
            <a:cxnLst>
              <a:cxn ang="0">
                <a:pos x="373" y="1071"/>
              </a:cxn>
              <a:cxn ang="0">
                <a:pos x="385" y="1182"/>
              </a:cxn>
              <a:cxn ang="0">
                <a:pos x="478" y="1358"/>
              </a:cxn>
              <a:cxn ang="0">
                <a:pos x="768" y="1492"/>
              </a:cxn>
              <a:cxn ang="0">
                <a:pos x="1036" y="1552"/>
              </a:cxn>
              <a:cxn ang="0">
                <a:pos x="1124" y="1529"/>
              </a:cxn>
              <a:cxn ang="0">
                <a:pos x="1401" y="1448"/>
              </a:cxn>
              <a:cxn ang="0">
                <a:pos x="1547" y="1542"/>
              </a:cxn>
              <a:cxn ang="0">
                <a:pos x="1577" y="1697"/>
              </a:cxn>
              <a:cxn ang="0">
                <a:pos x="1607" y="1773"/>
              </a:cxn>
              <a:cxn ang="0">
                <a:pos x="1706" y="1912"/>
              </a:cxn>
              <a:cxn ang="0">
                <a:pos x="1842" y="1859"/>
              </a:cxn>
              <a:cxn ang="0">
                <a:pos x="2072" y="1854"/>
              </a:cxn>
              <a:cxn ang="0">
                <a:pos x="2265" y="1983"/>
              </a:cxn>
              <a:cxn ang="0">
                <a:pos x="2357" y="1910"/>
              </a:cxn>
              <a:cxn ang="0">
                <a:pos x="2457" y="1866"/>
              </a:cxn>
              <a:cxn ang="0">
                <a:pos x="2546" y="1826"/>
              </a:cxn>
              <a:cxn ang="0">
                <a:pos x="2683" y="1732"/>
              </a:cxn>
              <a:cxn ang="0">
                <a:pos x="2719" y="1616"/>
              </a:cxn>
              <a:cxn ang="0">
                <a:pos x="2794" y="1420"/>
              </a:cxn>
              <a:cxn ang="0">
                <a:pos x="2705" y="1375"/>
              </a:cxn>
              <a:cxn ang="0">
                <a:pos x="2640" y="1273"/>
              </a:cxn>
              <a:cxn ang="0">
                <a:pos x="2669" y="1227"/>
              </a:cxn>
              <a:cxn ang="0">
                <a:pos x="2532" y="1061"/>
              </a:cxn>
              <a:cxn ang="0">
                <a:pos x="2583" y="993"/>
              </a:cxn>
              <a:cxn ang="0">
                <a:pos x="2453" y="962"/>
              </a:cxn>
              <a:cxn ang="0">
                <a:pos x="2333" y="887"/>
              </a:cxn>
              <a:cxn ang="0">
                <a:pos x="2368" y="836"/>
              </a:cxn>
              <a:cxn ang="0">
                <a:pos x="2443" y="756"/>
              </a:cxn>
              <a:cxn ang="0">
                <a:pos x="2496" y="780"/>
              </a:cxn>
              <a:cxn ang="0">
                <a:pos x="2532" y="853"/>
              </a:cxn>
              <a:cxn ang="0">
                <a:pos x="2689" y="763"/>
              </a:cxn>
              <a:cxn ang="0">
                <a:pos x="2828" y="673"/>
              </a:cxn>
              <a:cxn ang="0">
                <a:pos x="2886" y="564"/>
              </a:cxn>
              <a:cxn ang="0">
                <a:pos x="2928" y="494"/>
              </a:cxn>
              <a:cxn ang="0">
                <a:pos x="2893" y="307"/>
              </a:cxn>
              <a:cxn ang="0">
                <a:pos x="2722" y="341"/>
              </a:cxn>
              <a:cxn ang="0">
                <a:pos x="2461" y="205"/>
              </a:cxn>
              <a:cxn ang="0">
                <a:pos x="2300" y="89"/>
              </a:cxn>
              <a:cxn ang="0">
                <a:pos x="1980" y="53"/>
              </a:cxn>
              <a:cxn ang="0">
                <a:pos x="2007" y="155"/>
              </a:cxn>
              <a:cxn ang="0">
                <a:pos x="1952" y="227"/>
              </a:cxn>
              <a:cxn ang="0">
                <a:pos x="2025" y="350"/>
              </a:cxn>
              <a:cxn ang="0">
                <a:pos x="2146" y="370"/>
              </a:cxn>
              <a:cxn ang="0">
                <a:pos x="2041" y="455"/>
              </a:cxn>
              <a:cxn ang="0">
                <a:pos x="1891" y="570"/>
              </a:cxn>
              <a:cxn ang="0">
                <a:pos x="1630" y="713"/>
              </a:cxn>
              <a:cxn ang="0">
                <a:pos x="1228" y="659"/>
              </a:cxn>
              <a:cxn ang="0">
                <a:pos x="1036" y="560"/>
              </a:cxn>
              <a:cxn ang="0">
                <a:pos x="752" y="495"/>
              </a:cxn>
              <a:cxn ang="0">
                <a:pos x="686" y="379"/>
              </a:cxn>
              <a:cxn ang="0">
                <a:pos x="512" y="299"/>
              </a:cxn>
              <a:cxn ang="0">
                <a:pos x="430" y="311"/>
              </a:cxn>
              <a:cxn ang="0">
                <a:pos x="423" y="388"/>
              </a:cxn>
              <a:cxn ang="0">
                <a:pos x="305" y="382"/>
              </a:cxn>
              <a:cxn ang="0">
                <a:pos x="227" y="507"/>
              </a:cxn>
              <a:cxn ang="0">
                <a:pos x="260" y="595"/>
              </a:cxn>
              <a:cxn ang="0">
                <a:pos x="252" y="716"/>
              </a:cxn>
              <a:cxn ang="0">
                <a:pos x="118" y="781"/>
              </a:cxn>
              <a:cxn ang="0">
                <a:pos x="40" y="894"/>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63" name="Freeform 15"/>
          <p:cNvSpPr>
            <a:spLocks/>
          </p:cNvSpPr>
          <p:nvPr>
            <p:custDataLst>
              <p:tags r:id="rId12"/>
            </p:custDataLst>
          </p:nvPr>
        </p:nvSpPr>
        <p:spPr bwMode="auto">
          <a:xfrm>
            <a:off x="4411663" y="1508125"/>
            <a:ext cx="220662" cy="273050"/>
          </a:xfrm>
          <a:custGeom>
            <a:avLst/>
            <a:gdLst/>
            <a:ahLst/>
            <a:cxnLst>
              <a:cxn ang="0">
                <a:pos x="345" y="493"/>
              </a:cxn>
              <a:cxn ang="0">
                <a:pos x="256" y="505"/>
              </a:cxn>
              <a:cxn ang="0">
                <a:pos x="235" y="517"/>
              </a:cxn>
              <a:cxn ang="0">
                <a:pos x="210" y="522"/>
              </a:cxn>
              <a:cxn ang="0">
                <a:pos x="155" y="524"/>
              </a:cxn>
              <a:cxn ang="0">
                <a:pos x="106" y="522"/>
              </a:cxn>
              <a:cxn ang="0">
                <a:pos x="94" y="516"/>
              </a:cxn>
              <a:cxn ang="0">
                <a:pos x="71" y="509"/>
              </a:cxn>
              <a:cxn ang="0">
                <a:pos x="36" y="496"/>
              </a:cxn>
              <a:cxn ang="0">
                <a:pos x="22" y="486"/>
              </a:cxn>
              <a:cxn ang="0">
                <a:pos x="20" y="477"/>
              </a:cxn>
              <a:cxn ang="0">
                <a:pos x="27" y="463"/>
              </a:cxn>
              <a:cxn ang="0">
                <a:pos x="32" y="445"/>
              </a:cxn>
              <a:cxn ang="0">
                <a:pos x="28" y="432"/>
              </a:cxn>
              <a:cxn ang="0">
                <a:pos x="10" y="417"/>
              </a:cxn>
              <a:cxn ang="0">
                <a:pos x="1" y="407"/>
              </a:cxn>
              <a:cxn ang="0">
                <a:pos x="1" y="391"/>
              </a:cxn>
              <a:cxn ang="0">
                <a:pos x="17" y="360"/>
              </a:cxn>
              <a:cxn ang="0">
                <a:pos x="48" y="328"/>
              </a:cxn>
              <a:cxn ang="0">
                <a:pos x="86" y="299"/>
              </a:cxn>
              <a:cxn ang="0">
                <a:pos x="124" y="279"/>
              </a:cxn>
              <a:cxn ang="0">
                <a:pos x="160" y="272"/>
              </a:cxn>
              <a:cxn ang="0">
                <a:pos x="155" y="264"/>
              </a:cxn>
              <a:cxn ang="0">
                <a:pos x="142" y="259"/>
              </a:cxn>
              <a:cxn ang="0">
                <a:pos x="133" y="251"/>
              </a:cxn>
              <a:cxn ang="0">
                <a:pos x="127" y="229"/>
              </a:cxn>
              <a:cxn ang="0">
                <a:pos x="124" y="195"/>
              </a:cxn>
              <a:cxn ang="0">
                <a:pos x="115" y="161"/>
              </a:cxn>
              <a:cxn ang="0">
                <a:pos x="100" y="134"/>
              </a:cxn>
              <a:cxn ang="0">
                <a:pos x="68" y="90"/>
              </a:cxn>
              <a:cxn ang="0">
                <a:pos x="86" y="60"/>
              </a:cxn>
              <a:cxn ang="0">
                <a:pos x="106" y="56"/>
              </a:cxn>
              <a:cxn ang="0">
                <a:pos x="130" y="58"/>
              </a:cxn>
              <a:cxn ang="0">
                <a:pos x="139" y="61"/>
              </a:cxn>
              <a:cxn ang="0">
                <a:pos x="160" y="56"/>
              </a:cxn>
              <a:cxn ang="0">
                <a:pos x="164" y="33"/>
              </a:cxn>
              <a:cxn ang="0">
                <a:pos x="171" y="13"/>
              </a:cxn>
              <a:cxn ang="0">
                <a:pos x="187" y="0"/>
              </a:cxn>
              <a:cxn ang="0">
                <a:pos x="225" y="0"/>
              </a:cxn>
              <a:cxn ang="0">
                <a:pos x="254" y="8"/>
              </a:cxn>
              <a:cxn ang="0">
                <a:pos x="280" y="21"/>
              </a:cxn>
              <a:cxn ang="0">
                <a:pos x="279" y="62"/>
              </a:cxn>
              <a:cxn ang="0">
                <a:pos x="292" y="77"/>
              </a:cxn>
              <a:cxn ang="0">
                <a:pos x="319" y="94"/>
              </a:cxn>
              <a:cxn ang="0">
                <a:pos x="356" y="119"/>
              </a:cxn>
              <a:cxn ang="0">
                <a:pos x="346" y="135"/>
              </a:cxn>
              <a:cxn ang="0">
                <a:pos x="340" y="153"/>
              </a:cxn>
              <a:cxn ang="0">
                <a:pos x="344" y="176"/>
              </a:cxn>
              <a:cxn ang="0">
                <a:pos x="363" y="200"/>
              </a:cxn>
              <a:cxn ang="0">
                <a:pos x="378" y="210"/>
              </a:cxn>
              <a:cxn ang="0">
                <a:pos x="386" y="256"/>
              </a:cxn>
              <a:cxn ang="0">
                <a:pos x="404" y="289"/>
              </a:cxn>
              <a:cxn ang="0">
                <a:pos x="432" y="315"/>
              </a:cxn>
              <a:cxn ang="0">
                <a:pos x="463" y="335"/>
              </a:cxn>
              <a:cxn ang="0">
                <a:pos x="466" y="390"/>
              </a:cxn>
              <a:cxn ang="0">
                <a:pos x="397" y="457"/>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4" name="Freeform 16"/>
          <p:cNvSpPr>
            <a:spLocks/>
          </p:cNvSpPr>
          <p:nvPr>
            <p:custDataLst>
              <p:tags r:id="rId13"/>
            </p:custDataLst>
          </p:nvPr>
        </p:nvSpPr>
        <p:spPr bwMode="auto">
          <a:xfrm>
            <a:off x="4148138" y="1925638"/>
            <a:ext cx="182562" cy="238125"/>
          </a:xfrm>
          <a:custGeom>
            <a:avLst/>
            <a:gdLst/>
            <a:ahLst/>
            <a:cxnLst>
              <a:cxn ang="0">
                <a:pos x="426" y="190"/>
              </a:cxn>
              <a:cxn ang="0">
                <a:pos x="408" y="128"/>
              </a:cxn>
              <a:cxn ang="0">
                <a:pos x="387" y="85"/>
              </a:cxn>
              <a:cxn ang="0">
                <a:pos x="367" y="62"/>
              </a:cxn>
              <a:cxn ang="0">
                <a:pos x="356" y="58"/>
              </a:cxn>
              <a:cxn ang="0">
                <a:pos x="335" y="45"/>
              </a:cxn>
              <a:cxn ang="0">
                <a:pos x="314" y="38"/>
              </a:cxn>
              <a:cxn ang="0">
                <a:pos x="293" y="38"/>
              </a:cxn>
              <a:cxn ang="0">
                <a:pos x="276" y="42"/>
              </a:cxn>
              <a:cxn ang="0">
                <a:pos x="251" y="58"/>
              </a:cxn>
              <a:cxn ang="0">
                <a:pos x="235" y="67"/>
              </a:cxn>
              <a:cxn ang="0">
                <a:pos x="217" y="66"/>
              </a:cxn>
              <a:cxn ang="0">
                <a:pos x="174" y="37"/>
              </a:cxn>
              <a:cxn ang="0">
                <a:pos x="113" y="0"/>
              </a:cxn>
              <a:cxn ang="0">
                <a:pos x="95" y="23"/>
              </a:cxn>
              <a:cxn ang="0">
                <a:pos x="93" y="43"/>
              </a:cxn>
              <a:cxn ang="0">
                <a:pos x="98" y="52"/>
              </a:cxn>
              <a:cxn ang="0">
                <a:pos x="119" y="69"/>
              </a:cxn>
              <a:cxn ang="0">
                <a:pos x="99" y="73"/>
              </a:cxn>
              <a:cxn ang="0">
                <a:pos x="66" y="93"/>
              </a:cxn>
              <a:cxn ang="0">
                <a:pos x="58" y="119"/>
              </a:cxn>
              <a:cxn ang="0">
                <a:pos x="45" y="138"/>
              </a:cxn>
              <a:cxn ang="0">
                <a:pos x="35" y="156"/>
              </a:cxn>
              <a:cxn ang="0">
                <a:pos x="33" y="179"/>
              </a:cxn>
              <a:cxn ang="0">
                <a:pos x="7" y="238"/>
              </a:cxn>
              <a:cxn ang="0">
                <a:pos x="15" y="246"/>
              </a:cxn>
              <a:cxn ang="0">
                <a:pos x="26" y="247"/>
              </a:cxn>
              <a:cxn ang="0">
                <a:pos x="33" y="346"/>
              </a:cxn>
              <a:cxn ang="0">
                <a:pos x="93" y="353"/>
              </a:cxn>
              <a:cxn ang="0">
                <a:pos x="104" y="376"/>
              </a:cxn>
              <a:cxn ang="0">
                <a:pos x="89" y="425"/>
              </a:cxn>
              <a:cxn ang="0">
                <a:pos x="109" y="447"/>
              </a:cxn>
              <a:cxn ang="0">
                <a:pos x="152" y="447"/>
              </a:cxn>
              <a:cxn ang="0">
                <a:pos x="205" y="444"/>
              </a:cxn>
              <a:cxn ang="0">
                <a:pos x="276" y="446"/>
              </a:cxn>
              <a:cxn ang="0">
                <a:pos x="343" y="442"/>
              </a:cxn>
              <a:cxn ang="0">
                <a:pos x="372" y="432"/>
              </a:cxn>
              <a:cxn ang="0">
                <a:pos x="359" y="413"/>
              </a:cxn>
              <a:cxn ang="0">
                <a:pos x="369" y="403"/>
              </a:cxn>
              <a:cxn ang="0">
                <a:pos x="372" y="382"/>
              </a:cxn>
              <a:cxn ang="0">
                <a:pos x="380" y="367"/>
              </a:cxn>
              <a:cxn ang="0">
                <a:pos x="343" y="344"/>
              </a:cxn>
              <a:cxn ang="0">
                <a:pos x="325" y="323"/>
              </a:cxn>
              <a:cxn ang="0">
                <a:pos x="311" y="294"/>
              </a:cxn>
              <a:cxn ang="0">
                <a:pos x="294" y="277"/>
              </a:cxn>
              <a:cxn ang="0">
                <a:pos x="314" y="275"/>
              </a:cxn>
              <a:cxn ang="0">
                <a:pos x="346" y="271"/>
              </a:cxn>
              <a:cxn ang="0">
                <a:pos x="369" y="260"/>
              </a:cxn>
              <a:cxn ang="0">
                <a:pos x="407" y="240"/>
              </a:cxn>
              <a:cxn ang="0">
                <a:pos x="438" y="235"/>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5" name="Freeform 17"/>
          <p:cNvSpPr>
            <a:spLocks/>
          </p:cNvSpPr>
          <p:nvPr>
            <p:custDataLst>
              <p:tags r:id="rId14"/>
            </p:custDataLst>
          </p:nvPr>
        </p:nvSpPr>
        <p:spPr bwMode="auto">
          <a:xfrm>
            <a:off x="4173538" y="2182813"/>
            <a:ext cx="250825" cy="274637"/>
          </a:xfrm>
          <a:custGeom>
            <a:avLst/>
            <a:gdLst/>
            <a:ahLst/>
            <a:cxnLst>
              <a:cxn ang="0">
                <a:pos x="327" y="88"/>
              </a:cxn>
              <a:cxn ang="0">
                <a:pos x="312" y="85"/>
              </a:cxn>
              <a:cxn ang="0">
                <a:pos x="301" y="79"/>
              </a:cxn>
              <a:cxn ang="0">
                <a:pos x="275" y="66"/>
              </a:cxn>
              <a:cxn ang="0">
                <a:pos x="251" y="78"/>
              </a:cxn>
              <a:cxn ang="0">
                <a:pos x="246" y="105"/>
              </a:cxn>
              <a:cxn ang="0">
                <a:pos x="253" y="153"/>
              </a:cxn>
              <a:cxn ang="0">
                <a:pos x="270" y="172"/>
              </a:cxn>
              <a:cxn ang="0">
                <a:pos x="287" y="178"/>
              </a:cxn>
              <a:cxn ang="0">
                <a:pos x="298" y="191"/>
              </a:cxn>
              <a:cxn ang="0">
                <a:pos x="351" y="225"/>
              </a:cxn>
              <a:cxn ang="0">
                <a:pos x="449" y="309"/>
              </a:cxn>
              <a:cxn ang="0">
                <a:pos x="477" y="322"/>
              </a:cxn>
              <a:cxn ang="0">
                <a:pos x="504" y="328"/>
              </a:cxn>
              <a:cxn ang="0">
                <a:pos x="536" y="356"/>
              </a:cxn>
              <a:cxn ang="0">
                <a:pos x="578" y="376"/>
              </a:cxn>
              <a:cxn ang="0">
                <a:pos x="565" y="407"/>
              </a:cxn>
              <a:cxn ang="0">
                <a:pos x="526" y="383"/>
              </a:cxn>
              <a:cxn ang="0">
                <a:pos x="508" y="376"/>
              </a:cxn>
              <a:cxn ang="0">
                <a:pos x="498" y="397"/>
              </a:cxn>
              <a:cxn ang="0">
                <a:pos x="506" y="426"/>
              </a:cxn>
              <a:cxn ang="0">
                <a:pos x="514" y="442"/>
              </a:cxn>
              <a:cxn ang="0">
                <a:pos x="500" y="468"/>
              </a:cxn>
              <a:cxn ang="0">
                <a:pos x="483" y="505"/>
              </a:cxn>
              <a:cxn ang="0">
                <a:pos x="465" y="522"/>
              </a:cxn>
              <a:cxn ang="0">
                <a:pos x="436" y="505"/>
              </a:cxn>
              <a:cxn ang="0">
                <a:pos x="456" y="484"/>
              </a:cxn>
              <a:cxn ang="0">
                <a:pos x="465" y="467"/>
              </a:cxn>
              <a:cxn ang="0">
                <a:pos x="461" y="441"/>
              </a:cxn>
              <a:cxn ang="0">
                <a:pos x="427" y="395"/>
              </a:cxn>
              <a:cxn ang="0">
                <a:pos x="385" y="369"/>
              </a:cxn>
              <a:cxn ang="0">
                <a:pos x="355" y="356"/>
              </a:cxn>
              <a:cxn ang="0">
                <a:pos x="318" y="330"/>
              </a:cxn>
              <a:cxn ang="0">
                <a:pos x="268" y="315"/>
              </a:cxn>
              <a:cxn ang="0">
                <a:pos x="218" y="285"/>
              </a:cxn>
              <a:cxn ang="0">
                <a:pos x="162" y="229"/>
              </a:cxn>
              <a:cxn ang="0">
                <a:pos x="126" y="168"/>
              </a:cxn>
              <a:cxn ang="0">
                <a:pos x="77" y="154"/>
              </a:cxn>
              <a:cxn ang="0">
                <a:pos x="51" y="157"/>
              </a:cxn>
              <a:cxn ang="0">
                <a:pos x="15" y="165"/>
              </a:cxn>
              <a:cxn ang="0">
                <a:pos x="3" y="133"/>
              </a:cxn>
              <a:cxn ang="0">
                <a:pos x="1" y="93"/>
              </a:cxn>
              <a:cxn ang="0">
                <a:pos x="6" y="49"/>
              </a:cxn>
              <a:cxn ang="0">
                <a:pos x="45" y="41"/>
              </a:cxn>
              <a:cxn ang="0">
                <a:pos x="68" y="33"/>
              </a:cxn>
              <a:cxn ang="0">
                <a:pos x="83" y="48"/>
              </a:cxn>
              <a:cxn ang="0">
                <a:pos x="104" y="44"/>
              </a:cxn>
              <a:cxn ang="0">
                <a:pos x="149" y="16"/>
              </a:cxn>
              <a:cxn ang="0">
                <a:pos x="239" y="0"/>
              </a:cxn>
              <a:cxn ang="0">
                <a:pos x="257" y="13"/>
              </a:cxn>
              <a:cxn ang="0">
                <a:pos x="332" y="19"/>
              </a:cxn>
              <a:cxn ang="0">
                <a:pos x="322" y="65"/>
              </a:cxn>
              <a:cxn ang="0">
                <a:pos x="325" y="90"/>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6" name="Freeform 18"/>
          <p:cNvSpPr>
            <a:spLocks/>
          </p:cNvSpPr>
          <p:nvPr>
            <p:custDataLst>
              <p:tags r:id="rId15"/>
            </p:custDataLst>
          </p:nvPr>
        </p:nvSpPr>
        <p:spPr bwMode="auto">
          <a:xfrm>
            <a:off x="4191000" y="2351088"/>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2" name="Group 19"/>
          <p:cNvGrpSpPr>
            <a:grpSpLocks/>
          </p:cNvGrpSpPr>
          <p:nvPr>
            <p:custDataLst>
              <p:tags r:id="rId16"/>
            </p:custDataLst>
          </p:nvPr>
        </p:nvGrpSpPr>
        <p:grpSpPr bwMode="auto">
          <a:xfrm>
            <a:off x="6510338" y="3411538"/>
            <a:ext cx="473075" cy="212725"/>
            <a:chOff x="4488" y="2394"/>
            <a:chExt cx="358" cy="124"/>
          </a:xfrm>
          <a:solidFill>
            <a:schemeClr val="accent5">
              <a:lumMod val="60000"/>
              <a:lumOff val="40000"/>
            </a:schemeClr>
          </a:solidFill>
        </p:grpSpPr>
        <p:sp>
          <p:nvSpPr>
            <p:cNvPr id="2068" name="Freeform 20"/>
            <p:cNvSpPr>
              <a:spLocks/>
            </p:cNvSpPr>
            <p:nvPr/>
          </p:nvSpPr>
          <p:spPr bwMode="auto">
            <a:xfrm>
              <a:off x="4675" y="2394"/>
              <a:ext cx="171" cy="124"/>
            </a:xfrm>
            <a:custGeom>
              <a:avLst/>
              <a:gdLst/>
              <a:ahLst/>
              <a:cxnLst>
                <a:cxn ang="0">
                  <a:pos x="424" y="198"/>
                </a:cxn>
                <a:cxn ang="0">
                  <a:pos x="387" y="193"/>
                </a:cxn>
                <a:cxn ang="0">
                  <a:pos x="367" y="203"/>
                </a:cxn>
                <a:cxn ang="0">
                  <a:pos x="354" y="217"/>
                </a:cxn>
                <a:cxn ang="0">
                  <a:pos x="347" y="254"/>
                </a:cxn>
                <a:cxn ang="0">
                  <a:pos x="327" y="306"/>
                </a:cxn>
                <a:cxn ang="0">
                  <a:pos x="305" y="335"/>
                </a:cxn>
                <a:cxn ang="0">
                  <a:pos x="289" y="350"/>
                </a:cxn>
                <a:cxn ang="0">
                  <a:pos x="271" y="359"/>
                </a:cxn>
                <a:cxn ang="0">
                  <a:pos x="256" y="368"/>
                </a:cxn>
                <a:cxn ang="0">
                  <a:pos x="253" y="376"/>
                </a:cxn>
                <a:cxn ang="0">
                  <a:pos x="215" y="370"/>
                </a:cxn>
                <a:cxn ang="0">
                  <a:pos x="183" y="367"/>
                </a:cxn>
                <a:cxn ang="0">
                  <a:pos x="155" y="373"/>
                </a:cxn>
                <a:cxn ang="0">
                  <a:pos x="138" y="388"/>
                </a:cxn>
                <a:cxn ang="0">
                  <a:pos x="97" y="405"/>
                </a:cxn>
                <a:cxn ang="0">
                  <a:pos x="62" y="407"/>
                </a:cxn>
                <a:cxn ang="0">
                  <a:pos x="45" y="400"/>
                </a:cxn>
                <a:cxn ang="0">
                  <a:pos x="15" y="368"/>
                </a:cxn>
                <a:cxn ang="0">
                  <a:pos x="2" y="344"/>
                </a:cxn>
                <a:cxn ang="0">
                  <a:pos x="8" y="335"/>
                </a:cxn>
                <a:cxn ang="0">
                  <a:pos x="34" y="344"/>
                </a:cxn>
                <a:cxn ang="0">
                  <a:pos x="53" y="336"/>
                </a:cxn>
                <a:cxn ang="0">
                  <a:pos x="56" y="314"/>
                </a:cxn>
                <a:cxn ang="0">
                  <a:pos x="71" y="300"/>
                </a:cxn>
                <a:cxn ang="0">
                  <a:pos x="82" y="286"/>
                </a:cxn>
                <a:cxn ang="0">
                  <a:pos x="89" y="272"/>
                </a:cxn>
                <a:cxn ang="0">
                  <a:pos x="101" y="262"/>
                </a:cxn>
                <a:cxn ang="0">
                  <a:pos x="137" y="246"/>
                </a:cxn>
                <a:cxn ang="0">
                  <a:pos x="175" y="232"/>
                </a:cxn>
                <a:cxn ang="0">
                  <a:pos x="202" y="217"/>
                </a:cxn>
                <a:cxn ang="0">
                  <a:pos x="213" y="205"/>
                </a:cxn>
                <a:cxn ang="0">
                  <a:pos x="219" y="191"/>
                </a:cxn>
                <a:cxn ang="0">
                  <a:pos x="227" y="161"/>
                </a:cxn>
                <a:cxn ang="0">
                  <a:pos x="229" y="149"/>
                </a:cxn>
                <a:cxn ang="0">
                  <a:pos x="231" y="152"/>
                </a:cxn>
                <a:cxn ang="0">
                  <a:pos x="239" y="143"/>
                </a:cxn>
                <a:cxn ang="0">
                  <a:pos x="237" y="155"/>
                </a:cxn>
                <a:cxn ang="0">
                  <a:pos x="240" y="174"/>
                </a:cxn>
                <a:cxn ang="0">
                  <a:pos x="251" y="193"/>
                </a:cxn>
                <a:cxn ang="0">
                  <a:pos x="272" y="205"/>
                </a:cxn>
                <a:cxn ang="0">
                  <a:pos x="306" y="204"/>
                </a:cxn>
                <a:cxn ang="0">
                  <a:pos x="320" y="205"/>
                </a:cxn>
                <a:cxn ang="0">
                  <a:pos x="327" y="198"/>
                </a:cxn>
                <a:cxn ang="0">
                  <a:pos x="324" y="176"/>
                </a:cxn>
                <a:cxn ang="0">
                  <a:pos x="299" y="130"/>
                </a:cxn>
                <a:cxn ang="0">
                  <a:pos x="319" y="109"/>
                </a:cxn>
                <a:cxn ang="0">
                  <a:pos x="344" y="66"/>
                </a:cxn>
                <a:cxn ang="0">
                  <a:pos x="374" y="22"/>
                </a:cxn>
                <a:cxn ang="0">
                  <a:pos x="399" y="0"/>
                </a:cxn>
                <a:cxn ang="0">
                  <a:pos x="401" y="23"/>
                </a:cxn>
                <a:cxn ang="0">
                  <a:pos x="413" y="50"/>
                </a:cxn>
                <a:cxn ang="0">
                  <a:pos x="439" y="75"/>
                </a:cxn>
                <a:cxn ang="0">
                  <a:pos x="486" y="106"/>
                </a:cxn>
                <a:cxn ang="0">
                  <a:pos x="508" y="132"/>
                </a:cxn>
                <a:cxn ang="0">
                  <a:pos x="499" y="149"/>
                </a:cxn>
                <a:cxn ang="0">
                  <a:pos x="478" y="152"/>
                </a:cxn>
                <a:cxn ang="0">
                  <a:pos x="458" y="180"/>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9" name="Freeform 21"/>
            <p:cNvSpPr>
              <a:spLocks/>
            </p:cNvSpPr>
            <p:nvPr/>
          </p:nvSpPr>
          <p:spPr bwMode="auto">
            <a:xfrm>
              <a:off x="4488" y="2420"/>
              <a:ext cx="77" cy="89"/>
            </a:xfrm>
            <a:custGeom>
              <a:avLst/>
              <a:gdLst/>
              <a:ahLst/>
              <a:cxnLst>
                <a:cxn ang="0">
                  <a:pos x="151" y="24"/>
                </a:cxn>
                <a:cxn ang="0">
                  <a:pos x="165" y="48"/>
                </a:cxn>
                <a:cxn ang="0">
                  <a:pos x="174" y="56"/>
                </a:cxn>
                <a:cxn ang="0">
                  <a:pos x="181" y="60"/>
                </a:cxn>
                <a:cxn ang="0">
                  <a:pos x="186" y="166"/>
                </a:cxn>
                <a:cxn ang="0">
                  <a:pos x="189" y="196"/>
                </a:cxn>
                <a:cxn ang="0">
                  <a:pos x="193" y="207"/>
                </a:cxn>
                <a:cxn ang="0">
                  <a:pos x="199" y="216"/>
                </a:cxn>
                <a:cxn ang="0">
                  <a:pos x="232" y="246"/>
                </a:cxn>
                <a:cxn ang="0">
                  <a:pos x="219" y="288"/>
                </a:cxn>
                <a:cxn ang="0">
                  <a:pos x="186" y="282"/>
                </a:cxn>
                <a:cxn ang="0">
                  <a:pos x="151" y="264"/>
                </a:cxn>
                <a:cxn ang="0">
                  <a:pos x="113" y="235"/>
                </a:cxn>
                <a:cxn ang="0">
                  <a:pos x="81" y="207"/>
                </a:cxn>
                <a:cxn ang="0">
                  <a:pos x="56" y="176"/>
                </a:cxn>
                <a:cxn ang="0">
                  <a:pos x="31" y="145"/>
                </a:cxn>
                <a:cxn ang="0">
                  <a:pos x="9" y="126"/>
                </a:cxn>
                <a:cxn ang="0">
                  <a:pos x="2" y="117"/>
                </a:cxn>
                <a:cxn ang="0">
                  <a:pos x="0" y="109"/>
                </a:cxn>
                <a:cxn ang="0">
                  <a:pos x="0" y="100"/>
                </a:cxn>
                <a:cxn ang="0">
                  <a:pos x="3" y="92"/>
                </a:cxn>
                <a:cxn ang="0">
                  <a:pos x="11" y="79"/>
                </a:cxn>
                <a:cxn ang="0">
                  <a:pos x="12" y="52"/>
                </a:cxn>
                <a:cxn ang="0">
                  <a:pos x="7" y="15"/>
                </a:cxn>
                <a:cxn ang="0">
                  <a:pos x="13" y="0"/>
                </a:cxn>
                <a:cxn ang="0">
                  <a:pos x="26" y="3"/>
                </a:cxn>
                <a:cxn ang="0">
                  <a:pos x="42" y="10"/>
                </a:cxn>
                <a:cxn ang="0">
                  <a:pos x="59" y="21"/>
                </a:cxn>
                <a:cxn ang="0">
                  <a:pos x="73" y="28"/>
                </a:cxn>
                <a:cxn ang="0">
                  <a:pos x="81" y="31"/>
                </a:cxn>
                <a:cxn ang="0">
                  <a:pos x="91" y="31"/>
                </a:cxn>
                <a:cxn ang="0">
                  <a:pos x="105" y="26"/>
                </a:cxn>
                <a:cxn ang="0">
                  <a:pos x="120" y="19"/>
                </a:cxn>
                <a:cxn ang="0">
                  <a:pos x="133" y="11"/>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070" name="Freeform 22"/>
          <p:cNvSpPr>
            <a:spLocks/>
          </p:cNvSpPr>
          <p:nvPr>
            <p:custDataLst>
              <p:tags r:id="rId17"/>
            </p:custDataLst>
          </p:nvPr>
        </p:nvSpPr>
        <p:spPr bwMode="auto">
          <a:xfrm>
            <a:off x="4532313" y="1287463"/>
            <a:ext cx="3065462" cy="1074737"/>
          </a:xfrm>
          <a:custGeom>
            <a:avLst/>
            <a:gdLst/>
            <a:ahLst/>
            <a:cxnLst>
              <a:cxn ang="0">
                <a:pos x="725" y="1733"/>
              </a:cxn>
              <a:cxn ang="0">
                <a:pos x="1070" y="1937"/>
              </a:cxn>
              <a:cxn ang="0">
                <a:pos x="1212" y="1814"/>
              </a:cxn>
              <a:cxn ang="0">
                <a:pos x="1674" y="1469"/>
              </a:cxn>
              <a:cxn ang="0">
                <a:pos x="2618" y="1315"/>
              </a:cxn>
              <a:cxn ang="0">
                <a:pos x="3350" y="1494"/>
              </a:cxn>
              <a:cxn ang="0">
                <a:pos x="3676" y="1438"/>
              </a:cxn>
              <a:cxn ang="0">
                <a:pos x="4136" y="1492"/>
              </a:cxn>
              <a:cxn ang="0">
                <a:pos x="4577" y="1509"/>
              </a:cxn>
              <a:cxn ang="0">
                <a:pos x="4759" y="1372"/>
              </a:cxn>
              <a:cxn ang="0">
                <a:pos x="5156" y="1476"/>
              </a:cxn>
              <a:cxn ang="0">
                <a:pos x="5614" y="1598"/>
              </a:cxn>
              <a:cxn ang="0">
                <a:pos x="5604" y="1844"/>
              </a:cxn>
              <a:cxn ang="0">
                <a:pos x="5853" y="1612"/>
              </a:cxn>
              <a:cxn ang="0">
                <a:pos x="5570" y="1256"/>
              </a:cxn>
              <a:cxn ang="0">
                <a:pos x="5331" y="1147"/>
              </a:cxn>
              <a:cxn ang="0">
                <a:pos x="5857" y="982"/>
              </a:cxn>
              <a:cxn ang="0">
                <a:pos x="5974" y="822"/>
              </a:cxn>
              <a:cxn ang="0">
                <a:pos x="6132" y="761"/>
              </a:cxn>
              <a:cxn ang="0">
                <a:pos x="6195" y="974"/>
              </a:cxn>
              <a:cxn ang="0">
                <a:pos x="6352" y="1251"/>
              </a:cxn>
              <a:cxn ang="0">
                <a:pos x="6575" y="1410"/>
              </a:cxn>
              <a:cxn ang="0">
                <a:pos x="6566" y="1214"/>
              </a:cxn>
              <a:cxn ang="0">
                <a:pos x="6373" y="1037"/>
              </a:cxn>
              <a:cxn ang="0">
                <a:pos x="6547" y="885"/>
              </a:cxn>
              <a:cxn ang="0">
                <a:pos x="6801" y="784"/>
              </a:cxn>
              <a:cxn ang="0">
                <a:pos x="6628" y="618"/>
              </a:cxn>
              <a:cxn ang="0">
                <a:pos x="6799" y="636"/>
              </a:cxn>
              <a:cxn ang="0">
                <a:pos x="6861" y="543"/>
              </a:cxn>
              <a:cxn ang="0">
                <a:pos x="6500" y="462"/>
              </a:cxn>
              <a:cxn ang="0">
                <a:pos x="5843" y="410"/>
              </a:cxn>
              <a:cxn ang="0">
                <a:pos x="5693" y="415"/>
              </a:cxn>
              <a:cxn ang="0">
                <a:pos x="4991" y="351"/>
              </a:cxn>
              <a:cxn ang="0">
                <a:pos x="4728" y="290"/>
              </a:cxn>
              <a:cxn ang="0">
                <a:pos x="4412" y="290"/>
              </a:cxn>
              <a:cxn ang="0">
                <a:pos x="4009" y="318"/>
              </a:cxn>
              <a:cxn ang="0">
                <a:pos x="3574" y="261"/>
              </a:cxn>
              <a:cxn ang="0">
                <a:pos x="3290" y="244"/>
              </a:cxn>
              <a:cxn ang="0">
                <a:pos x="3008" y="235"/>
              </a:cxn>
              <a:cxn ang="0">
                <a:pos x="2724" y="58"/>
              </a:cxn>
              <a:cxn ang="0">
                <a:pos x="2617" y="140"/>
              </a:cxn>
              <a:cxn ang="0">
                <a:pos x="2134" y="167"/>
              </a:cxn>
              <a:cxn ang="0">
                <a:pos x="2159" y="200"/>
              </a:cxn>
              <a:cxn ang="0">
                <a:pos x="2198" y="342"/>
              </a:cxn>
              <a:cxn ang="0">
                <a:pos x="1933" y="256"/>
              </a:cxn>
              <a:cxn ang="0">
                <a:pos x="1787" y="273"/>
              </a:cxn>
              <a:cxn ang="0">
                <a:pos x="1917" y="446"/>
              </a:cxn>
              <a:cxn ang="0">
                <a:pos x="2076" y="529"/>
              </a:cxn>
              <a:cxn ang="0">
                <a:pos x="1883" y="593"/>
              </a:cxn>
              <a:cxn ang="0">
                <a:pos x="1832" y="464"/>
              </a:cxn>
              <a:cxn ang="0">
                <a:pos x="1621" y="231"/>
              </a:cxn>
              <a:cxn ang="0">
                <a:pos x="1623" y="451"/>
              </a:cxn>
              <a:cxn ang="0">
                <a:pos x="1238" y="397"/>
              </a:cxn>
              <a:cxn ang="0">
                <a:pos x="1198" y="477"/>
              </a:cxn>
              <a:cxn ang="0">
                <a:pos x="908" y="500"/>
              </a:cxn>
              <a:cxn ang="0">
                <a:pos x="692" y="483"/>
              </a:cxn>
              <a:cxn ang="0">
                <a:pos x="602" y="585"/>
              </a:cxn>
              <a:cxn ang="0">
                <a:pos x="407" y="739"/>
              </a:cxn>
              <a:cxn ang="0">
                <a:pos x="390" y="612"/>
              </a:cxn>
              <a:cxn ang="0">
                <a:pos x="150" y="440"/>
              </a:cxn>
              <a:cxn ang="0">
                <a:pos x="71" y="605"/>
              </a:cxn>
              <a:cxn ang="0">
                <a:pos x="112" y="958"/>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71" name="Freeform 23"/>
          <p:cNvSpPr>
            <a:spLocks/>
          </p:cNvSpPr>
          <p:nvPr>
            <p:custDataLst>
              <p:tags r:id="rId18"/>
            </p:custDataLst>
          </p:nvPr>
        </p:nvSpPr>
        <p:spPr bwMode="auto">
          <a:xfrm>
            <a:off x="3795713" y="2274888"/>
            <a:ext cx="280987" cy="247650"/>
          </a:xfrm>
          <a:custGeom>
            <a:avLst/>
            <a:gdLst/>
            <a:ahLst/>
            <a:cxnLst>
              <a:cxn ang="0">
                <a:pos x="406" y="27"/>
              </a:cxn>
              <a:cxn ang="0">
                <a:pos x="428" y="45"/>
              </a:cxn>
              <a:cxn ang="0">
                <a:pos x="458" y="60"/>
              </a:cxn>
              <a:cxn ang="0">
                <a:pos x="512" y="78"/>
              </a:cxn>
              <a:cxn ang="0">
                <a:pos x="538" y="81"/>
              </a:cxn>
              <a:cxn ang="0">
                <a:pos x="562" y="99"/>
              </a:cxn>
              <a:cxn ang="0">
                <a:pos x="567" y="97"/>
              </a:cxn>
              <a:cxn ang="0">
                <a:pos x="575" y="85"/>
              </a:cxn>
              <a:cxn ang="0">
                <a:pos x="583" y="78"/>
              </a:cxn>
              <a:cxn ang="0">
                <a:pos x="603" y="80"/>
              </a:cxn>
              <a:cxn ang="0">
                <a:pos x="624" y="79"/>
              </a:cxn>
              <a:cxn ang="0">
                <a:pos x="640" y="84"/>
              </a:cxn>
              <a:cxn ang="0">
                <a:pos x="646" y="103"/>
              </a:cxn>
              <a:cxn ang="0">
                <a:pos x="646" y="123"/>
              </a:cxn>
              <a:cxn ang="0">
                <a:pos x="618" y="131"/>
              </a:cxn>
              <a:cxn ang="0">
                <a:pos x="586" y="146"/>
              </a:cxn>
              <a:cxn ang="0">
                <a:pos x="560" y="165"/>
              </a:cxn>
              <a:cxn ang="0">
                <a:pos x="504" y="214"/>
              </a:cxn>
              <a:cxn ang="0">
                <a:pos x="489" y="227"/>
              </a:cxn>
              <a:cxn ang="0">
                <a:pos x="474" y="254"/>
              </a:cxn>
              <a:cxn ang="0">
                <a:pos x="473" y="282"/>
              </a:cxn>
              <a:cxn ang="0">
                <a:pos x="473" y="311"/>
              </a:cxn>
              <a:cxn ang="0">
                <a:pos x="463" y="340"/>
              </a:cxn>
              <a:cxn ang="0">
                <a:pos x="450" y="354"/>
              </a:cxn>
              <a:cxn ang="0">
                <a:pos x="411" y="384"/>
              </a:cxn>
              <a:cxn ang="0">
                <a:pos x="383" y="411"/>
              </a:cxn>
              <a:cxn ang="0">
                <a:pos x="374" y="425"/>
              </a:cxn>
              <a:cxn ang="0">
                <a:pos x="369" y="432"/>
              </a:cxn>
              <a:cxn ang="0">
                <a:pos x="310" y="429"/>
              </a:cxn>
              <a:cxn ang="0">
                <a:pos x="257" y="434"/>
              </a:cxn>
              <a:cxn ang="0">
                <a:pos x="224" y="446"/>
              </a:cxn>
              <a:cxn ang="0">
                <a:pos x="193" y="467"/>
              </a:cxn>
              <a:cxn ang="0">
                <a:pos x="179" y="469"/>
              </a:cxn>
              <a:cxn ang="0">
                <a:pos x="169" y="461"/>
              </a:cxn>
              <a:cxn ang="0">
                <a:pos x="153" y="432"/>
              </a:cxn>
              <a:cxn ang="0">
                <a:pos x="140" y="414"/>
              </a:cxn>
              <a:cxn ang="0">
                <a:pos x="122" y="400"/>
              </a:cxn>
              <a:cxn ang="0">
                <a:pos x="114" y="379"/>
              </a:cxn>
              <a:cxn ang="0">
                <a:pos x="126" y="336"/>
              </a:cxn>
              <a:cxn ang="0">
                <a:pos x="127" y="267"/>
              </a:cxn>
              <a:cxn ang="0">
                <a:pos x="147" y="206"/>
              </a:cxn>
              <a:cxn ang="0">
                <a:pos x="168" y="149"/>
              </a:cxn>
              <a:cxn ang="0">
                <a:pos x="172" y="131"/>
              </a:cxn>
              <a:cxn ang="0">
                <a:pos x="116" y="123"/>
              </a:cxn>
              <a:cxn ang="0">
                <a:pos x="62" y="109"/>
              </a:cxn>
              <a:cxn ang="0">
                <a:pos x="17" y="93"/>
              </a:cxn>
              <a:cxn ang="0">
                <a:pos x="0" y="38"/>
              </a:cxn>
              <a:cxn ang="0">
                <a:pos x="23" y="34"/>
              </a:cxn>
              <a:cxn ang="0">
                <a:pos x="51" y="20"/>
              </a:cxn>
              <a:cxn ang="0">
                <a:pos x="73" y="4"/>
              </a:cxn>
              <a:cxn ang="0">
                <a:pos x="86" y="0"/>
              </a:cxn>
              <a:cxn ang="0">
                <a:pos x="132" y="7"/>
              </a:cxn>
              <a:cxn ang="0">
                <a:pos x="171" y="17"/>
              </a:cxn>
              <a:cxn ang="0">
                <a:pos x="209" y="20"/>
              </a:cxn>
              <a:cxn ang="0">
                <a:pos x="235" y="29"/>
              </a:cxn>
              <a:cxn ang="0">
                <a:pos x="258" y="37"/>
              </a:cxn>
              <a:cxn ang="0">
                <a:pos x="385" y="26"/>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72" name="Freeform 24"/>
          <p:cNvSpPr>
            <a:spLocks/>
          </p:cNvSpPr>
          <p:nvPr>
            <p:custDataLst>
              <p:tags r:id="rId19"/>
            </p:custDataLst>
          </p:nvPr>
        </p:nvSpPr>
        <p:spPr bwMode="auto">
          <a:xfrm>
            <a:off x="6427788" y="3013075"/>
            <a:ext cx="207962" cy="455613"/>
          </a:xfrm>
          <a:custGeom>
            <a:avLst/>
            <a:gdLst/>
            <a:ahLst/>
            <a:cxnLst>
              <a:cxn ang="0">
                <a:pos x="379" y="357"/>
              </a:cxn>
              <a:cxn ang="0">
                <a:pos x="333" y="370"/>
              </a:cxn>
              <a:cxn ang="0">
                <a:pos x="314" y="390"/>
              </a:cxn>
              <a:cxn ang="0">
                <a:pos x="316" y="428"/>
              </a:cxn>
              <a:cxn ang="0">
                <a:pos x="352" y="492"/>
              </a:cxn>
              <a:cxn ang="0">
                <a:pos x="359" y="530"/>
              </a:cxn>
              <a:cxn ang="0">
                <a:pos x="366" y="555"/>
              </a:cxn>
              <a:cxn ang="0">
                <a:pos x="323" y="526"/>
              </a:cxn>
              <a:cxn ang="0">
                <a:pos x="309" y="492"/>
              </a:cxn>
              <a:cxn ang="0">
                <a:pos x="269" y="467"/>
              </a:cxn>
              <a:cxn ang="0">
                <a:pos x="210" y="439"/>
              </a:cxn>
              <a:cxn ang="0">
                <a:pos x="193" y="406"/>
              </a:cxn>
              <a:cxn ang="0">
                <a:pos x="156" y="477"/>
              </a:cxn>
              <a:cxn ang="0">
                <a:pos x="156" y="524"/>
              </a:cxn>
              <a:cxn ang="0">
                <a:pos x="132" y="575"/>
              </a:cxn>
              <a:cxn ang="0">
                <a:pos x="128" y="621"/>
              </a:cxn>
              <a:cxn ang="0">
                <a:pos x="154" y="650"/>
              </a:cxn>
              <a:cxn ang="0">
                <a:pos x="175" y="685"/>
              </a:cxn>
              <a:cxn ang="0">
                <a:pos x="185" y="730"/>
              </a:cxn>
              <a:cxn ang="0">
                <a:pos x="226" y="780"/>
              </a:cxn>
              <a:cxn ang="0">
                <a:pos x="281" y="825"/>
              </a:cxn>
              <a:cxn ang="0">
                <a:pos x="340" y="850"/>
              </a:cxn>
              <a:cxn ang="0">
                <a:pos x="298" y="867"/>
              </a:cxn>
              <a:cxn ang="0">
                <a:pos x="269" y="864"/>
              </a:cxn>
              <a:cxn ang="0">
                <a:pos x="229" y="841"/>
              </a:cxn>
              <a:cxn ang="0">
                <a:pos x="200" y="823"/>
              </a:cxn>
              <a:cxn ang="0">
                <a:pos x="137" y="759"/>
              </a:cxn>
              <a:cxn ang="0">
                <a:pos x="83" y="730"/>
              </a:cxn>
              <a:cxn ang="0">
                <a:pos x="74" y="688"/>
              </a:cxn>
              <a:cxn ang="0">
                <a:pos x="80" y="653"/>
              </a:cxn>
              <a:cxn ang="0">
                <a:pos x="88" y="617"/>
              </a:cxn>
              <a:cxn ang="0">
                <a:pos x="120" y="498"/>
              </a:cxn>
              <a:cxn ang="0">
                <a:pos x="108" y="404"/>
              </a:cxn>
              <a:cxn ang="0">
                <a:pos x="62" y="319"/>
              </a:cxn>
              <a:cxn ang="0">
                <a:pos x="64" y="285"/>
              </a:cxn>
              <a:cxn ang="0">
                <a:pos x="74" y="265"/>
              </a:cxn>
              <a:cxn ang="0">
                <a:pos x="56" y="202"/>
              </a:cxn>
              <a:cxn ang="0">
                <a:pos x="23" y="158"/>
              </a:cxn>
              <a:cxn ang="0">
                <a:pos x="1" y="102"/>
              </a:cxn>
              <a:cxn ang="0">
                <a:pos x="11" y="44"/>
              </a:cxn>
              <a:cxn ang="0">
                <a:pos x="49" y="16"/>
              </a:cxn>
              <a:cxn ang="0">
                <a:pos x="120" y="0"/>
              </a:cxn>
              <a:cxn ang="0">
                <a:pos x="156" y="28"/>
              </a:cxn>
              <a:cxn ang="0">
                <a:pos x="179" y="36"/>
              </a:cxn>
              <a:cxn ang="0">
                <a:pos x="197" y="136"/>
              </a:cxn>
              <a:cxn ang="0">
                <a:pos x="213" y="166"/>
              </a:cxn>
              <a:cxn ang="0">
                <a:pos x="231" y="155"/>
              </a:cxn>
              <a:cxn ang="0">
                <a:pos x="258" y="126"/>
              </a:cxn>
              <a:cxn ang="0">
                <a:pos x="281" y="141"/>
              </a:cxn>
              <a:cxn ang="0">
                <a:pos x="298" y="136"/>
              </a:cxn>
              <a:cxn ang="0">
                <a:pos x="316" y="108"/>
              </a:cxn>
              <a:cxn ang="0">
                <a:pos x="346" y="108"/>
              </a:cxn>
              <a:cxn ang="0">
                <a:pos x="387" y="157"/>
              </a:cxn>
              <a:cxn ang="0">
                <a:pos x="454" y="246"/>
              </a:cxn>
              <a:cxn ang="0">
                <a:pos x="478" y="307"/>
              </a:cxn>
              <a:cxn ang="0">
                <a:pos x="468" y="338"/>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3" name="Freeform 25"/>
          <p:cNvSpPr>
            <a:spLocks/>
          </p:cNvSpPr>
          <p:nvPr>
            <p:custDataLst>
              <p:tags r:id="rId20"/>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4" name="Line 26" descr="Horizontal dunkel"/>
          <p:cNvSpPr>
            <a:spLocks noChangeShapeType="1"/>
          </p:cNvSpPr>
          <p:nvPr>
            <p:custDataLst>
              <p:tags r:id="rId21"/>
            </p:custDataLst>
          </p:nvPr>
        </p:nvSpPr>
        <p:spPr bwMode="auto">
          <a:xfrm>
            <a:off x="998538" y="2322513"/>
            <a:ext cx="3175" cy="9525"/>
          </a:xfrm>
          <a:prstGeom prst="line">
            <a:avLst/>
          </a:prstGeom>
          <a:noFill/>
          <a:ln w="9525">
            <a:solidFill>
              <a:srgbClr val="FFFFFF"/>
            </a:solidFill>
            <a:round/>
            <a:headEnd/>
            <a:tailEnd/>
          </a:ln>
        </p:spPr>
        <p:txBody>
          <a:bodyPr/>
          <a:lstStyle/>
          <a:p>
            <a:endParaRPr lang="fr-FR" sz="800" dirty="0">
              <a:solidFill>
                <a:prstClr val="black"/>
              </a:solidFill>
              <a:latin typeface="Arial" pitchFamily="34" charset="0"/>
              <a:cs typeface="Arial" pitchFamily="34" charset="0"/>
            </a:endParaRPr>
          </a:p>
        </p:txBody>
      </p:sp>
      <p:sp>
        <p:nvSpPr>
          <p:cNvPr id="2075" name="Freeform 27"/>
          <p:cNvSpPr>
            <a:spLocks/>
          </p:cNvSpPr>
          <p:nvPr>
            <p:custDataLst>
              <p:tags r:id="rId22"/>
            </p:custDataLst>
          </p:nvPr>
        </p:nvSpPr>
        <p:spPr bwMode="auto">
          <a:xfrm>
            <a:off x="1001713" y="2319338"/>
            <a:ext cx="3175" cy="55562"/>
          </a:xfrm>
          <a:custGeom>
            <a:avLst/>
            <a:gdLst/>
            <a:ahLst/>
            <a:cxnLst>
              <a:cxn ang="0">
                <a:pos x="0" y="24"/>
              </a:cxn>
              <a:cxn ang="0">
                <a:pos x="0" y="19"/>
              </a:cxn>
              <a:cxn ang="0">
                <a:pos x="1" y="14"/>
              </a:cxn>
              <a:cxn ang="0">
                <a:pos x="3" y="8"/>
              </a:cxn>
              <a:cxn ang="0">
                <a:pos x="6" y="0"/>
              </a:cxn>
            </a:cxnLst>
            <a:rect l="0" t="0" r="r" b="b"/>
            <a:pathLst>
              <a:path w="6" h="24">
                <a:moveTo>
                  <a:pt x="0" y="24"/>
                </a:moveTo>
                <a:lnTo>
                  <a:pt x="0" y="19"/>
                </a:lnTo>
                <a:lnTo>
                  <a:pt x="1" y="14"/>
                </a:lnTo>
                <a:lnTo>
                  <a:pt x="3" y="8"/>
                </a:lnTo>
                <a:lnTo>
                  <a:pt x="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6" name="Freeform 28"/>
          <p:cNvSpPr>
            <a:spLocks/>
          </p:cNvSpPr>
          <p:nvPr>
            <p:custDataLst>
              <p:tags r:id="rId23"/>
            </p:custDataLst>
          </p:nvPr>
        </p:nvSpPr>
        <p:spPr bwMode="auto">
          <a:xfrm>
            <a:off x="977900" y="2373313"/>
            <a:ext cx="23813" cy="57150"/>
          </a:xfrm>
          <a:custGeom>
            <a:avLst/>
            <a:gdLst/>
            <a:ahLst/>
            <a:cxnLst>
              <a:cxn ang="0">
                <a:pos x="0" y="24"/>
              </a:cxn>
              <a:cxn ang="0">
                <a:pos x="0" y="30"/>
              </a:cxn>
              <a:cxn ang="0">
                <a:pos x="2" y="36"/>
              </a:cxn>
              <a:cxn ang="0">
                <a:pos x="3" y="42"/>
              </a:cxn>
              <a:cxn ang="0">
                <a:pos x="5" y="47"/>
              </a:cxn>
              <a:cxn ang="0">
                <a:pos x="9" y="58"/>
              </a:cxn>
              <a:cxn ang="0">
                <a:pos x="14" y="67"/>
              </a:cxn>
              <a:cxn ang="0">
                <a:pos x="47" y="67"/>
              </a:cxn>
              <a:cxn ang="0">
                <a:pos x="47" y="0"/>
              </a:cxn>
              <a:cxn ang="0">
                <a:pos x="36" y="2"/>
              </a:cxn>
              <a:cxn ang="0">
                <a:pos x="26" y="4"/>
              </a:cxn>
              <a:cxn ang="0">
                <a:pos x="18" y="7"/>
              </a:cxn>
              <a:cxn ang="0">
                <a:pos x="11" y="9"/>
              </a:cxn>
              <a:cxn ang="0">
                <a:pos x="6" y="12"/>
              </a:cxn>
              <a:cxn ang="0">
                <a:pos x="3" y="16"/>
              </a:cxn>
              <a:cxn ang="0">
                <a:pos x="0" y="20"/>
              </a:cxn>
              <a:cxn ang="0">
                <a:pos x="0" y="24"/>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7" name="Freeform 29"/>
          <p:cNvSpPr>
            <a:spLocks/>
          </p:cNvSpPr>
          <p:nvPr>
            <p:custDataLst>
              <p:tags r:id="rId24"/>
            </p:custDataLst>
          </p:nvPr>
        </p:nvSpPr>
        <p:spPr bwMode="auto">
          <a:xfrm>
            <a:off x="2303463" y="2368550"/>
            <a:ext cx="49212" cy="57150"/>
          </a:xfrm>
          <a:custGeom>
            <a:avLst/>
            <a:gdLst/>
            <a:ahLst/>
            <a:cxnLst>
              <a:cxn ang="0">
                <a:pos x="0" y="36"/>
              </a:cxn>
              <a:cxn ang="0">
                <a:pos x="59" y="36"/>
              </a:cxn>
              <a:cxn ang="0">
                <a:pos x="67" y="30"/>
              </a:cxn>
              <a:cxn ang="0">
                <a:pos x="75" y="26"/>
              </a:cxn>
              <a:cxn ang="0">
                <a:pos x="84" y="23"/>
              </a:cxn>
              <a:cxn ang="0">
                <a:pos x="91" y="20"/>
              </a:cxn>
              <a:cxn ang="0">
                <a:pos x="98" y="17"/>
              </a:cxn>
              <a:cxn ang="0">
                <a:pos x="104" y="13"/>
              </a:cxn>
              <a:cxn ang="0">
                <a:pos x="107" y="11"/>
              </a:cxn>
              <a:cxn ang="0">
                <a:pos x="109" y="8"/>
              </a:cxn>
              <a:cxn ang="0">
                <a:pos x="111" y="4"/>
              </a:cxn>
              <a:cxn ang="0">
                <a:pos x="112" y="0"/>
              </a:cxn>
              <a:cxn ang="0">
                <a:pos x="100" y="0"/>
              </a:cxn>
              <a:cxn ang="0">
                <a:pos x="85" y="1"/>
              </a:cxn>
              <a:cxn ang="0">
                <a:pos x="67" y="3"/>
              </a:cxn>
              <a:cxn ang="0">
                <a:pos x="48" y="7"/>
              </a:cxn>
              <a:cxn ang="0">
                <a:pos x="40" y="9"/>
              </a:cxn>
              <a:cxn ang="0">
                <a:pos x="31" y="11"/>
              </a:cxn>
              <a:cxn ang="0">
                <a:pos x="23" y="14"/>
              </a:cxn>
              <a:cxn ang="0">
                <a:pos x="17" y="18"/>
              </a:cxn>
              <a:cxn ang="0">
                <a:pos x="10" y="22"/>
              </a:cxn>
              <a:cxn ang="0">
                <a:pos x="6" y="26"/>
              </a:cxn>
              <a:cxn ang="0">
                <a:pos x="1" y="31"/>
              </a:cxn>
              <a:cxn ang="0">
                <a:pos x="0" y="36"/>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8" name="Freeform 30"/>
          <p:cNvSpPr>
            <a:spLocks/>
          </p:cNvSpPr>
          <p:nvPr>
            <p:custDataLst>
              <p:tags r:id="rId25"/>
            </p:custDataLst>
          </p:nvPr>
        </p:nvSpPr>
        <p:spPr bwMode="auto">
          <a:xfrm>
            <a:off x="5041900" y="1925638"/>
            <a:ext cx="874713" cy="452437"/>
          </a:xfrm>
          <a:custGeom>
            <a:avLst/>
            <a:gdLst/>
            <a:ahLst/>
            <a:cxnLst>
              <a:cxn ang="0">
                <a:pos x="433" y="765"/>
              </a:cxn>
              <a:cxn ang="0">
                <a:pos x="412" y="764"/>
              </a:cxn>
              <a:cxn ang="0">
                <a:pos x="390" y="794"/>
              </a:cxn>
              <a:cxn ang="0">
                <a:pos x="375" y="792"/>
              </a:cxn>
              <a:cxn ang="0">
                <a:pos x="370" y="751"/>
              </a:cxn>
              <a:cxn ang="0">
                <a:pos x="324" y="724"/>
              </a:cxn>
              <a:cxn ang="0">
                <a:pos x="312" y="708"/>
              </a:cxn>
              <a:cxn ang="0">
                <a:pos x="288" y="692"/>
              </a:cxn>
              <a:cxn ang="0">
                <a:pos x="251" y="641"/>
              </a:cxn>
              <a:cxn ang="0">
                <a:pos x="232" y="610"/>
              </a:cxn>
              <a:cxn ang="0">
                <a:pos x="253" y="594"/>
              </a:cxn>
              <a:cxn ang="0">
                <a:pos x="279" y="573"/>
              </a:cxn>
              <a:cxn ang="0">
                <a:pos x="338" y="544"/>
              </a:cxn>
              <a:cxn ang="0">
                <a:pos x="319" y="487"/>
              </a:cxn>
              <a:cxn ang="0">
                <a:pos x="258" y="475"/>
              </a:cxn>
              <a:cxn ang="0">
                <a:pos x="209" y="470"/>
              </a:cxn>
              <a:cxn ang="0">
                <a:pos x="157" y="495"/>
              </a:cxn>
              <a:cxn ang="0">
                <a:pos x="106" y="505"/>
              </a:cxn>
              <a:cxn ang="0">
                <a:pos x="27" y="413"/>
              </a:cxn>
              <a:cxn ang="0">
                <a:pos x="20" y="283"/>
              </a:cxn>
              <a:cxn ang="0">
                <a:pos x="113" y="259"/>
              </a:cxn>
              <a:cxn ang="0">
                <a:pos x="292" y="222"/>
              </a:cxn>
              <a:cxn ang="0">
                <a:pos x="498" y="253"/>
              </a:cxn>
              <a:cxn ang="0">
                <a:pos x="717" y="253"/>
              </a:cxn>
              <a:cxn ang="0">
                <a:pos x="658" y="185"/>
              </a:cxn>
              <a:cxn ang="0">
                <a:pos x="830" y="68"/>
              </a:cxn>
              <a:cxn ang="0">
                <a:pos x="1050" y="13"/>
              </a:cxn>
              <a:cxn ang="0">
                <a:pos x="1176" y="61"/>
              </a:cxn>
              <a:cxn ang="0">
                <a:pos x="1296" y="111"/>
              </a:cxn>
              <a:cxn ang="0">
                <a:pos x="1442" y="99"/>
              </a:cxn>
              <a:cxn ang="0">
                <a:pos x="1647" y="271"/>
              </a:cxn>
              <a:cxn ang="0">
                <a:pos x="1793" y="265"/>
              </a:cxn>
              <a:cxn ang="0">
                <a:pos x="2000" y="339"/>
              </a:cxn>
              <a:cxn ang="0">
                <a:pos x="2002" y="381"/>
              </a:cxn>
              <a:cxn ang="0">
                <a:pos x="1981" y="399"/>
              </a:cxn>
              <a:cxn ang="0">
                <a:pos x="1960" y="404"/>
              </a:cxn>
              <a:cxn ang="0">
                <a:pos x="1963" y="425"/>
              </a:cxn>
              <a:cxn ang="0">
                <a:pos x="1985" y="466"/>
              </a:cxn>
              <a:cxn ang="0">
                <a:pos x="1979" y="478"/>
              </a:cxn>
              <a:cxn ang="0">
                <a:pos x="1939" y="481"/>
              </a:cxn>
              <a:cxn ang="0">
                <a:pos x="1893" y="474"/>
              </a:cxn>
              <a:cxn ang="0">
                <a:pos x="1864" y="474"/>
              </a:cxn>
              <a:cxn ang="0">
                <a:pos x="1878" y="548"/>
              </a:cxn>
              <a:cxn ang="0">
                <a:pos x="1880" y="586"/>
              </a:cxn>
              <a:cxn ang="0">
                <a:pos x="1789" y="588"/>
              </a:cxn>
              <a:cxn ang="0">
                <a:pos x="1768" y="604"/>
              </a:cxn>
              <a:cxn ang="0">
                <a:pos x="1795" y="619"/>
              </a:cxn>
              <a:cxn ang="0">
                <a:pos x="1814" y="650"/>
              </a:cxn>
              <a:cxn ang="0">
                <a:pos x="1834" y="689"/>
              </a:cxn>
              <a:cxn ang="0">
                <a:pos x="1837" y="706"/>
              </a:cxn>
              <a:cxn ang="0">
                <a:pos x="1837" y="754"/>
              </a:cxn>
              <a:cxn ang="0">
                <a:pos x="1741" y="740"/>
              </a:cxn>
              <a:cxn ang="0">
                <a:pos x="1475" y="764"/>
              </a:cxn>
              <a:cxn ang="0">
                <a:pos x="1316" y="795"/>
              </a:cxn>
              <a:cxn ang="0">
                <a:pos x="1142" y="838"/>
              </a:cxn>
              <a:cxn ang="0">
                <a:pos x="963" y="697"/>
              </a:cxn>
              <a:cxn ang="0">
                <a:pos x="684" y="586"/>
              </a:cxn>
              <a:cxn ang="0">
                <a:pos x="584" y="832"/>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9" name="Freeform 31"/>
          <p:cNvSpPr>
            <a:spLocks/>
          </p:cNvSpPr>
          <p:nvPr>
            <p:custDataLst>
              <p:tags r:id="rId26"/>
            </p:custDataLst>
          </p:nvPr>
        </p:nvSpPr>
        <p:spPr bwMode="auto">
          <a:xfrm>
            <a:off x="5272088" y="2228850"/>
            <a:ext cx="409575" cy="249238"/>
          </a:xfrm>
          <a:custGeom>
            <a:avLst/>
            <a:gdLst/>
            <a:ahLst/>
            <a:cxnLst>
              <a:cxn ang="0">
                <a:pos x="638" y="443"/>
              </a:cxn>
              <a:cxn ang="0">
                <a:pos x="558" y="418"/>
              </a:cxn>
              <a:cxn ang="0">
                <a:pos x="471" y="376"/>
              </a:cxn>
              <a:cxn ang="0">
                <a:pos x="392" y="307"/>
              </a:cxn>
              <a:cxn ang="0">
                <a:pos x="305" y="258"/>
              </a:cxn>
              <a:cxn ang="0">
                <a:pos x="253" y="209"/>
              </a:cxn>
              <a:cxn ang="0">
                <a:pos x="186" y="172"/>
              </a:cxn>
              <a:cxn ang="0">
                <a:pos x="133" y="190"/>
              </a:cxn>
              <a:cxn ang="0">
                <a:pos x="99" y="240"/>
              </a:cxn>
              <a:cxn ang="0">
                <a:pos x="40" y="246"/>
              </a:cxn>
              <a:cxn ang="0">
                <a:pos x="0" y="24"/>
              </a:cxn>
              <a:cxn ang="0">
                <a:pos x="79" y="6"/>
              </a:cxn>
              <a:cxn ang="0">
                <a:pos x="133" y="55"/>
              </a:cxn>
              <a:cxn ang="0">
                <a:pos x="157" y="15"/>
              </a:cxn>
              <a:cxn ang="0">
                <a:pos x="332" y="117"/>
              </a:cxn>
              <a:cxn ang="0">
                <a:pos x="438" y="117"/>
              </a:cxn>
              <a:cxn ang="0">
                <a:pos x="525" y="135"/>
              </a:cxn>
              <a:cxn ang="0">
                <a:pos x="597" y="228"/>
              </a:cxn>
              <a:cxn ang="0">
                <a:pos x="671" y="252"/>
              </a:cxn>
              <a:cxn ang="0">
                <a:pos x="730" y="258"/>
              </a:cxn>
              <a:cxn ang="0">
                <a:pos x="791" y="215"/>
              </a:cxn>
              <a:cxn ang="0">
                <a:pos x="843" y="196"/>
              </a:cxn>
              <a:cxn ang="0">
                <a:pos x="824" y="252"/>
              </a:cxn>
              <a:cxn ang="0">
                <a:pos x="870" y="240"/>
              </a:cxn>
              <a:cxn ang="0">
                <a:pos x="950" y="283"/>
              </a:cxn>
              <a:cxn ang="0">
                <a:pos x="883" y="320"/>
              </a:cxn>
              <a:cxn ang="0">
                <a:pos x="824" y="283"/>
              </a:cxn>
              <a:cxn ang="0">
                <a:pos x="764" y="277"/>
              </a:cxn>
              <a:cxn ang="0">
                <a:pos x="737" y="320"/>
              </a:cxn>
              <a:cxn ang="0">
                <a:pos x="684" y="357"/>
              </a:cxn>
              <a:cxn ang="0">
                <a:pos x="710" y="388"/>
              </a:cxn>
              <a:cxn ang="0">
                <a:pos x="743" y="437"/>
              </a:cxn>
              <a:cxn ang="0">
                <a:pos x="717" y="468"/>
              </a:cxn>
              <a:cxn ang="0">
                <a:pos x="703" y="465"/>
              </a:cxn>
              <a:cxn ang="0">
                <a:pos x="684" y="461"/>
              </a:cxn>
              <a:cxn ang="0">
                <a:pos x="658" y="46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0" name="Freeform 32"/>
          <p:cNvSpPr>
            <a:spLocks/>
          </p:cNvSpPr>
          <p:nvPr>
            <p:custDataLst>
              <p:tags r:id="rId27"/>
            </p:custDataLst>
          </p:nvPr>
        </p:nvSpPr>
        <p:spPr bwMode="auto">
          <a:xfrm>
            <a:off x="4079875" y="3232150"/>
            <a:ext cx="296863" cy="288925"/>
          </a:xfrm>
          <a:custGeom>
            <a:avLst/>
            <a:gdLst/>
            <a:ahLst/>
            <a:cxnLst>
              <a:cxn ang="0">
                <a:pos x="6" y="383"/>
              </a:cxn>
              <a:cxn ang="0">
                <a:pos x="8" y="316"/>
              </a:cxn>
              <a:cxn ang="0">
                <a:pos x="17" y="287"/>
              </a:cxn>
              <a:cxn ang="0">
                <a:pos x="52" y="238"/>
              </a:cxn>
              <a:cxn ang="0">
                <a:pos x="71" y="205"/>
              </a:cxn>
              <a:cxn ang="0">
                <a:pos x="73" y="167"/>
              </a:cxn>
              <a:cxn ang="0">
                <a:pos x="73" y="137"/>
              </a:cxn>
              <a:cxn ang="0">
                <a:pos x="54" y="108"/>
              </a:cxn>
              <a:cxn ang="0">
                <a:pos x="61" y="79"/>
              </a:cxn>
              <a:cxn ang="0">
                <a:pos x="76" y="50"/>
              </a:cxn>
              <a:cxn ang="0">
                <a:pos x="96" y="25"/>
              </a:cxn>
              <a:cxn ang="0">
                <a:pos x="120" y="7"/>
              </a:cxn>
              <a:cxn ang="0">
                <a:pos x="146" y="0"/>
              </a:cxn>
              <a:cxn ang="0">
                <a:pos x="173" y="5"/>
              </a:cxn>
              <a:cxn ang="0">
                <a:pos x="206" y="26"/>
              </a:cxn>
              <a:cxn ang="0">
                <a:pos x="236" y="45"/>
              </a:cxn>
              <a:cxn ang="0">
                <a:pos x="259" y="50"/>
              </a:cxn>
              <a:cxn ang="0">
                <a:pos x="272" y="44"/>
              </a:cxn>
              <a:cxn ang="0">
                <a:pos x="284" y="35"/>
              </a:cxn>
              <a:cxn ang="0">
                <a:pos x="300" y="32"/>
              </a:cxn>
              <a:cxn ang="0">
                <a:pos x="318" y="39"/>
              </a:cxn>
              <a:cxn ang="0">
                <a:pos x="337" y="65"/>
              </a:cxn>
              <a:cxn ang="0">
                <a:pos x="353" y="79"/>
              </a:cxn>
              <a:cxn ang="0">
                <a:pos x="370" y="81"/>
              </a:cxn>
              <a:cxn ang="0">
                <a:pos x="381" y="75"/>
              </a:cxn>
              <a:cxn ang="0">
                <a:pos x="397" y="56"/>
              </a:cxn>
              <a:cxn ang="0">
                <a:pos x="419" y="38"/>
              </a:cxn>
              <a:cxn ang="0">
                <a:pos x="458" y="22"/>
              </a:cxn>
              <a:cxn ang="0">
                <a:pos x="487" y="25"/>
              </a:cxn>
              <a:cxn ang="0">
                <a:pos x="511" y="35"/>
              </a:cxn>
              <a:cxn ang="0">
                <a:pos x="537" y="43"/>
              </a:cxn>
              <a:cxn ang="0">
                <a:pos x="571" y="39"/>
              </a:cxn>
              <a:cxn ang="0">
                <a:pos x="646" y="67"/>
              </a:cxn>
              <a:cxn ang="0">
                <a:pos x="665" y="105"/>
              </a:cxn>
              <a:cxn ang="0">
                <a:pos x="623" y="183"/>
              </a:cxn>
              <a:cxn ang="0">
                <a:pos x="593" y="233"/>
              </a:cxn>
              <a:cxn ang="0">
                <a:pos x="570" y="291"/>
              </a:cxn>
              <a:cxn ang="0">
                <a:pos x="550" y="343"/>
              </a:cxn>
              <a:cxn ang="0">
                <a:pos x="525" y="407"/>
              </a:cxn>
              <a:cxn ang="0">
                <a:pos x="516" y="422"/>
              </a:cxn>
              <a:cxn ang="0">
                <a:pos x="500" y="439"/>
              </a:cxn>
              <a:cxn ang="0">
                <a:pos x="482" y="443"/>
              </a:cxn>
              <a:cxn ang="0">
                <a:pos x="459" y="432"/>
              </a:cxn>
              <a:cxn ang="0">
                <a:pos x="440" y="421"/>
              </a:cxn>
              <a:cxn ang="0">
                <a:pos x="408" y="424"/>
              </a:cxn>
              <a:cxn ang="0">
                <a:pos x="381" y="441"/>
              </a:cxn>
              <a:cxn ang="0">
                <a:pos x="364" y="469"/>
              </a:cxn>
              <a:cxn ang="0">
                <a:pos x="342" y="521"/>
              </a:cxn>
              <a:cxn ang="0">
                <a:pos x="325" y="549"/>
              </a:cxn>
              <a:cxn ang="0">
                <a:pos x="229" y="546"/>
              </a:cxn>
              <a:cxn ang="0">
                <a:pos x="217" y="548"/>
              </a:cxn>
              <a:cxn ang="0">
                <a:pos x="179" y="543"/>
              </a:cxn>
              <a:cxn ang="0">
                <a:pos x="161" y="540"/>
              </a:cxn>
              <a:cxn ang="0">
                <a:pos x="144" y="531"/>
              </a:cxn>
              <a:cxn ang="0">
                <a:pos x="129" y="515"/>
              </a:cxn>
              <a:cxn ang="0">
                <a:pos x="119" y="496"/>
              </a:cxn>
              <a:cxn ang="0">
                <a:pos x="113" y="472"/>
              </a:cxn>
              <a:cxn ang="0">
                <a:pos x="100" y="460"/>
              </a:cxn>
              <a:cxn ang="0">
                <a:pos x="83" y="447"/>
              </a:cxn>
              <a:cxn ang="0">
                <a:pos x="63" y="432"/>
              </a:cxn>
              <a:cxn ang="0">
                <a:pos x="39" y="429"/>
              </a:cxn>
              <a:cxn ang="0">
                <a:pos x="0" y="438"/>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1" name="Freeform 33"/>
          <p:cNvSpPr>
            <a:spLocks/>
          </p:cNvSpPr>
          <p:nvPr>
            <p:custDataLst>
              <p:tags r:id="rId28"/>
            </p:custDataLst>
          </p:nvPr>
        </p:nvSpPr>
        <p:spPr bwMode="auto">
          <a:xfrm>
            <a:off x="4922838" y="3097213"/>
            <a:ext cx="152400" cy="169862"/>
          </a:xfrm>
          <a:custGeom>
            <a:avLst/>
            <a:gdLst/>
            <a:ahLst/>
            <a:cxnLst>
              <a:cxn ang="0">
                <a:pos x="326" y="324"/>
              </a:cxn>
              <a:cxn ang="0">
                <a:pos x="331" y="321"/>
              </a:cxn>
              <a:cxn ang="0">
                <a:pos x="337" y="318"/>
              </a:cxn>
              <a:cxn ang="0">
                <a:pos x="346" y="318"/>
              </a:cxn>
              <a:cxn ang="0">
                <a:pos x="356" y="324"/>
              </a:cxn>
              <a:cxn ang="0">
                <a:pos x="319" y="285"/>
              </a:cxn>
              <a:cxn ang="0">
                <a:pos x="278" y="235"/>
              </a:cxn>
              <a:cxn ang="0">
                <a:pos x="253" y="204"/>
              </a:cxn>
              <a:cxn ang="0">
                <a:pos x="232" y="186"/>
              </a:cxn>
              <a:cxn ang="0">
                <a:pos x="219" y="181"/>
              </a:cxn>
              <a:cxn ang="0">
                <a:pos x="208" y="180"/>
              </a:cxn>
              <a:cxn ang="0">
                <a:pos x="201" y="179"/>
              </a:cxn>
              <a:cxn ang="0">
                <a:pos x="199" y="174"/>
              </a:cxn>
              <a:cxn ang="0">
                <a:pos x="198" y="170"/>
              </a:cxn>
              <a:cxn ang="0">
                <a:pos x="195" y="169"/>
              </a:cxn>
              <a:cxn ang="0">
                <a:pos x="184" y="172"/>
              </a:cxn>
              <a:cxn ang="0">
                <a:pos x="171" y="172"/>
              </a:cxn>
              <a:cxn ang="0">
                <a:pos x="165" y="168"/>
              </a:cxn>
              <a:cxn ang="0">
                <a:pos x="160" y="161"/>
              </a:cxn>
              <a:cxn ang="0">
                <a:pos x="152" y="144"/>
              </a:cxn>
              <a:cxn ang="0">
                <a:pos x="143" y="131"/>
              </a:cxn>
              <a:cxn ang="0">
                <a:pos x="133" y="119"/>
              </a:cxn>
              <a:cxn ang="0">
                <a:pos x="127" y="105"/>
              </a:cxn>
              <a:cxn ang="0">
                <a:pos x="122" y="84"/>
              </a:cxn>
              <a:cxn ang="0">
                <a:pos x="119" y="53"/>
              </a:cxn>
              <a:cxn ang="0">
                <a:pos x="117" y="23"/>
              </a:cxn>
              <a:cxn ang="0">
                <a:pos x="112" y="0"/>
              </a:cxn>
              <a:cxn ang="0">
                <a:pos x="73" y="26"/>
              </a:cxn>
              <a:cxn ang="0">
                <a:pos x="61" y="33"/>
              </a:cxn>
              <a:cxn ang="0">
                <a:pos x="33" y="50"/>
              </a:cxn>
              <a:cxn ang="0">
                <a:pos x="21" y="61"/>
              </a:cxn>
              <a:cxn ang="0">
                <a:pos x="17" y="72"/>
              </a:cxn>
              <a:cxn ang="0">
                <a:pos x="16" y="83"/>
              </a:cxn>
              <a:cxn ang="0">
                <a:pos x="20" y="93"/>
              </a:cxn>
              <a:cxn ang="0">
                <a:pos x="22" y="100"/>
              </a:cxn>
              <a:cxn ang="0">
                <a:pos x="20" y="110"/>
              </a:cxn>
              <a:cxn ang="0">
                <a:pos x="15" y="123"/>
              </a:cxn>
              <a:cxn ang="0">
                <a:pos x="7" y="136"/>
              </a:cxn>
              <a:cxn ang="0">
                <a:pos x="0" y="155"/>
              </a:cxn>
              <a:cxn ang="0">
                <a:pos x="0" y="174"/>
              </a:cxn>
              <a:cxn ang="0">
                <a:pos x="5" y="182"/>
              </a:cxn>
              <a:cxn ang="0">
                <a:pos x="11" y="187"/>
              </a:cxn>
              <a:cxn ang="0">
                <a:pos x="20" y="186"/>
              </a:cxn>
              <a:cxn ang="0">
                <a:pos x="44" y="168"/>
              </a:cxn>
              <a:cxn ang="0">
                <a:pos x="60" y="161"/>
              </a:cxn>
              <a:cxn ang="0">
                <a:pos x="76" y="150"/>
              </a:cxn>
              <a:cxn ang="0">
                <a:pos x="93" y="159"/>
              </a:cxn>
              <a:cxn ang="0">
                <a:pos x="110" y="164"/>
              </a:cxn>
              <a:cxn ang="0">
                <a:pos x="142" y="180"/>
              </a:cxn>
              <a:cxn ang="0">
                <a:pos x="163" y="190"/>
              </a:cxn>
              <a:cxn ang="0">
                <a:pos x="196" y="209"/>
              </a:cxn>
              <a:cxn ang="0">
                <a:pos x="219" y="225"/>
              </a:cxn>
              <a:cxn ang="0">
                <a:pos x="245" y="244"/>
              </a:cxn>
              <a:cxn ang="0">
                <a:pos x="256" y="254"/>
              </a:cxn>
              <a:cxn ang="0">
                <a:pos x="267" y="270"/>
              </a:cxn>
              <a:cxn ang="0">
                <a:pos x="269" y="279"/>
              </a:cxn>
              <a:cxn ang="0">
                <a:pos x="269" y="286"/>
              </a:cxn>
              <a:cxn ang="0">
                <a:pos x="270" y="290"/>
              </a:cxn>
              <a:cxn ang="0">
                <a:pos x="276" y="292"/>
              </a:cxn>
              <a:cxn ang="0">
                <a:pos x="292" y="302"/>
              </a:cxn>
              <a:cxn ang="0">
                <a:pos x="318" y="3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2" name="Freeform 34"/>
          <p:cNvSpPr>
            <a:spLocks/>
          </p:cNvSpPr>
          <p:nvPr>
            <p:custDataLst>
              <p:tags r:id="rId29"/>
            </p:custDataLst>
          </p:nvPr>
        </p:nvSpPr>
        <p:spPr bwMode="auto">
          <a:xfrm>
            <a:off x="4384675" y="2101850"/>
            <a:ext cx="125413" cy="57150"/>
          </a:xfrm>
          <a:custGeom>
            <a:avLst/>
            <a:gdLst/>
            <a:ahLst/>
            <a:cxnLst>
              <a:cxn ang="0">
                <a:pos x="126" y="0"/>
              </a:cxn>
              <a:cxn ang="0">
                <a:pos x="153" y="0"/>
              </a:cxn>
              <a:cxn ang="0">
                <a:pos x="198" y="1"/>
              </a:cxn>
              <a:cxn ang="0">
                <a:pos x="250" y="6"/>
              </a:cxn>
              <a:cxn ang="0">
                <a:pos x="292" y="7"/>
              </a:cxn>
              <a:cxn ang="0">
                <a:pos x="290" y="20"/>
              </a:cxn>
              <a:cxn ang="0">
                <a:pos x="285" y="33"/>
              </a:cxn>
              <a:cxn ang="0">
                <a:pos x="279" y="55"/>
              </a:cxn>
              <a:cxn ang="0">
                <a:pos x="135" y="70"/>
              </a:cxn>
              <a:cxn ang="0">
                <a:pos x="99" y="89"/>
              </a:cxn>
              <a:cxn ang="0">
                <a:pos x="79" y="96"/>
              </a:cxn>
              <a:cxn ang="0">
                <a:pos x="66" y="98"/>
              </a:cxn>
              <a:cxn ang="0">
                <a:pos x="55" y="98"/>
              </a:cxn>
              <a:cxn ang="0">
                <a:pos x="45" y="94"/>
              </a:cxn>
              <a:cxn ang="0">
                <a:pos x="33" y="86"/>
              </a:cxn>
              <a:cxn ang="0">
                <a:pos x="20" y="77"/>
              </a:cxn>
              <a:cxn ang="0">
                <a:pos x="7" y="69"/>
              </a:cxn>
              <a:cxn ang="0">
                <a:pos x="1" y="57"/>
              </a:cxn>
              <a:cxn ang="0">
                <a:pos x="0" y="42"/>
              </a:cxn>
              <a:cxn ang="0">
                <a:pos x="1" y="25"/>
              </a:cxn>
              <a:cxn ang="0">
                <a:pos x="3" y="20"/>
              </a:cxn>
              <a:cxn ang="0">
                <a:pos x="9" y="18"/>
              </a:cxn>
              <a:cxn ang="0">
                <a:pos x="15" y="21"/>
              </a:cxn>
              <a:cxn ang="0">
                <a:pos x="25" y="28"/>
              </a:cxn>
              <a:cxn ang="0">
                <a:pos x="35" y="32"/>
              </a:cxn>
              <a:cxn ang="0">
                <a:pos x="45" y="34"/>
              </a:cxn>
              <a:cxn ang="0">
                <a:pos x="54" y="33"/>
              </a:cxn>
              <a:cxn ang="0">
                <a:pos x="67" y="29"/>
              </a:cxn>
              <a:cxn ang="0">
                <a:pos x="81" y="19"/>
              </a:cxn>
              <a:cxn ang="0">
                <a:pos x="88" y="11"/>
              </a:cxn>
              <a:cxn ang="0">
                <a:pos x="94" y="6"/>
              </a:cxn>
              <a:cxn ang="0">
                <a:pos x="109" y="1"/>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83" name="Freeform 35"/>
          <p:cNvSpPr>
            <a:spLocks/>
          </p:cNvSpPr>
          <p:nvPr>
            <p:custDataLst>
              <p:tags r:id="rId30"/>
            </p:custDataLst>
          </p:nvPr>
        </p:nvSpPr>
        <p:spPr bwMode="auto">
          <a:xfrm>
            <a:off x="5248275" y="2822575"/>
            <a:ext cx="19050" cy="57150"/>
          </a:xfrm>
          <a:custGeom>
            <a:avLst/>
            <a:gdLst/>
            <a:ahLst/>
            <a:cxnLst>
              <a:cxn ang="0">
                <a:pos x="39" y="93"/>
              </a:cxn>
              <a:cxn ang="0">
                <a:pos x="31" y="91"/>
              </a:cxn>
              <a:cxn ang="0">
                <a:pos x="26" y="89"/>
              </a:cxn>
              <a:cxn ang="0">
                <a:pos x="21" y="87"/>
              </a:cxn>
              <a:cxn ang="0">
                <a:pos x="18" y="84"/>
              </a:cxn>
              <a:cxn ang="0">
                <a:pos x="15" y="79"/>
              </a:cxn>
              <a:cxn ang="0">
                <a:pos x="14" y="73"/>
              </a:cxn>
              <a:cxn ang="0">
                <a:pos x="13" y="65"/>
              </a:cxn>
              <a:cxn ang="0">
                <a:pos x="11" y="55"/>
              </a:cxn>
              <a:cxn ang="0">
                <a:pos x="11" y="48"/>
              </a:cxn>
              <a:cxn ang="0">
                <a:pos x="9" y="42"/>
              </a:cxn>
              <a:cxn ang="0">
                <a:pos x="6" y="38"/>
              </a:cxn>
              <a:cxn ang="0">
                <a:pos x="4" y="36"/>
              </a:cxn>
              <a:cxn ang="0">
                <a:pos x="2" y="34"/>
              </a:cxn>
              <a:cxn ang="0">
                <a:pos x="0" y="32"/>
              </a:cxn>
              <a:cxn ang="0">
                <a:pos x="2" y="29"/>
              </a:cxn>
              <a:cxn ang="0">
                <a:pos x="5" y="24"/>
              </a:cxn>
              <a:cxn ang="0">
                <a:pos x="6" y="28"/>
              </a:cxn>
              <a:cxn ang="0">
                <a:pos x="7" y="29"/>
              </a:cxn>
              <a:cxn ang="0">
                <a:pos x="8" y="30"/>
              </a:cxn>
              <a:cxn ang="0">
                <a:pos x="9" y="29"/>
              </a:cxn>
              <a:cxn ang="0">
                <a:pos x="11" y="25"/>
              </a:cxn>
              <a:cxn ang="0">
                <a:pos x="14" y="19"/>
              </a:cxn>
              <a:cxn ang="0">
                <a:pos x="16" y="12"/>
              </a:cxn>
              <a:cxn ang="0">
                <a:pos x="20" y="6"/>
              </a:cxn>
              <a:cxn ang="0">
                <a:pos x="22" y="4"/>
              </a:cxn>
              <a:cxn ang="0">
                <a:pos x="25" y="2"/>
              </a:cxn>
              <a:cxn ang="0">
                <a:pos x="28" y="0"/>
              </a:cxn>
              <a:cxn ang="0">
                <a:pos x="32" y="0"/>
              </a:cxn>
              <a:cxn ang="0">
                <a:pos x="33" y="10"/>
              </a:cxn>
              <a:cxn ang="0">
                <a:pos x="33" y="16"/>
              </a:cxn>
              <a:cxn ang="0">
                <a:pos x="33" y="20"/>
              </a:cxn>
              <a:cxn ang="0">
                <a:pos x="32" y="23"/>
              </a:cxn>
              <a:cxn ang="0">
                <a:pos x="32" y="27"/>
              </a:cxn>
              <a:cxn ang="0">
                <a:pos x="32" y="31"/>
              </a:cxn>
              <a:cxn ang="0">
                <a:pos x="35" y="36"/>
              </a:cxn>
              <a:cxn ang="0">
                <a:pos x="39" y="43"/>
              </a:cxn>
              <a:cxn ang="0">
                <a:pos x="38" y="44"/>
              </a:cxn>
              <a:cxn ang="0">
                <a:pos x="37" y="45"/>
              </a:cxn>
              <a:cxn ang="0">
                <a:pos x="37" y="48"/>
              </a:cxn>
              <a:cxn ang="0">
                <a:pos x="38" y="51"/>
              </a:cxn>
              <a:cxn ang="0">
                <a:pos x="39" y="59"/>
              </a:cxn>
              <a:cxn ang="0">
                <a:pos x="41" y="68"/>
              </a:cxn>
              <a:cxn ang="0">
                <a:pos x="42" y="76"/>
              </a:cxn>
              <a:cxn ang="0">
                <a:pos x="43" y="85"/>
              </a:cxn>
              <a:cxn ang="0">
                <a:pos x="43" y="88"/>
              </a:cxn>
              <a:cxn ang="0">
                <a:pos x="42" y="91"/>
              </a:cxn>
              <a:cxn ang="0">
                <a:pos x="40" y="92"/>
              </a:cxn>
              <a:cxn ang="0">
                <a:pos x="39" y="93"/>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4" name="Freeform 36"/>
          <p:cNvSpPr>
            <a:spLocks/>
          </p:cNvSpPr>
          <p:nvPr>
            <p:custDataLst>
              <p:tags r:id="rId31"/>
            </p:custDataLst>
          </p:nvPr>
        </p:nvSpPr>
        <p:spPr bwMode="auto">
          <a:xfrm>
            <a:off x="5367338" y="2827338"/>
            <a:ext cx="14287" cy="57150"/>
          </a:xfrm>
          <a:custGeom>
            <a:avLst/>
            <a:gdLst/>
            <a:ahLst/>
            <a:cxnLst>
              <a:cxn ang="0">
                <a:pos x="40" y="56"/>
              </a:cxn>
              <a:cxn ang="0">
                <a:pos x="37" y="46"/>
              </a:cxn>
              <a:cxn ang="0">
                <a:pos x="33" y="38"/>
              </a:cxn>
              <a:cxn ang="0">
                <a:pos x="28" y="32"/>
              </a:cxn>
              <a:cxn ang="0">
                <a:pos x="23" y="28"/>
              </a:cxn>
              <a:cxn ang="0">
                <a:pos x="11" y="21"/>
              </a:cxn>
              <a:cxn ang="0">
                <a:pos x="0" y="12"/>
              </a:cxn>
              <a:cxn ang="0">
                <a:pos x="13" y="4"/>
              </a:cxn>
              <a:cxn ang="0">
                <a:pos x="20" y="0"/>
              </a:cxn>
              <a:cxn ang="0">
                <a:pos x="28" y="12"/>
              </a:cxn>
              <a:cxn ang="0">
                <a:pos x="35" y="22"/>
              </a:cxn>
              <a:cxn ang="0">
                <a:pos x="37" y="25"/>
              </a:cxn>
              <a:cxn ang="0">
                <a:pos x="39" y="29"/>
              </a:cxn>
              <a:cxn ang="0">
                <a:pos x="39" y="33"/>
              </a:cxn>
              <a:cxn ang="0">
                <a:pos x="40" y="37"/>
              </a:cxn>
              <a:cxn ang="0">
                <a:pos x="40" y="44"/>
              </a:cxn>
              <a:cxn ang="0">
                <a:pos x="40" y="46"/>
              </a:cxn>
              <a:cxn ang="0">
                <a:pos x="40" y="49"/>
              </a:cxn>
              <a:cxn ang="0">
                <a:pos x="40" y="56"/>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5" name="Freeform 37"/>
          <p:cNvSpPr>
            <a:spLocks/>
          </p:cNvSpPr>
          <p:nvPr>
            <p:custDataLst>
              <p:tags r:id="rId32"/>
            </p:custDataLst>
          </p:nvPr>
        </p:nvSpPr>
        <p:spPr bwMode="auto">
          <a:xfrm>
            <a:off x="6854825" y="3487738"/>
            <a:ext cx="44450" cy="57150"/>
          </a:xfrm>
          <a:custGeom>
            <a:avLst/>
            <a:gdLst/>
            <a:ahLst/>
            <a:cxnLst>
              <a:cxn ang="0">
                <a:pos x="0" y="7"/>
              </a:cxn>
              <a:cxn ang="0">
                <a:pos x="12" y="10"/>
              </a:cxn>
              <a:cxn ang="0">
                <a:pos x="24" y="12"/>
              </a:cxn>
              <a:cxn ang="0">
                <a:pos x="35" y="13"/>
              </a:cxn>
              <a:cxn ang="0">
                <a:pos x="45" y="13"/>
              </a:cxn>
              <a:cxn ang="0">
                <a:pos x="54" y="11"/>
              </a:cxn>
              <a:cxn ang="0">
                <a:pos x="61" y="8"/>
              </a:cxn>
              <a:cxn ang="0">
                <a:pos x="68" y="5"/>
              </a:cxn>
              <a:cxn ang="0">
                <a:pos x="74" y="0"/>
              </a:cxn>
              <a:cxn ang="0">
                <a:pos x="84" y="16"/>
              </a:cxn>
              <a:cxn ang="0">
                <a:pos x="94" y="30"/>
              </a:cxn>
              <a:cxn ang="0">
                <a:pos x="101" y="44"/>
              </a:cxn>
              <a:cxn ang="0">
                <a:pos x="105" y="55"/>
              </a:cxn>
              <a:cxn ang="0">
                <a:pos x="106" y="60"/>
              </a:cxn>
              <a:cxn ang="0">
                <a:pos x="106" y="63"/>
              </a:cxn>
              <a:cxn ang="0">
                <a:pos x="105" y="67"/>
              </a:cxn>
              <a:cxn ang="0">
                <a:pos x="103" y="69"/>
              </a:cxn>
              <a:cxn ang="0">
                <a:pos x="101" y="70"/>
              </a:cxn>
              <a:cxn ang="0">
                <a:pos x="98" y="70"/>
              </a:cxn>
              <a:cxn ang="0">
                <a:pos x="92" y="70"/>
              </a:cxn>
              <a:cxn ang="0">
                <a:pos x="87" y="68"/>
              </a:cxn>
              <a:cxn ang="0">
                <a:pos x="74" y="70"/>
              </a:cxn>
              <a:cxn ang="0">
                <a:pos x="63" y="71"/>
              </a:cxn>
              <a:cxn ang="0">
                <a:pos x="53" y="69"/>
              </a:cxn>
              <a:cxn ang="0">
                <a:pos x="45" y="66"/>
              </a:cxn>
              <a:cxn ang="0">
                <a:pos x="37" y="62"/>
              </a:cxn>
              <a:cxn ang="0">
                <a:pos x="32" y="57"/>
              </a:cxn>
              <a:cxn ang="0">
                <a:pos x="27" y="51"/>
              </a:cxn>
              <a:cxn ang="0">
                <a:pos x="24" y="45"/>
              </a:cxn>
              <a:cxn ang="0">
                <a:pos x="21" y="38"/>
              </a:cxn>
              <a:cxn ang="0">
                <a:pos x="20" y="30"/>
              </a:cxn>
              <a:cxn ang="0">
                <a:pos x="19" y="24"/>
              </a:cxn>
              <a:cxn ang="0">
                <a:pos x="18" y="19"/>
              </a:cxn>
              <a:cxn ang="0">
                <a:pos x="18" y="14"/>
              </a:cxn>
              <a:cxn ang="0">
                <a:pos x="19" y="10"/>
              </a:cxn>
              <a:cxn ang="0">
                <a:pos x="20" y="7"/>
              </a:cxn>
              <a:cxn ang="0">
                <a:pos x="21" y="7"/>
              </a:cxn>
              <a:cxn ang="0">
                <a:pos x="20" y="10"/>
              </a:cxn>
              <a:cxn ang="0">
                <a:pos x="19" y="16"/>
              </a:cxn>
              <a:cxn ang="0">
                <a:pos x="19" y="17"/>
              </a:cxn>
              <a:cxn ang="0">
                <a:pos x="19" y="17"/>
              </a:cxn>
              <a:cxn ang="0">
                <a:pos x="20" y="17"/>
              </a:cxn>
              <a:cxn ang="0">
                <a:pos x="21" y="17"/>
              </a:cxn>
              <a:cxn ang="0">
                <a:pos x="23" y="13"/>
              </a:cxn>
              <a:cxn ang="0">
                <a:pos x="27" y="7"/>
              </a:cxn>
              <a:cxn ang="0">
                <a:pos x="0" y="7"/>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19" y="17"/>
                </a:lnTo>
                <a:lnTo>
                  <a:pt x="20" y="17"/>
                </a:lnTo>
                <a:lnTo>
                  <a:pt x="21" y="17"/>
                </a:lnTo>
                <a:lnTo>
                  <a:pt x="23" y="13"/>
                </a:lnTo>
                <a:lnTo>
                  <a:pt x="27" y="7"/>
                </a:lnTo>
                <a:lnTo>
                  <a:pt x="0"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3" name="Group 38"/>
          <p:cNvGrpSpPr>
            <a:grpSpLocks/>
          </p:cNvGrpSpPr>
          <p:nvPr>
            <p:custDataLst>
              <p:tags r:id="rId33"/>
            </p:custDataLst>
          </p:nvPr>
        </p:nvGrpSpPr>
        <p:grpSpPr bwMode="auto">
          <a:xfrm>
            <a:off x="2706688" y="5295900"/>
            <a:ext cx="65087" cy="55563"/>
            <a:chOff x="1654" y="3671"/>
            <a:chExt cx="49" cy="17"/>
          </a:xfrm>
          <a:solidFill>
            <a:schemeClr val="accent5">
              <a:lumMod val="60000"/>
              <a:lumOff val="40000"/>
            </a:schemeClr>
          </a:solidFill>
        </p:grpSpPr>
        <p:sp>
          <p:nvSpPr>
            <p:cNvPr id="2087" name="Freeform 39"/>
            <p:cNvSpPr>
              <a:spLocks/>
            </p:cNvSpPr>
            <p:nvPr/>
          </p:nvSpPr>
          <p:spPr bwMode="auto">
            <a:xfrm>
              <a:off x="1654" y="3672"/>
              <a:ext cx="20" cy="14"/>
            </a:xfrm>
            <a:custGeom>
              <a:avLst/>
              <a:gdLst/>
              <a:ahLst/>
              <a:cxnLst>
                <a:cxn ang="0">
                  <a:pos x="26" y="43"/>
                </a:cxn>
                <a:cxn ang="0">
                  <a:pos x="59" y="18"/>
                </a:cxn>
                <a:cxn ang="0">
                  <a:pos x="55" y="14"/>
                </a:cxn>
                <a:cxn ang="0">
                  <a:pos x="51" y="9"/>
                </a:cxn>
                <a:cxn ang="0">
                  <a:pos x="47" y="5"/>
                </a:cxn>
                <a:cxn ang="0">
                  <a:pos x="46" y="0"/>
                </a:cxn>
                <a:cxn ang="0">
                  <a:pos x="41" y="1"/>
                </a:cxn>
                <a:cxn ang="0">
                  <a:pos x="34" y="4"/>
                </a:cxn>
                <a:cxn ang="0">
                  <a:pos x="31" y="6"/>
                </a:cxn>
                <a:cxn ang="0">
                  <a:pos x="29" y="8"/>
                </a:cxn>
                <a:cxn ang="0">
                  <a:pos x="26" y="10"/>
                </a:cxn>
                <a:cxn ang="0">
                  <a:pos x="26" y="12"/>
                </a:cxn>
                <a:cxn ang="0">
                  <a:pos x="20" y="13"/>
                </a:cxn>
                <a:cxn ang="0">
                  <a:pos x="13" y="16"/>
                </a:cxn>
                <a:cxn ang="0">
                  <a:pos x="6" y="20"/>
                </a:cxn>
                <a:cxn ang="0">
                  <a:pos x="0" y="24"/>
                </a:cxn>
                <a:cxn ang="0">
                  <a:pos x="5" y="29"/>
                </a:cxn>
                <a:cxn ang="0">
                  <a:pos x="10" y="34"/>
                </a:cxn>
                <a:cxn ang="0">
                  <a:pos x="18" y="39"/>
                </a:cxn>
                <a:cxn ang="0">
                  <a:pos x="26" y="43"/>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8" name="Freeform 40"/>
            <p:cNvSpPr>
              <a:spLocks/>
            </p:cNvSpPr>
            <p:nvPr/>
          </p:nvSpPr>
          <p:spPr bwMode="auto">
            <a:xfrm>
              <a:off x="1681" y="3671"/>
              <a:ext cx="22" cy="17"/>
            </a:xfrm>
            <a:custGeom>
              <a:avLst/>
              <a:gdLst/>
              <a:ahLst/>
              <a:cxnLst>
                <a:cxn ang="0">
                  <a:pos x="0" y="2"/>
                </a:cxn>
                <a:cxn ang="0">
                  <a:pos x="24" y="1"/>
                </a:cxn>
                <a:cxn ang="0">
                  <a:pos x="39" y="0"/>
                </a:cxn>
                <a:cxn ang="0">
                  <a:pos x="45" y="1"/>
                </a:cxn>
                <a:cxn ang="0">
                  <a:pos x="51" y="2"/>
                </a:cxn>
                <a:cxn ang="0">
                  <a:pos x="58" y="4"/>
                </a:cxn>
                <a:cxn ang="0">
                  <a:pos x="67" y="8"/>
                </a:cxn>
                <a:cxn ang="0">
                  <a:pos x="55" y="13"/>
                </a:cxn>
                <a:cxn ang="0">
                  <a:pos x="46" y="19"/>
                </a:cxn>
                <a:cxn ang="0">
                  <a:pos x="42" y="22"/>
                </a:cxn>
                <a:cxn ang="0">
                  <a:pos x="36" y="24"/>
                </a:cxn>
                <a:cxn ang="0">
                  <a:pos x="29" y="26"/>
                </a:cxn>
                <a:cxn ang="0">
                  <a:pos x="20" y="26"/>
                </a:cxn>
                <a:cxn ang="0">
                  <a:pos x="24" y="26"/>
                </a:cxn>
                <a:cxn ang="0">
                  <a:pos x="34" y="26"/>
                </a:cxn>
                <a:cxn ang="0">
                  <a:pos x="29" y="34"/>
                </a:cxn>
                <a:cxn ang="0">
                  <a:pos x="25" y="40"/>
                </a:cxn>
                <a:cxn ang="0">
                  <a:pos x="22" y="44"/>
                </a:cxn>
                <a:cxn ang="0">
                  <a:pos x="20" y="46"/>
                </a:cxn>
                <a:cxn ang="0">
                  <a:pos x="12" y="48"/>
                </a:cxn>
                <a:cxn ang="0">
                  <a:pos x="0" y="51"/>
                </a:cxn>
                <a:cxn ang="0">
                  <a:pos x="0" y="2"/>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089" name="Freeform 41"/>
          <p:cNvSpPr>
            <a:spLocks/>
          </p:cNvSpPr>
          <p:nvPr>
            <p:custDataLst>
              <p:tags r:id="rId34"/>
            </p:custDataLst>
          </p:nvPr>
        </p:nvSpPr>
        <p:spPr bwMode="auto">
          <a:xfrm>
            <a:off x="2354263" y="3090863"/>
            <a:ext cx="31750" cy="58737"/>
          </a:xfrm>
          <a:custGeom>
            <a:avLst/>
            <a:gdLst/>
            <a:ahLst/>
            <a:cxnLst>
              <a:cxn ang="0">
                <a:pos x="0" y="15"/>
              </a:cxn>
              <a:cxn ang="0">
                <a:pos x="1" y="19"/>
              </a:cxn>
              <a:cxn ang="0">
                <a:pos x="2" y="21"/>
              </a:cxn>
              <a:cxn ang="0">
                <a:pos x="4" y="24"/>
              </a:cxn>
              <a:cxn ang="0">
                <a:pos x="7" y="26"/>
              </a:cxn>
              <a:cxn ang="0">
                <a:pos x="13" y="29"/>
              </a:cxn>
              <a:cxn ang="0">
                <a:pos x="22" y="31"/>
              </a:cxn>
              <a:cxn ang="0">
                <a:pos x="40" y="33"/>
              </a:cxn>
              <a:cxn ang="0">
                <a:pos x="54" y="34"/>
              </a:cxn>
              <a:cxn ang="0">
                <a:pos x="58" y="33"/>
              </a:cxn>
              <a:cxn ang="0">
                <a:pos x="62" y="32"/>
              </a:cxn>
              <a:cxn ang="0">
                <a:pos x="65" y="29"/>
              </a:cxn>
              <a:cxn ang="0">
                <a:pos x="67" y="27"/>
              </a:cxn>
              <a:cxn ang="0">
                <a:pos x="73" y="21"/>
              </a:cxn>
              <a:cxn ang="0">
                <a:pos x="80" y="15"/>
              </a:cxn>
              <a:cxn ang="0">
                <a:pos x="75" y="10"/>
              </a:cxn>
              <a:cxn ang="0">
                <a:pos x="70" y="7"/>
              </a:cxn>
              <a:cxn ang="0">
                <a:pos x="65" y="4"/>
              </a:cxn>
              <a:cxn ang="0">
                <a:pos x="60" y="2"/>
              </a:cxn>
              <a:cxn ang="0">
                <a:pos x="55" y="0"/>
              </a:cxn>
              <a:cxn ang="0">
                <a:pos x="51" y="0"/>
              </a:cxn>
              <a:cxn ang="0">
                <a:pos x="45" y="1"/>
              </a:cxn>
              <a:cxn ang="0">
                <a:pos x="41" y="2"/>
              </a:cxn>
              <a:cxn ang="0">
                <a:pos x="34" y="2"/>
              </a:cxn>
              <a:cxn ang="0">
                <a:pos x="21" y="2"/>
              </a:cxn>
              <a:cxn ang="0">
                <a:pos x="13" y="3"/>
              </a:cxn>
              <a:cxn ang="0">
                <a:pos x="7" y="5"/>
              </a:cxn>
              <a:cxn ang="0">
                <a:pos x="4" y="7"/>
              </a:cxn>
              <a:cxn ang="0">
                <a:pos x="2" y="9"/>
              </a:cxn>
              <a:cxn ang="0">
                <a:pos x="1" y="11"/>
              </a:cxn>
              <a:cxn ang="0">
                <a:pos x="0" y="15"/>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0" name="Freeform 42"/>
          <p:cNvSpPr>
            <a:spLocks/>
          </p:cNvSpPr>
          <p:nvPr>
            <p:custDataLst>
              <p:tags r:id="rId35"/>
            </p:custDataLst>
          </p:nvPr>
        </p:nvSpPr>
        <p:spPr bwMode="auto">
          <a:xfrm>
            <a:off x="2409825" y="3097213"/>
            <a:ext cx="1588" cy="58737"/>
          </a:xfrm>
          <a:custGeom>
            <a:avLst/>
            <a:gdLst/>
            <a:ahLst/>
            <a:cxnLst>
              <a:cxn ang="0">
                <a:pos x="0" y="0"/>
              </a:cxn>
              <a:cxn ang="0">
                <a:pos x="7" y="13"/>
              </a:cxn>
              <a:cxn ang="0">
                <a:pos x="7" y="7"/>
              </a:cxn>
            </a:cxnLst>
            <a:rect l="0" t="0" r="r" b="b"/>
            <a:pathLst>
              <a:path w="7" h="13">
                <a:moveTo>
                  <a:pt x="0" y="0"/>
                </a:moveTo>
                <a:lnTo>
                  <a:pt x="7" y="13"/>
                </a:lnTo>
                <a:lnTo>
                  <a:pt x="7"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1" name="Freeform 43"/>
          <p:cNvSpPr>
            <a:spLocks/>
          </p:cNvSpPr>
          <p:nvPr>
            <p:custDataLst>
              <p:tags r:id="rId36"/>
            </p:custDataLst>
          </p:nvPr>
        </p:nvSpPr>
        <p:spPr bwMode="auto">
          <a:xfrm>
            <a:off x="2422525" y="3098800"/>
            <a:ext cx="6350" cy="58738"/>
          </a:xfrm>
          <a:custGeom>
            <a:avLst/>
            <a:gdLst/>
            <a:ahLst/>
            <a:cxnLst>
              <a:cxn ang="0">
                <a:pos x="0" y="0"/>
              </a:cxn>
              <a:cxn ang="0">
                <a:pos x="7" y="3"/>
              </a:cxn>
              <a:cxn ang="0">
                <a:pos x="20" y="6"/>
              </a:cxn>
              <a:cxn ang="0">
                <a:pos x="0" y="0"/>
              </a:cxn>
            </a:cxnLst>
            <a:rect l="0" t="0" r="r" b="b"/>
            <a:pathLst>
              <a:path w="20" h="6">
                <a:moveTo>
                  <a:pt x="0" y="0"/>
                </a:moveTo>
                <a:lnTo>
                  <a:pt x="7" y="3"/>
                </a:lnTo>
                <a:lnTo>
                  <a:pt x="20" y="6"/>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2" name="Freeform 44"/>
          <p:cNvSpPr>
            <a:spLocks/>
          </p:cNvSpPr>
          <p:nvPr>
            <p:custDataLst>
              <p:tags r:id="rId37"/>
            </p:custDataLst>
          </p:nvPr>
        </p:nvSpPr>
        <p:spPr bwMode="auto">
          <a:xfrm>
            <a:off x="2436813" y="3089275"/>
            <a:ext cx="7937" cy="57150"/>
          </a:xfrm>
          <a:custGeom>
            <a:avLst/>
            <a:gdLst/>
            <a:ahLst/>
            <a:cxnLst>
              <a:cxn ang="0">
                <a:pos x="0" y="12"/>
              </a:cxn>
              <a:cxn ang="0">
                <a:pos x="14" y="0"/>
              </a:cxn>
              <a:cxn ang="0">
                <a:pos x="0" y="12"/>
              </a:cxn>
            </a:cxnLst>
            <a:rect l="0" t="0" r="r" b="b"/>
            <a:pathLst>
              <a:path w="14" h="12">
                <a:moveTo>
                  <a:pt x="0" y="12"/>
                </a:moveTo>
                <a:lnTo>
                  <a:pt x="14" y="0"/>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3" name="Freeform 45"/>
          <p:cNvSpPr>
            <a:spLocks/>
          </p:cNvSpPr>
          <p:nvPr>
            <p:custDataLst>
              <p:tags r:id="rId38"/>
            </p:custDataLst>
          </p:nvPr>
        </p:nvSpPr>
        <p:spPr bwMode="auto">
          <a:xfrm>
            <a:off x="2416175" y="3081338"/>
            <a:ext cx="11113" cy="58737"/>
          </a:xfrm>
          <a:custGeom>
            <a:avLst/>
            <a:gdLst/>
            <a:ahLst/>
            <a:cxnLst>
              <a:cxn ang="0">
                <a:pos x="0" y="0"/>
              </a:cxn>
              <a:cxn ang="0">
                <a:pos x="0" y="4"/>
              </a:cxn>
              <a:cxn ang="0">
                <a:pos x="2" y="6"/>
              </a:cxn>
              <a:cxn ang="0">
                <a:pos x="7" y="7"/>
              </a:cxn>
              <a:cxn ang="0">
                <a:pos x="10" y="7"/>
              </a:cxn>
              <a:cxn ang="0">
                <a:pos x="15" y="6"/>
              </a:cxn>
              <a:cxn ang="0">
                <a:pos x="19" y="4"/>
              </a:cxn>
              <a:cxn ang="0">
                <a:pos x="23" y="2"/>
              </a:cxn>
              <a:cxn ang="0">
                <a:pos x="27" y="0"/>
              </a:cxn>
              <a:cxn ang="0">
                <a:pos x="0" y="0"/>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4" name="Freeform 46"/>
          <p:cNvSpPr>
            <a:spLocks/>
          </p:cNvSpPr>
          <p:nvPr>
            <p:custDataLst>
              <p:tags r:id="rId39"/>
            </p:custDataLst>
          </p:nvPr>
        </p:nvSpPr>
        <p:spPr bwMode="auto">
          <a:xfrm>
            <a:off x="2465388" y="3109913"/>
            <a:ext cx="14287" cy="60325"/>
          </a:xfrm>
          <a:custGeom>
            <a:avLst/>
            <a:gdLst/>
            <a:ahLst/>
            <a:cxnLst>
              <a:cxn ang="0">
                <a:pos x="0" y="0"/>
              </a:cxn>
              <a:cxn ang="0">
                <a:pos x="11" y="3"/>
              </a:cxn>
              <a:cxn ang="0">
                <a:pos x="27" y="6"/>
              </a:cxn>
            </a:cxnLst>
            <a:rect l="0" t="0" r="r" b="b"/>
            <a:pathLst>
              <a:path w="27" h="6">
                <a:moveTo>
                  <a:pt x="0" y="0"/>
                </a:moveTo>
                <a:lnTo>
                  <a:pt x="11" y="3"/>
                </a:lnTo>
                <a:lnTo>
                  <a:pt x="27"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5" name="Line 47"/>
          <p:cNvSpPr>
            <a:spLocks noChangeShapeType="1"/>
          </p:cNvSpPr>
          <p:nvPr>
            <p:custDataLst>
              <p:tags r:id="rId40"/>
            </p:custDataLst>
          </p:nvPr>
        </p:nvSpPr>
        <p:spPr bwMode="auto">
          <a:xfrm flipH="1" flipV="1">
            <a:off x="2473325" y="3106738"/>
            <a:ext cx="6350" cy="9525"/>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096" name="Line 48"/>
          <p:cNvSpPr>
            <a:spLocks noChangeShapeType="1"/>
          </p:cNvSpPr>
          <p:nvPr>
            <p:custDataLst>
              <p:tags r:id="rId41"/>
            </p:custDataLst>
          </p:nvPr>
        </p:nvSpPr>
        <p:spPr bwMode="auto">
          <a:xfrm flipH="1">
            <a:off x="2473325" y="3132138"/>
            <a:ext cx="6350" cy="11112"/>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097" name="Freeform 49"/>
          <p:cNvSpPr>
            <a:spLocks/>
          </p:cNvSpPr>
          <p:nvPr>
            <p:custDataLst>
              <p:tags r:id="rId42"/>
            </p:custDataLst>
          </p:nvPr>
        </p:nvSpPr>
        <p:spPr bwMode="auto">
          <a:xfrm>
            <a:off x="2473325" y="3127375"/>
            <a:ext cx="11113" cy="58738"/>
          </a:xfrm>
          <a:custGeom>
            <a:avLst/>
            <a:gdLst/>
            <a:ahLst/>
            <a:cxnLst>
              <a:cxn ang="0">
                <a:pos x="0" y="24"/>
              </a:cxn>
              <a:cxn ang="0">
                <a:pos x="2" y="24"/>
              </a:cxn>
              <a:cxn ang="0">
                <a:pos x="6" y="22"/>
              </a:cxn>
              <a:cxn ang="0">
                <a:pos x="9" y="20"/>
              </a:cxn>
              <a:cxn ang="0">
                <a:pos x="12" y="16"/>
              </a:cxn>
              <a:cxn ang="0">
                <a:pos x="15" y="13"/>
              </a:cxn>
              <a:cxn ang="0">
                <a:pos x="18" y="9"/>
              </a:cxn>
              <a:cxn ang="0">
                <a:pos x="19" y="4"/>
              </a:cxn>
              <a:cxn ang="0">
                <a:pos x="20" y="0"/>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8" name="Freeform 50"/>
          <p:cNvSpPr>
            <a:spLocks/>
          </p:cNvSpPr>
          <p:nvPr>
            <p:custDataLst>
              <p:tags r:id="rId43"/>
            </p:custDataLst>
          </p:nvPr>
        </p:nvSpPr>
        <p:spPr bwMode="auto">
          <a:xfrm>
            <a:off x="2479675" y="3155950"/>
            <a:ext cx="17463" cy="55563"/>
          </a:xfrm>
          <a:custGeom>
            <a:avLst/>
            <a:gdLst/>
            <a:ahLst/>
            <a:cxnLst>
              <a:cxn ang="0">
                <a:pos x="13" y="7"/>
              </a:cxn>
              <a:cxn ang="0">
                <a:pos x="0" y="19"/>
              </a:cxn>
              <a:cxn ang="0">
                <a:pos x="10" y="20"/>
              </a:cxn>
              <a:cxn ang="0">
                <a:pos x="19" y="22"/>
              </a:cxn>
              <a:cxn ang="0">
                <a:pos x="27" y="25"/>
              </a:cxn>
              <a:cxn ang="0">
                <a:pos x="33" y="25"/>
              </a:cxn>
              <a:cxn ang="0">
                <a:pos x="33" y="0"/>
              </a:cxn>
              <a:cxn ang="0">
                <a:pos x="27" y="0"/>
              </a:cxn>
              <a:cxn ang="0">
                <a:pos x="13" y="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9" name="Freeform 51"/>
          <p:cNvSpPr>
            <a:spLocks/>
          </p:cNvSpPr>
          <p:nvPr>
            <p:custDataLst>
              <p:tags r:id="rId44"/>
            </p:custDataLst>
          </p:nvPr>
        </p:nvSpPr>
        <p:spPr bwMode="auto">
          <a:xfrm>
            <a:off x="2486025" y="3203575"/>
            <a:ext cx="15875" cy="57150"/>
          </a:xfrm>
          <a:custGeom>
            <a:avLst/>
            <a:gdLst/>
            <a:ahLst/>
            <a:cxnLst>
              <a:cxn ang="0">
                <a:pos x="0" y="0"/>
              </a:cxn>
              <a:cxn ang="0">
                <a:pos x="3" y="6"/>
              </a:cxn>
              <a:cxn ang="0">
                <a:pos x="6" y="11"/>
              </a:cxn>
              <a:cxn ang="0">
                <a:pos x="10" y="14"/>
              </a:cxn>
              <a:cxn ang="0">
                <a:pos x="15" y="16"/>
              </a:cxn>
              <a:cxn ang="0">
                <a:pos x="27" y="18"/>
              </a:cxn>
              <a:cxn ang="0">
                <a:pos x="40" y="18"/>
              </a:cxn>
              <a:cxn ang="0">
                <a:pos x="40" y="0"/>
              </a:cxn>
              <a:cxn ang="0">
                <a:pos x="30" y="0"/>
              </a:cxn>
              <a:cxn ang="0">
                <a:pos x="20" y="0"/>
              </a:cxn>
              <a:cxn ang="0">
                <a:pos x="10" y="0"/>
              </a:cxn>
              <a:cxn ang="0">
                <a:pos x="0" y="0"/>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0" name="Freeform 52"/>
          <p:cNvSpPr>
            <a:spLocks/>
          </p:cNvSpPr>
          <p:nvPr>
            <p:custDataLst>
              <p:tags r:id="rId45"/>
            </p:custDataLst>
          </p:nvPr>
        </p:nvSpPr>
        <p:spPr bwMode="auto">
          <a:xfrm>
            <a:off x="2495550" y="3228975"/>
            <a:ext cx="3175" cy="57150"/>
          </a:xfrm>
          <a:custGeom>
            <a:avLst/>
            <a:gdLst/>
            <a:ahLst/>
            <a:cxnLst>
              <a:cxn ang="0">
                <a:pos x="4" y="32"/>
              </a:cxn>
              <a:cxn ang="0">
                <a:pos x="6" y="28"/>
              </a:cxn>
              <a:cxn ang="0">
                <a:pos x="8" y="25"/>
              </a:cxn>
              <a:cxn ang="0">
                <a:pos x="9" y="22"/>
              </a:cxn>
              <a:cxn ang="0">
                <a:pos x="10" y="18"/>
              </a:cxn>
              <a:cxn ang="0">
                <a:pos x="11" y="9"/>
              </a:cxn>
              <a:cxn ang="0">
                <a:pos x="11" y="0"/>
              </a:cxn>
              <a:cxn ang="0">
                <a:pos x="6" y="3"/>
              </a:cxn>
              <a:cxn ang="0">
                <a:pos x="3" y="7"/>
              </a:cxn>
              <a:cxn ang="0">
                <a:pos x="1" y="11"/>
              </a:cxn>
              <a:cxn ang="0">
                <a:pos x="0" y="16"/>
              </a:cxn>
              <a:cxn ang="0">
                <a:pos x="0" y="20"/>
              </a:cxn>
              <a:cxn ang="0">
                <a:pos x="1" y="24"/>
              </a:cxn>
              <a:cxn ang="0">
                <a:pos x="2" y="28"/>
              </a:cxn>
              <a:cxn ang="0">
                <a:pos x="4" y="32"/>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1" name="Freeform 53"/>
          <p:cNvSpPr>
            <a:spLocks/>
          </p:cNvSpPr>
          <p:nvPr>
            <p:custDataLst>
              <p:tags r:id="rId46"/>
            </p:custDataLst>
          </p:nvPr>
        </p:nvSpPr>
        <p:spPr bwMode="auto">
          <a:xfrm>
            <a:off x="2517775" y="3259138"/>
            <a:ext cx="1588" cy="55562"/>
          </a:xfrm>
          <a:custGeom>
            <a:avLst/>
            <a:gdLst/>
            <a:ahLst/>
            <a:cxnLst>
              <a:cxn ang="0">
                <a:pos x="0" y="0"/>
              </a:cxn>
              <a:cxn ang="0">
                <a:pos x="0" y="24"/>
              </a:cxn>
              <a:cxn ang="0">
                <a:pos x="14" y="12"/>
              </a:cxn>
              <a:cxn ang="0">
                <a:pos x="0" y="0"/>
              </a:cxn>
            </a:cxnLst>
            <a:rect l="0" t="0" r="r" b="b"/>
            <a:pathLst>
              <a:path w="14" h="24">
                <a:moveTo>
                  <a:pt x="0" y="0"/>
                </a:moveTo>
                <a:lnTo>
                  <a:pt x="0" y="24"/>
                </a:lnTo>
                <a:lnTo>
                  <a:pt x="14"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2" name="Freeform 54"/>
          <p:cNvSpPr>
            <a:spLocks/>
          </p:cNvSpPr>
          <p:nvPr>
            <p:custDataLst>
              <p:tags r:id="rId47"/>
            </p:custDataLst>
          </p:nvPr>
        </p:nvSpPr>
        <p:spPr bwMode="auto">
          <a:xfrm>
            <a:off x="2479675" y="3271838"/>
            <a:ext cx="15875" cy="58737"/>
          </a:xfrm>
          <a:custGeom>
            <a:avLst/>
            <a:gdLst/>
            <a:ahLst/>
            <a:cxnLst>
              <a:cxn ang="0">
                <a:pos x="0" y="12"/>
              </a:cxn>
              <a:cxn ang="0">
                <a:pos x="7" y="15"/>
              </a:cxn>
              <a:cxn ang="0">
                <a:pos x="13" y="18"/>
              </a:cxn>
              <a:cxn ang="0">
                <a:pos x="22" y="7"/>
              </a:cxn>
              <a:cxn ang="0">
                <a:pos x="27" y="0"/>
              </a:cxn>
              <a:cxn ang="0">
                <a:pos x="22" y="0"/>
              </a:cxn>
              <a:cxn ang="0">
                <a:pos x="18" y="1"/>
              </a:cxn>
              <a:cxn ang="0">
                <a:pos x="13" y="2"/>
              </a:cxn>
              <a:cxn ang="0">
                <a:pos x="10" y="4"/>
              </a:cxn>
              <a:cxn ang="0">
                <a:pos x="5" y="8"/>
              </a:cxn>
              <a:cxn ang="0">
                <a:pos x="0" y="12"/>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3" name="Freeform 55"/>
          <p:cNvSpPr>
            <a:spLocks/>
          </p:cNvSpPr>
          <p:nvPr>
            <p:custDataLst>
              <p:tags r:id="rId48"/>
            </p:custDataLst>
          </p:nvPr>
        </p:nvSpPr>
        <p:spPr bwMode="auto">
          <a:xfrm>
            <a:off x="2465388" y="3336925"/>
            <a:ext cx="23812" cy="57150"/>
          </a:xfrm>
          <a:custGeom>
            <a:avLst/>
            <a:gdLst/>
            <a:ahLst/>
            <a:cxnLst>
              <a:cxn ang="0">
                <a:pos x="0" y="36"/>
              </a:cxn>
              <a:cxn ang="0">
                <a:pos x="1" y="39"/>
              </a:cxn>
              <a:cxn ang="0">
                <a:pos x="2" y="41"/>
              </a:cxn>
              <a:cxn ang="0">
                <a:pos x="4" y="43"/>
              </a:cxn>
              <a:cxn ang="0">
                <a:pos x="6" y="45"/>
              </a:cxn>
              <a:cxn ang="0">
                <a:pos x="12" y="48"/>
              </a:cxn>
              <a:cxn ang="0">
                <a:pos x="14" y="49"/>
              </a:cxn>
              <a:cxn ang="0">
                <a:pos x="18" y="49"/>
              </a:cxn>
              <a:cxn ang="0">
                <a:pos x="24" y="46"/>
              </a:cxn>
              <a:cxn ang="0">
                <a:pos x="29" y="42"/>
              </a:cxn>
              <a:cxn ang="0">
                <a:pos x="35" y="39"/>
              </a:cxn>
              <a:cxn ang="0">
                <a:pos x="39" y="35"/>
              </a:cxn>
              <a:cxn ang="0">
                <a:pos x="44" y="31"/>
              </a:cxn>
              <a:cxn ang="0">
                <a:pos x="46" y="27"/>
              </a:cxn>
              <a:cxn ang="0">
                <a:pos x="47" y="24"/>
              </a:cxn>
              <a:cxn ang="0">
                <a:pos x="47" y="12"/>
              </a:cxn>
              <a:cxn ang="0">
                <a:pos x="47" y="0"/>
              </a:cxn>
              <a:cxn ang="0">
                <a:pos x="27" y="0"/>
              </a:cxn>
              <a:cxn ang="0">
                <a:pos x="17" y="8"/>
              </a:cxn>
              <a:cxn ang="0">
                <a:pos x="9" y="16"/>
              </a:cxn>
              <a:cxn ang="0">
                <a:pos x="5" y="20"/>
              </a:cxn>
              <a:cxn ang="0">
                <a:pos x="2" y="25"/>
              </a:cxn>
              <a:cxn ang="0">
                <a:pos x="1" y="30"/>
              </a:cxn>
              <a:cxn ang="0">
                <a:pos x="0" y="36"/>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4" name="Freeform 56"/>
          <p:cNvSpPr>
            <a:spLocks/>
          </p:cNvSpPr>
          <p:nvPr>
            <p:custDataLst>
              <p:tags r:id="rId49"/>
            </p:custDataLst>
          </p:nvPr>
        </p:nvSpPr>
        <p:spPr bwMode="auto">
          <a:xfrm>
            <a:off x="2484438" y="3313113"/>
            <a:ext cx="12700" cy="57150"/>
          </a:xfrm>
          <a:custGeom>
            <a:avLst/>
            <a:gdLst/>
            <a:ahLst/>
            <a:cxnLst>
              <a:cxn ang="0">
                <a:pos x="0" y="0"/>
              </a:cxn>
              <a:cxn ang="0">
                <a:pos x="0" y="4"/>
              </a:cxn>
              <a:cxn ang="0">
                <a:pos x="3" y="7"/>
              </a:cxn>
              <a:cxn ang="0">
                <a:pos x="6" y="8"/>
              </a:cxn>
              <a:cxn ang="0">
                <a:pos x="11" y="9"/>
              </a:cxn>
              <a:cxn ang="0">
                <a:pos x="15" y="8"/>
              </a:cxn>
              <a:cxn ang="0">
                <a:pos x="20" y="7"/>
              </a:cxn>
              <a:cxn ang="0">
                <a:pos x="23" y="4"/>
              </a:cxn>
              <a:cxn ang="0">
                <a:pos x="26" y="0"/>
              </a:cxn>
              <a:cxn ang="0">
                <a:pos x="0" y="0"/>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5" name="Freeform 57"/>
          <p:cNvSpPr>
            <a:spLocks/>
          </p:cNvSpPr>
          <p:nvPr>
            <p:custDataLst>
              <p:tags r:id="rId50"/>
            </p:custDataLst>
          </p:nvPr>
        </p:nvSpPr>
        <p:spPr bwMode="auto">
          <a:xfrm>
            <a:off x="1966913" y="2984500"/>
            <a:ext cx="15875" cy="57150"/>
          </a:xfrm>
          <a:custGeom>
            <a:avLst/>
            <a:gdLst/>
            <a:ahLst/>
            <a:cxnLst>
              <a:cxn ang="0">
                <a:pos x="0" y="0"/>
              </a:cxn>
              <a:cxn ang="0">
                <a:pos x="0" y="18"/>
              </a:cxn>
              <a:cxn ang="0">
                <a:pos x="6" y="18"/>
              </a:cxn>
              <a:cxn ang="0">
                <a:pos x="13" y="18"/>
              </a:cxn>
              <a:cxn ang="0">
                <a:pos x="23" y="17"/>
              </a:cxn>
              <a:cxn ang="0">
                <a:pos x="30" y="14"/>
              </a:cxn>
              <a:cxn ang="0">
                <a:pos x="34" y="12"/>
              </a:cxn>
              <a:cxn ang="0">
                <a:pos x="37" y="10"/>
              </a:cxn>
              <a:cxn ang="0">
                <a:pos x="38" y="8"/>
              </a:cxn>
              <a:cxn ang="0">
                <a:pos x="39" y="6"/>
              </a:cxn>
              <a:cxn ang="0">
                <a:pos x="29" y="5"/>
              </a:cxn>
              <a:cxn ang="0">
                <a:pos x="19" y="3"/>
              </a:cxn>
              <a:cxn ang="0">
                <a:pos x="10" y="0"/>
              </a:cxn>
              <a:cxn ang="0">
                <a:pos x="0" y="0"/>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4" name="Group 58"/>
          <p:cNvGrpSpPr>
            <a:grpSpLocks/>
          </p:cNvGrpSpPr>
          <p:nvPr>
            <p:custDataLst>
              <p:tags r:id="rId51"/>
            </p:custDataLst>
          </p:nvPr>
        </p:nvGrpSpPr>
        <p:grpSpPr bwMode="auto">
          <a:xfrm>
            <a:off x="2092325" y="2817813"/>
            <a:ext cx="131763" cy="195262"/>
            <a:chOff x="1199" y="2121"/>
            <a:chExt cx="97" cy="123"/>
          </a:xfrm>
          <a:solidFill>
            <a:schemeClr val="accent5">
              <a:lumMod val="60000"/>
              <a:lumOff val="40000"/>
            </a:schemeClr>
          </a:solidFill>
        </p:grpSpPr>
        <p:sp>
          <p:nvSpPr>
            <p:cNvPr id="2107" name="Freeform 59"/>
            <p:cNvSpPr>
              <a:spLocks/>
            </p:cNvSpPr>
            <p:nvPr/>
          </p:nvSpPr>
          <p:spPr bwMode="auto">
            <a:xfrm>
              <a:off x="1274" y="2236"/>
              <a:ext cx="16" cy="8"/>
            </a:xfrm>
            <a:custGeom>
              <a:avLst/>
              <a:gdLst/>
              <a:ahLst/>
              <a:cxnLst>
                <a:cxn ang="0">
                  <a:pos x="0" y="25"/>
                </a:cxn>
                <a:cxn ang="0">
                  <a:pos x="7" y="25"/>
                </a:cxn>
                <a:cxn ang="0">
                  <a:pos x="15" y="24"/>
                </a:cxn>
                <a:cxn ang="0">
                  <a:pos x="23" y="22"/>
                </a:cxn>
                <a:cxn ang="0">
                  <a:pos x="30" y="19"/>
                </a:cxn>
                <a:cxn ang="0">
                  <a:pos x="38" y="15"/>
                </a:cxn>
                <a:cxn ang="0">
                  <a:pos x="43" y="11"/>
                </a:cxn>
                <a:cxn ang="0">
                  <a:pos x="49" y="6"/>
                </a:cxn>
                <a:cxn ang="0">
                  <a:pos x="52" y="0"/>
                </a:cxn>
                <a:cxn ang="0">
                  <a:pos x="40" y="0"/>
                </a:cxn>
                <a:cxn ang="0">
                  <a:pos x="31" y="0"/>
                </a:cxn>
                <a:cxn ang="0">
                  <a:pos x="23" y="1"/>
                </a:cxn>
                <a:cxn ang="0">
                  <a:pos x="16" y="3"/>
                </a:cxn>
                <a:cxn ang="0">
                  <a:pos x="11" y="6"/>
                </a:cxn>
                <a:cxn ang="0">
                  <a:pos x="5" y="10"/>
                </a:cxn>
                <a:cxn ang="0">
                  <a:pos x="2" y="16"/>
                </a:cxn>
                <a:cxn ang="0">
                  <a:pos x="0" y="25"/>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8" name="Freeform 60"/>
            <p:cNvSpPr>
              <a:spLocks/>
            </p:cNvSpPr>
            <p:nvPr/>
          </p:nvSpPr>
          <p:spPr bwMode="auto">
            <a:xfrm>
              <a:off x="1199" y="2131"/>
              <a:ext cx="11" cy="4"/>
            </a:xfrm>
            <a:custGeom>
              <a:avLst/>
              <a:gdLst/>
              <a:ahLst/>
              <a:cxnLst>
                <a:cxn ang="0">
                  <a:pos x="0" y="0"/>
                </a:cxn>
                <a:cxn ang="0">
                  <a:pos x="0" y="6"/>
                </a:cxn>
                <a:cxn ang="0">
                  <a:pos x="0" y="13"/>
                </a:cxn>
                <a:cxn ang="0">
                  <a:pos x="9" y="13"/>
                </a:cxn>
                <a:cxn ang="0">
                  <a:pos x="16" y="13"/>
                </a:cxn>
                <a:cxn ang="0">
                  <a:pos x="24" y="11"/>
                </a:cxn>
                <a:cxn ang="0">
                  <a:pos x="33" y="6"/>
                </a:cxn>
                <a:cxn ang="0">
                  <a:pos x="24" y="3"/>
                </a:cxn>
                <a:cxn ang="0">
                  <a:pos x="16" y="1"/>
                </a:cxn>
                <a:cxn ang="0">
                  <a:pos x="9" y="0"/>
                </a:cxn>
                <a:cxn ang="0">
                  <a:pos x="0" y="0"/>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9" name="Freeform 61"/>
            <p:cNvSpPr>
              <a:spLocks/>
            </p:cNvSpPr>
            <p:nvPr/>
          </p:nvSpPr>
          <p:spPr bwMode="auto">
            <a:xfrm>
              <a:off x="1210" y="2121"/>
              <a:ext cx="20" cy="28"/>
            </a:xfrm>
            <a:custGeom>
              <a:avLst/>
              <a:gdLst/>
              <a:ahLst/>
              <a:cxnLst>
                <a:cxn ang="0">
                  <a:pos x="26" y="18"/>
                </a:cxn>
                <a:cxn ang="0">
                  <a:pos x="0" y="0"/>
                </a:cxn>
                <a:cxn ang="0">
                  <a:pos x="26" y="0"/>
                </a:cxn>
                <a:cxn ang="0">
                  <a:pos x="29" y="4"/>
                </a:cxn>
                <a:cxn ang="0">
                  <a:pos x="33" y="8"/>
                </a:cxn>
                <a:cxn ang="0">
                  <a:pos x="36" y="11"/>
                </a:cxn>
                <a:cxn ang="0">
                  <a:pos x="39" y="14"/>
                </a:cxn>
                <a:cxn ang="0">
                  <a:pos x="47" y="17"/>
                </a:cxn>
                <a:cxn ang="0">
                  <a:pos x="54" y="18"/>
                </a:cxn>
                <a:cxn ang="0">
                  <a:pos x="58" y="30"/>
                </a:cxn>
                <a:cxn ang="0">
                  <a:pos x="62" y="40"/>
                </a:cxn>
                <a:cxn ang="0">
                  <a:pos x="63" y="45"/>
                </a:cxn>
                <a:cxn ang="0">
                  <a:pos x="66" y="50"/>
                </a:cxn>
                <a:cxn ang="0">
                  <a:pos x="66" y="55"/>
                </a:cxn>
                <a:cxn ang="0">
                  <a:pos x="67" y="61"/>
                </a:cxn>
                <a:cxn ang="0">
                  <a:pos x="63" y="74"/>
                </a:cxn>
                <a:cxn ang="0">
                  <a:pos x="60" y="86"/>
                </a:cxn>
                <a:cxn ang="0">
                  <a:pos x="55" y="69"/>
                </a:cxn>
                <a:cxn ang="0">
                  <a:pos x="51" y="54"/>
                </a:cxn>
                <a:cxn ang="0">
                  <a:pos x="50" y="47"/>
                </a:cxn>
                <a:cxn ang="0">
                  <a:pos x="50" y="41"/>
                </a:cxn>
                <a:cxn ang="0">
                  <a:pos x="51" y="35"/>
                </a:cxn>
                <a:cxn ang="0">
                  <a:pos x="54" y="30"/>
                </a:cxn>
                <a:cxn ang="0">
                  <a:pos x="44" y="30"/>
                </a:cxn>
                <a:cxn ang="0">
                  <a:pos x="35" y="29"/>
                </a:cxn>
                <a:cxn ang="0">
                  <a:pos x="32" y="27"/>
                </a:cxn>
                <a:cxn ang="0">
                  <a:pos x="28" y="25"/>
                </a:cxn>
                <a:cxn ang="0">
                  <a:pos x="27" y="22"/>
                </a:cxn>
                <a:cxn ang="0">
                  <a:pos x="26" y="18"/>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0" name="Freeform 62"/>
            <p:cNvSpPr>
              <a:spLocks/>
            </p:cNvSpPr>
            <p:nvPr/>
          </p:nvSpPr>
          <p:spPr bwMode="auto">
            <a:xfrm>
              <a:off x="1201" y="2159"/>
              <a:ext cx="16" cy="28"/>
            </a:xfrm>
            <a:custGeom>
              <a:avLst/>
              <a:gdLst/>
              <a:ahLst/>
              <a:cxnLst>
                <a:cxn ang="0">
                  <a:pos x="27" y="12"/>
                </a:cxn>
                <a:cxn ang="0">
                  <a:pos x="20" y="6"/>
                </a:cxn>
                <a:cxn ang="0">
                  <a:pos x="14" y="0"/>
                </a:cxn>
                <a:cxn ang="0">
                  <a:pos x="9" y="5"/>
                </a:cxn>
                <a:cxn ang="0">
                  <a:pos x="5" y="13"/>
                </a:cxn>
                <a:cxn ang="0">
                  <a:pos x="1" y="21"/>
                </a:cxn>
                <a:cxn ang="0">
                  <a:pos x="0" y="30"/>
                </a:cxn>
                <a:cxn ang="0">
                  <a:pos x="0" y="36"/>
                </a:cxn>
                <a:cxn ang="0">
                  <a:pos x="3" y="43"/>
                </a:cxn>
                <a:cxn ang="0">
                  <a:pos x="5" y="50"/>
                </a:cxn>
                <a:cxn ang="0">
                  <a:pos x="8" y="58"/>
                </a:cxn>
                <a:cxn ang="0">
                  <a:pos x="12" y="66"/>
                </a:cxn>
                <a:cxn ang="0">
                  <a:pos x="17" y="74"/>
                </a:cxn>
                <a:cxn ang="0">
                  <a:pos x="22" y="80"/>
                </a:cxn>
                <a:cxn ang="0">
                  <a:pos x="27" y="86"/>
                </a:cxn>
                <a:cxn ang="0">
                  <a:pos x="31" y="79"/>
                </a:cxn>
                <a:cxn ang="0">
                  <a:pos x="37" y="69"/>
                </a:cxn>
                <a:cxn ang="0">
                  <a:pos x="42" y="57"/>
                </a:cxn>
                <a:cxn ang="0">
                  <a:pos x="46" y="45"/>
                </a:cxn>
                <a:cxn ang="0">
                  <a:pos x="49" y="39"/>
                </a:cxn>
                <a:cxn ang="0">
                  <a:pos x="49" y="33"/>
                </a:cxn>
                <a:cxn ang="0">
                  <a:pos x="49" y="26"/>
                </a:cxn>
                <a:cxn ang="0">
                  <a:pos x="48" y="22"/>
                </a:cxn>
                <a:cxn ang="0">
                  <a:pos x="44" y="18"/>
                </a:cxn>
                <a:cxn ang="0">
                  <a:pos x="40" y="15"/>
                </a:cxn>
                <a:cxn ang="0">
                  <a:pos x="34" y="13"/>
                </a:cxn>
                <a:cxn ang="0">
                  <a:pos x="27" y="12"/>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1" name="Freeform 63"/>
            <p:cNvSpPr>
              <a:spLocks/>
            </p:cNvSpPr>
            <p:nvPr/>
          </p:nvSpPr>
          <p:spPr bwMode="auto">
            <a:xfrm>
              <a:off x="1226" y="2161"/>
              <a:ext cx="2" cy="4"/>
            </a:xfrm>
            <a:custGeom>
              <a:avLst/>
              <a:gdLst/>
              <a:ahLst/>
              <a:cxnLst>
                <a:cxn ang="0">
                  <a:pos x="0" y="12"/>
                </a:cxn>
                <a:cxn ang="0">
                  <a:pos x="6" y="0"/>
                </a:cxn>
                <a:cxn ang="0">
                  <a:pos x="4" y="0"/>
                </a:cxn>
                <a:cxn ang="0">
                  <a:pos x="2" y="2"/>
                </a:cxn>
                <a:cxn ang="0">
                  <a:pos x="1" y="4"/>
                </a:cxn>
                <a:cxn ang="0">
                  <a:pos x="0" y="6"/>
                </a:cxn>
                <a:cxn ang="0">
                  <a:pos x="0" y="10"/>
                </a:cxn>
                <a:cxn ang="0">
                  <a:pos x="0" y="12"/>
                </a:cxn>
              </a:cxnLst>
              <a:rect l="0" t="0" r="r" b="b"/>
              <a:pathLst>
                <a:path w="6" h="12">
                  <a:moveTo>
                    <a:pt x="0" y="12"/>
                  </a:moveTo>
                  <a:lnTo>
                    <a:pt x="6" y="0"/>
                  </a:lnTo>
                  <a:lnTo>
                    <a:pt x="4" y="0"/>
                  </a:lnTo>
                  <a:lnTo>
                    <a:pt x="2" y="2"/>
                  </a:lnTo>
                  <a:lnTo>
                    <a:pt x="1" y="4"/>
                  </a:lnTo>
                  <a:lnTo>
                    <a:pt x="0" y="6"/>
                  </a:lnTo>
                  <a:lnTo>
                    <a:pt x="0" y="10"/>
                  </a:lnTo>
                  <a:lnTo>
                    <a:pt x="0"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2" name="Freeform 64"/>
            <p:cNvSpPr>
              <a:spLocks/>
            </p:cNvSpPr>
            <p:nvPr/>
          </p:nvSpPr>
          <p:spPr bwMode="auto">
            <a:xfrm>
              <a:off x="1230" y="2154"/>
              <a:ext cx="13" cy="15"/>
            </a:xfrm>
            <a:custGeom>
              <a:avLst/>
              <a:gdLst/>
              <a:ahLst/>
              <a:cxnLst>
                <a:cxn ang="0">
                  <a:pos x="0" y="0"/>
                </a:cxn>
                <a:cxn ang="0">
                  <a:pos x="11" y="9"/>
                </a:cxn>
                <a:cxn ang="0">
                  <a:pos x="22" y="17"/>
                </a:cxn>
                <a:cxn ang="0">
                  <a:pos x="32" y="24"/>
                </a:cxn>
                <a:cxn ang="0">
                  <a:pos x="39" y="30"/>
                </a:cxn>
                <a:cxn ang="0">
                  <a:pos x="36" y="39"/>
                </a:cxn>
                <a:cxn ang="0">
                  <a:pos x="33" y="48"/>
                </a:cxn>
                <a:cxn ang="0">
                  <a:pos x="18" y="36"/>
                </a:cxn>
                <a:cxn ang="0">
                  <a:pos x="8" y="26"/>
                </a:cxn>
                <a:cxn ang="0">
                  <a:pos x="4" y="21"/>
                </a:cxn>
                <a:cxn ang="0">
                  <a:pos x="2" y="15"/>
                </a:cxn>
                <a:cxn ang="0">
                  <a:pos x="0" y="8"/>
                </a:cxn>
                <a:cxn ang="0">
                  <a:pos x="0" y="0"/>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3" name="Freeform 65"/>
            <p:cNvSpPr>
              <a:spLocks/>
            </p:cNvSpPr>
            <p:nvPr/>
          </p:nvSpPr>
          <p:spPr bwMode="auto">
            <a:xfrm>
              <a:off x="1247" y="2167"/>
              <a:ext cx="6" cy="14"/>
            </a:xfrm>
            <a:custGeom>
              <a:avLst/>
              <a:gdLst/>
              <a:ahLst/>
              <a:cxnLst>
                <a:cxn ang="0">
                  <a:pos x="7" y="0"/>
                </a:cxn>
                <a:cxn ang="0">
                  <a:pos x="11" y="9"/>
                </a:cxn>
                <a:cxn ang="0">
                  <a:pos x="15" y="16"/>
                </a:cxn>
                <a:cxn ang="0">
                  <a:pos x="16" y="22"/>
                </a:cxn>
                <a:cxn ang="0">
                  <a:pos x="16" y="27"/>
                </a:cxn>
                <a:cxn ang="0">
                  <a:pos x="15" y="31"/>
                </a:cxn>
                <a:cxn ang="0">
                  <a:pos x="11" y="35"/>
                </a:cxn>
                <a:cxn ang="0">
                  <a:pos x="7" y="39"/>
                </a:cxn>
                <a:cxn ang="0">
                  <a:pos x="0" y="43"/>
                </a:cxn>
                <a:cxn ang="0">
                  <a:pos x="2" y="28"/>
                </a:cxn>
                <a:cxn ang="0">
                  <a:pos x="4" y="18"/>
                </a:cxn>
                <a:cxn ang="0">
                  <a:pos x="6" y="9"/>
                </a:cxn>
                <a:cxn ang="0">
                  <a:pos x="7" y="0"/>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4" name="Freeform 66"/>
            <p:cNvSpPr>
              <a:spLocks/>
            </p:cNvSpPr>
            <p:nvPr/>
          </p:nvSpPr>
          <p:spPr bwMode="auto">
            <a:xfrm>
              <a:off x="1248" y="2190"/>
              <a:ext cx="8" cy="12"/>
            </a:xfrm>
            <a:custGeom>
              <a:avLst/>
              <a:gdLst/>
              <a:ahLst/>
              <a:cxnLst>
                <a:cxn ang="0">
                  <a:pos x="24" y="36"/>
                </a:cxn>
                <a:cxn ang="0">
                  <a:pos x="19" y="27"/>
                </a:cxn>
                <a:cxn ang="0">
                  <a:pos x="15" y="18"/>
                </a:cxn>
                <a:cxn ang="0">
                  <a:pos x="12" y="9"/>
                </a:cxn>
                <a:cxn ang="0">
                  <a:pos x="11" y="0"/>
                </a:cxn>
                <a:cxn ang="0">
                  <a:pos x="6" y="10"/>
                </a:cxn>
                <a:cxn ang="0">
                  <a:pos x="3" y="19"/>
                </a:cxn>
                <a:cxn ang="0">
                  <a:pos x="1" y="26"/>
                </a:cxn>
                <a:cxn ang="0">
                  <a:pos x="0" y="31"/>
                </a:cxn>
                <a:cxn ang="0">
                  <a:pos x="1" y="33"/>
                </a:cxn>
                <a:cxn ang="0">
                  <a:pos x="2" y="35"/>
                </a:cxn>
                <a:cxn ang="0">
                  <a:pos x="4" y="36"/>
                </a:cxn>
                <a:cxn ang="0">
                  <a:pos x="6" y="37"/>
                </a:cxn>
                <a:cxn ang="0">
                  <a:pos x="14" y="37"/>
                </a:cxn>
                <a:cxn ang="0">
                  <a:pos x="24" y="36"/>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5" name="Freeform 67"/>
            <p:cNvSpPr>
              <a:spLocks/>
            </p:cNvSpPr>
            <p:nvPr/>
          </p:nvSpPr>
          <p:spPr bwMode="auto">
            <a:xfrm>
              <a:off x="1265" y="2204"/>
              <a:ext cx="11" cy="17"/>
            </a:xfrm>
            <a:custGeom>
              <a:avLst/>
              <a:gdLst/>
              <a:ahLst/>
              <a:cxnLst>
                <a:cxn ang="0">
                  <a:pos x="34" y="0"/>
                </a:cxn>
                <a:cxn ang="0">
                  <a:pos x="34" y="13"/>
                </a:cxn>
                <a:cxn ang="0">
                  <a:pos x="34" y="25"/>
                </a:cxn>
                <a:cxn ang="0">
                  <a:pos x="33" y="32"/>
                </a:cxn>
                <a:cxn ang="0">
                  <a:pos x="31" y="38"/>
                </a:cxn>
                <a:cxn ang="0">
                  <a:pos x="29" y="43"/>
                </a:cxn>
                <a:cxn ang="0">
                  <a:pos x="24" y="47"/>
                </a:cxn>
                <a:cxn ang="0">
                  <a:pos x="20" y="51"/>
                </a:cxn>
                <a:cxn ang="0">
                  <a:pos x="14" y="53"/>
                </a:cxn>
                <a:cxn ang="0">
                  <a:pos x="8" y="55"/>
                </a:cxn>
                <a:cxn ang="0">
                  <a:pos x="0" y="55"/>
                </a:cxn>
                <a:cxn ang="0">
                  <a:pos x="9" y="36"/>
                </a:cxn>
                <a:cxn ang="0">
                  <a:pos x="14" y="21"/>
                </a:cxn>
                <a:cxn ang="0">
                  <a:pos x="18" y="16"/>
                </a:cxn>
                <a:cxn ang="0">
                  <a:pos x="22" y="10"/>
                </a:cxn>
                <a:cxn ang="0">
                  <a:pos x="28" y="5"/>
                </a:cxn>
                <a:cxn ang="0">
                  <a:pos x="34" y="0"/>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6" name="Freeform 68"/>
            <p:cNvSpPr>
              <a:spLocks/>
            </p:cNvSpPr>
            <p:nvPr/>
          </p:nvSpPr>
          <p:spPr bwMode="auto">
            <a:xfrm>
              <a:off x="1285" y="2215"/>
              <a:ext cx="11" cy="4"/>
            </a:xfrm>
            <a:custGeom>
              <a:avLst/>
              <a:gdLst/>
              <a:ahLst/>
              <a:cxnLst>
                <a:cxn ang="0">
                  <a:pos x="0" y="0"/>
                </a:cxn>
                <a:cxn ang="0">
                  <a:pos x="2" y="4"/>
                </a:cxn>
                <a:cxn ang="0">
                  <a:pos x="6" y="7"/>
                </a:cxn>
                <a:cxn ang="0">
                  <a:pos x="10" y="9"/>
                </a:cxn>
                <a:cxn ang="0">
                  <a:pos x="14" y="11"/>
                </a:cxn>
                <a:cxn ang="0">
                  <a:pos x="23" y="12"/>
                </a:cxn>
                <a:cxn ang="0">
                  <a:pos x="33" y="12"/>
                </a:cxn>
                <a:cxn ang="0">
                  <a:pos x="28" y="8"/>
                </a:cxn>
                <a:cxn ang="0">
                  <a:pos x="19" y="4"/>
                </a:cxn>
                <a:cxn ang="0">
                  <a:pos x="10" y="1"/>
                </a:cxn>
                <a:cxn ang="0">
                  <a:pos x="0" y="0"/>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117" name="Freeform 69"/>
          <p:cNvSpPr>
            <a:spLocks/>
          </p:cNvSpPr>
          <p:nvPr>
            <p:custDataLst>
              <p:tags r:id="rId52"/>
            </p:custDataLst>
          </p:nvPr>
        </p:nvSpPr>
        <p:spPr bwMode="auto">
          <a:xfrm>
            <a:off x="7905750" y="4244975"/>
            <a:ext cx="12700" cy="57150"/>
          </a:xfrm>
          <a:custGeom>
            <a:avLst/>
            <a:gdLst/>
            <a:ahLst/>
            <a:cxnLst>
              <a:cxn ang="0">
                <a:pos x="0" y="62"/>
              </a:cxn>
              <a:cxn ang="0">
                <a:pos x="0" y="53"/>
              </a:cxn>
              <a:cxn ang="0">
                <a:pos x="0" y="45"/>
              </a:cxn>
              <a:cxn ang="0">
                <a:pos x="0" y="37"/>
              </a:cxn>
              <a:cxn ang="0">
                <a:pos x="0" y="31"/>
              </a:cxn>
              <a:cxn ang="0">
                <a:pos x="0" y="26"/>
              </a:cxn>
              <a:cxn ang="0">
                <a:pos x="2" y="22"/>
              </a:cxn>
              <a:cxn ang="0">
                <a:pos x="4" y="17"/>
              </a:cxn>
              <a:cxn ang="0">
                <a:pos x="8" y="13"/>
              </a:cxn>
              <a:cxn ang="0">
                <a:pos x="14" y="6"/>
              </a:cxn>
              <a:cxn ang="0">
                <a:pos x="20" y="0"/>
              </a:cxn>
              <a:cxn ang="0">
                <a:pos x="26" y="6"/>
              </a:cxn>
              <a:cxn ang="0">
                <a:pos x="33" y="13"/>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8" name="Freeform 70"/>
          <p:cNvSpPr>
            <a:spLocks/>
          </p:cNvSpPr>
          <p:nvPr>
            <p:custDataLst>
              <p:tags r:id="rId53"/>
            </p:custDataLst>
          </p:nvPr>
        </p:nvSpPr>
        <p:spPr bwMode="auto">
          <a:xfrm>
            <a:off x="7915275" y="4335463"/>
            <a:ext cx="9525" cy="58737"/>
          </a:xfrm>
          <a:custGeom>
            <a:avLst/>
            <a:gdLst/>
            <a:ahLst/>
            <a:cxnLst>
              <a:cxn ang="0">
                <a:pos x="0" y="18"/>
              </a:cxn>
              <a:cxn ang="0">
                <a:pos x="0" y="0"/>
              </a:cxn>
              <a:cxn ang="0">
                <a:pos x="26" y="0"/>
              </a:cxn>
              <a:cxn ang="0">
                <a:pos x="6" y="12"/>
              </a:cxn>
              <a:cxn ang="0">
                <a:pos x="6" y="6"/>
              </a:cxn>
            </a:cxnLst>
            <a:rect l="0" t="0" r="r" b="b"/>
            <a:pathLst>
              <a:path w="26" h="18">
                <a:moveTo>
                  <a:pt x="0" y="18"/>
                </a:moveTo>
                <a:lnTo>
                  <a:pt x="0" y="0"/>
                </a:lnTo>
                <a:lnTo>
                  <a:pt x="26" y="0"/>
                </a:lnTo>
                <a:lnTo>
                  <a:pt x="6" y="12"/>
                </a:lnTo>
                <a:lnTo>
                  <a:pt x="6"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9" name="Freeform 71"/>
          <p:cNvSpPr>
            <a:spLocks/>
          </p:cNvSpPr>
          <p:nvPr>
            <p:custDataLst>
              <p:tags r:id="rId54"/>
            </p:custDataLst>
          </p:nvPr>
        </p:nvSpPr>
        <p:spPr bwMode="auto">
          <a:xfrm>
            <a:off x="8029575" y="4244975"/>
            <a:ext cx="77788" cy="130175"/>
          </a:xfrm>
          <a:custGeom>
            <a:avLst/>
            <a:gdLst/>
            <a:ahLst/>
            <a:cxnLst>
              <a:cxn ang="0">
                <a:pos x="180" y="222"/>
              </a:cxn>
              <a:cxn ang="0">
                <a:pos x="175" y="223"/>
              </a:cxn>
              <a:cxn ang="0">
                <a:pos x="171" y="223"/>
              </a:cxn>
              <a:cxn ang="0">
                <a:pos x="167" y="225"/>
              </a:cxn>
              <a:cxn ang="0">
                <a:pos x="164" y="227"/>
              </a:cxn>
              <a:cxn ang="0">
                <a:pos x="158" y="232"/>
              </a:cxn>
              <a:cxn ang="0">
                <a:pos x="153" y="240"/>
              </a:cxn>
              <a:cxn ang="0">
                <a:pos x="140" y="232"/>
              </a:cxn>
              <a:cxn ang="0">
                <a:pos x="131" y="223"/>
              </a:cxn>
              <a:cxn ang="0">
                <a:pos x="123" y="214"/>
              </a:cxn>
              <a:cxn ang="0">
                <a:pos x="118" y="206"/>
              </a:cxn>
              <a:cxn ang="0">
                <a:pos x="112" y="195"/>
              </a:cxn>
              <a:cxn ang="0">
                <a:pos x="106" y="185"/>
              </a:cxn>
              <a:cxn ang="0">
                <a:pos x="98" y="174"/>
              </a:cxn>
              <a:cxn ang="0">
                <a:pos x="87" y="161"/>
              </a:cxn>
              <a:cxn ang="0">
                <a:pos x="82" y="153"/>
              </a:cxn>
              <a:cxn ang="0">
                <a:pos x="75" y="146"/>
              </a:cxn>
              <a:cxn ang="0">
                <a:pos x="70" y="139"/>
              </a:cxn>
              <a:cxn ang="0">
                <a:pos x="62" y="133"/>
              </a:cxn>
              <a:cxn ang="0">
                <a:pos x="48" y="121"/>
              </a:cxn>
              <a:cxn ang="0">
                <a:pos x="33" y="110"/>
              </a:cxn>
              <a:cxn ang="0">
                <a:pos x="27" y="104"/>
              </a:cxn>
              <a:cxn ang="0">
                <a:pos x="21" y="98"/>
              </a:cxn>
              <a:cxn ang="0">
                <a:pos x="15" y="92"/>
              </a:cxn>
              <a:cxn ang="0">
                <a:pos x="10" y="84"/>
              </a:cxn>
              <a:cxn ang="0">
                <a:pos x="6" y="77"/>
              </a:cxn>
              <a:cxn ang="0">
                <a:pos x="4" y="68"/>
              </a:cxn>
              <a:cxn ang="0">
                <a:pos x="1" y="60"/>
              </a:cxn>
              <a:cxn ang="0">
                <a:pos x="0" y="50"/>
              </a:cxn>
              <a:cxn ang="0">
                <a:pos x="0" y="35"/>
              </a:cxn>
              <a:cxn ang="0">
                <a:pos x="0" y="25"/>
              </a:cxn>
              <a:cxn ang="0">
                <a:pos x="0" y="15"/>
              </a:cxn>
              <a:cxn ang="0">
                <a:pos x="0" y="0"/>
              </a:cxn>
              <a:cxn ang="0">
                <a:pos x="10" y="8"/>
              </a:cxn>
              <a:cxn ang="0">
                <a:pos x="19" y="17"/>
              </a:cxn>
              <a:cxn ang="0">
                <a:pos x="27" y="27"/>
              </a:cxn>
              <a:cxn ang="0">
                <a:pos x="34" y="38"/>
              </a:cxn>
              <a:cxn ang="0">
                <a:pos x="41" y="48"/>
              </a:cxn>
              <a:cxn ang="0">
                <a:pos x="46" y="58"/>
              </a:cxn>
              <a:cxn ang="0">
                <a:pos x="51" y="66"/>
              </a:cxn>
              <a:cxn ang="0">
                <a:pos x="54" y="74"/>
              </a:cxn>
              <a:cxn ang="0">
                <a:pos x="60" y="86"/>
              </a:cxn>
              <a:cxn ang="0">
                <a:pos x="66" y="98"/>
              </a:cxn>
              <a:cxn ang="0">
                <a:pos x="74" y="107"/>
              </a:cxn>
              <a:cxn ang="0">
                <a:pos x="82" y="116"/>
              </a:cxn>
              <a:cxn ang="0">
                <a:pos x="100" y="133"/>
              </a:cxn>
              <a:cxn ang="0">
                <a:pos x="119" y="149"/>
              </a:cxn>
              <a:cxn ang="0">
                <a:pos x="139" y="164"/>
              </a:cxn>
              <a:cxn ang="0">
                <a:pos x="155" y="180"/>
              </a:cxn>
              <a:cxn ang="0">
                <a:pos x="163" y="189"/>
              </a:cxn>
              <a:cxn ang="0">
                <a:pos x="169" y="199"/>
              </a:cxn>
              <a:cxn ang="0">
                <a:pos x="175" y="210"/>
              </a:cxn>
              <a:cxn ang="0">
                <a:pos x="180" y="222"/>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0" name="Freeform 72"/>
          <p:cNvSpPr>
            <a:spLocks/>
          </p:cNvSpPr>
          <p:nvPr>
            <p:custDataLst>
              <p:tags r:id="rId55"/>
            </p:custDataLst>
          </p:nvPr>
        </p:nvSpPr>
        <p:spPr bwMode="auto">
          <a:xfrm>
            <a:off x="8029575" y="4217988"/>
            <a:ext cx="14288" cy="57150"/>
          </a:xfrm>
          <a:custGeom>
            <a:avLst/>
            <a:gdLst/>
            <a:ahLst/>
            <a:cxnLst>
              <a:cxn ang="0">
                <a:pos x="0" y="0"/>
              </a:cxn>
              <a:cxn ang="0">
                <a:pos x="1" y="5"/>
              </a:cxn>
              <a:cxn ang="0">
                <a:pos x="3" y="11"/>
              </a:cxn>
              <a:cxn ang="0">
                <a:pos x="4" y="14"/>
              </a:cxn>
              <a:cxn ang="0">
                <a:pos x="4" y="19"/>
              </a:cxn>
              <a:cxn ang="0">
                <a:pos x="3" y="24"/>
              </a:cxn>
              <a:cxn ang="0">
                <a:pos x="0" y="30"/>
              </a:cxn>
              <a:cxn ang="0">
                <a:pos x="17" y="27"/>
              </a:cxn>
              <a:cxn ang="0">
                <a:pos x="27" y="24"/>
              </a:cxn>
              <a:cxn ang="0">
                <a:pos x="23" y="20"/>
              </a:cxn>
              <a:cxn ang="0">
                <a:pos x="17" y="12"/>
              </a:cxn>
              <a:cxn ang="0">
                <a:pos x="11" y="8"/>
              </a:cxn>
              <a:cxn ang="0">
                <a:pos x="7" y="4"/>
              </a:cxn>
              <a:cxn ang="0">
                <a:pos x="4" y="1"/>
              </a:cxn>
              <a:cxn ang="0">
                <a:pos x="0" y="0"/>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5" name="Group 73"/>
          <p:cNvGrpSpPr>
            <a:grpSpLocks/>
          </p:cNvGrpSpPr>
          <p:nvPr>
            <p:custDataLst>
              <p:tags r:id="rId56"/>
            </p:custDataLst>
          </p:nvPr>
        </p:nvGrpSpPr>
        <p:grpSpPr bwMode="auto">
          <a:xfrm>
            <a:off x="7720013" y="4738688"/>
            <a:ext cx="458787" cy="404812"/>
            <a:chOff x="5372" y="3323"/>
            <a:chExt cx="341" cy="253"/>
          </a:xfrm>
          <a:solidFill>
            <a:schemeClr val="accent5">
              <a:lumMod val="60000"/>
              <a:lumOff val="40000"/>
            </a:schemeClr>
          </a:solidFill>
        </p:grpSpPr>
        <p:sp>
          <p:nvSpPr>
            <p:cNvPr id="2122" name="Freeform 74"/>
            <p:cNvSpPr>
              <a:spLocks/>
            </p:cNvSpPr>
            <p:nvPr/>
          </p:nvSpPr>
          <p:spPr bwMode="auto">
            <a:xfrm>
              <a:off x="5372" y="3565"/>
              <a:ext cx="16" cy="11"/>
            </a:xfrm>
            <a:custGeom>
              <a:avLst/>
              <a:gdLst/>
              <a:ahLst/>
              <a:cxnLst>
                <a:cxn ang="0">
                  <a:pos x="0" y="31"/>
                </a:cxn>
                <a:cxn ang="0">
                  <a:pos x="4" y="26"/>
                </a:cxn>
                <a:cxn ang="0">
                  <a:pos x="8" y="21"/>
                </a:cxn>
                <a:cxn ang="0">
                  <a:pos x="15" y="16"/>
                </a:cxn>
                <a:cxn ang="0">
                  <a:pos x="21" y="11"/>
                </a:cxn>
                <a:cxn ang="0">
                  <a:pos x="29" y="7"/>
                </a:cxn>
                <a:cxn ang="0">
                  <a:pos x="38" y="3"/>
                </a:cxn>
                <a:cxn ang="0">
                  <a:pos x="45" y="1"/>
                </a:cxn>
                <a:cxn ang="0">
                  <a:pos x="53" y="0"/>
                </a:cxn>
                <a:cxn ang="0">
                  <a:pos x="53" y="18"/>
                </a:cxn>
                <a:cxn ang="0">
                  <a:pos x="38" y="24"/>
                </a:cxn>
                <a:cxn ang="0">
                  <a:pos x="27" y="30"/>
                </a:cxn>
                <a:cxn ang="0">
                  <a:pos x="21" y="32"/>
                </a:cxn>
                <a:cxn ang="0">
                  <a:pos x="16" y="33"/>
                </a:cxn>
                <a:cxn ang="0">
                  <a:pos x="9" y="33"/>
                </a:cxn>
                <a:cxn ang="0">
                  <a:pos x="0" y="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123" name="Freeform 75"/>
            <p:cNvSpPr>
              <a:spLocks/>
            </p:cNvSpPr>
            <p:nvPr/>
          </p:nvSpPr>
          <p:spPr bwMode="auto">
            <a:xfrm>
              <a:off x="5379" y="3446"/>
              <a:ext cx="202" cy="117"/>
            </a:xfrm>
            <a:custGeom>
              <a:avLst/>
              <a:gdLst/>
              <a:ahLst/>
              <a:cxnLst>
                <a:cxn ang="0">
                  <a:pos x="24" y="296"/>
                </a:cxn>
                <a:cxn ang="0">
                  <a:pos x="50" y="290"/>
                </a:cxn>
                <a:cxn ang="0">
                  <a:pos x="65" y="277"/>
                </a:cxn>
                <a:cxn ang="0">
                  <a:pos x="79" y="253"/>
                </a:cxn>
                <a:cxn ang="0">
                  <a:pos x="100" y="256"/>
                </a:cxn>
                <a:cxn ang="0">
                  <a:pos x="126" y="253"/>
                </a:cxn>
                <a:cxn ang="0">
                  <a:pos x="141" y="247"/>
                </a:cxn>
                <a:cxn ang="0">
                  <a:pos x="162" y="229"/>
                </a:cxn>
                <a:cxn ang="0">
                  <a:pos x="180" y="208"/>
                </a:cxn>
                <a:cxn ang="0">
                  <a:pos x="211" y="192"/>
                </a:cxn>
                <a:cxn ang="0">
                  <a:pos x="260" y="175"/>
                </a:cxn>
                <a:cxn ang="0">
                  <a:pos x="329" y="152"/>
                </a:cxn>
                <a:cxn ang="0">
                  <a:pos x="361" y="137"/>
                </a:cxn>
                <a:cxn ang="0">
                  <a:pos x="392" y="130"/>
                </a:cxn>
                <a:cxn ang="0">
                  <a:pos x="406" y="127"/>
                </a:cxn>
                <a:cxn ang="0">
                  <a:pos x="440" y="107"/>
                </a:cxn>
                <a:cxn ang="0">
                  <a:pos x="469" y="80"/>
                </a:cxn>
                <a:cxn ang="0">
                  <a:pos x="478" y="63"/>
                </a:cxn>
                <a:cxn ang="0">
                  <a:pos x="504" y="58"/>
                </a:cxn>
                <a:cxn ang="0">
                  <a:pos x="537" y="36"/>
                </a:cxn>
                <a:cxn ang="0">
                  <a:pos x="568" y="11"/>
                </a:cxn>
                <a:cxn ang="0">
                  <a:pos x="591" y="0"/>
                </a:cxn>
                <a:cxn ang="0">
                  <a:pos x="602" y="22"/>
                </a:cxn>
                <a:cxn ang="0">
                  <a:pos x="617" y="30"/>
                </a:cxn>
                <a:cxn ang="0">
                  <a:pos x="625" y="46"/>
                </a:cxn>
                <a:cxn ang="0">
                  <a:pos x="601" y="88"/>
                </a:cxn>
                <a:cxn ang="0">
                  <a:pos x="568" y="125"/>
                </a:cxn>
                <a:cxn ang="0">
                  <a:pos x="529" y="154"/>
                </a:cxn>
                <a:cxn ang="0">
                  <a:pos x="487" y="173"/>
                </a:cxn>
                <a:cxn ang="0">
                  <a:pos x="445" y="180"/>
                </a:cxn>
                <a:cxn ang="0">
                  <a:pos x="438" y="197"/>
                </a:cxn>
                <a:cxn ang="0">
                  <a:pos x="433" y="200"/>
                </a:cxn>
                <a:cxn ang="0">
                  <a:pos x="395" y="199"/>
                </a:cxn>
                <a:cxn ang="0">
                  <a:pos x="367" y="210"/>
                </a:cxn>
                <a:cxn ang="0">
                  <a:pos x="347" y="212"/>
                </a:cxn>
                <a:cxn ang="0">
                  <a:pos x="338" y="204"/>
                </a:cxn>
                <a:cxn ang="0">
                  <a:pos x="313" y="241"/>
                </a:cxn>
                <a:cxn ang="0">
                  <a:pos x="272" y="280"/>
                </a:cxn>
                <a:cxn ang="0">
                  <a:pos x="220" y="315"/>
                </a:cxn>
                <a:cxn ang="0">
                  <a:pos x="164" y="343"/>
                </a:cxn>
                <a:cxn ang="0">
                  <a:pos x="110" y="357"/>
                </a:cxn>
                <a:cxn ang="0">
                  <a:pos x="71" y="356"/>
                </a:cxn>
                <a:cxn ang="0">
                  <a:pos x="56" y="348"/>
                </a:cxn>
                <a:cxn ang="0">
                  <a:pos x="33" y="340"/>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124" name="Freeform 76"/>
            <p:cNvSpPr>
              <a:spLocks/>
            </p:cNvSpPr>
            <p:nvPr/>
          </p:nvSpPr>
          <p:spPr bwMode="auto">
            <a:xfrm>
              <a:off x="5597" y="3323"/>
              <a:ext cx="116" cy="141"/>
            </a:xfrm>
            <a:custGeom>
              <a:avLst/>
              <a:gdLst/>
              <a:ahLst/>
              <a:cxnLst>
                <a:cxn ang="0">
                  <a:pos x="60" y="288"/>
                </a:cxn>
                <a:cxn ang="0">
                  <a:pos x="95" y="269"/>
                </a:cxn>
                <a:cxn ang="0">
                  <a:pos x="165" y="209"/>
                </a:cxn>
                <a:cxn ang="0">
                  <a:pos x="172" y="168"/>
                </a:cxn>
                <a:cxn ang="0">
                  <a:pos x="180" y="149"/>
                </a:cxn>
                <a:cxn ang="0">
                  <a:pos x="193" y="137"/>
                </a:cxn>
                <a:cxn ang="0">
                  <a:pos x="190" y="126"/>
                </a:cxn>
                <a:cxn ang="0">
                  <a:pos x="179" y="94"/>
                </a:cxn>
                <a:cxn ang="0">
                  <a:pos x="173" y="34"/>
                </a:cxn>
                <a:cxn ang="0">
                  <a:pos x="182" y="0"/>
                </a:cxn>
                <a:cxn ang="0">
                  <a:pos x="194" y="11"/>
                </a:cxn>
                <a:cxn ang="0">
                  <a:pos x="207" y="29"/>
                </a:cxn>
                <a:cxn ang="0">
                  <a:pos x="231" y="56"/>
                </a:cxn>
                <a:cxn ang="0">
                  <a:pos x="238" y="73"/>
                </a:cxn>
                <a:cxn ang="0">
                  <a:pos x="237" y="88"/>
                </a:cxn>
                <a:cxn ang="0">
                  <a:pos x="226" y="102"/>
                </a:cxn>
                <a:cxn ang="0">
                  <a:pos x="205" y="120"/>
                </a:cxn>
                <a:cxn ang="0">
                  <a:pos x="199" y="131"/>
                </a:cxn>
                <a:cxn ang="0">
                  <a:pos x="199" y="149"/>
                </a:cxn>
                <a:cxn ang="0">
                  <a:pos x="205" y="159"/>
                </a:cxn>
                <a:cxn ang="0">
                  <a:pos x="226" y="160"/>
                </a:cxn>
                <a:cxn ang="0">
                  <a:pos x="233" y="153"/>
                </a:cxn>
                <a:cxn ang="0">
                  <a:pos x="232" y="135"/>
                </a:cxn>
                <a:cxn ang="0">
                  <a:pos x="259" y="193"/>
                </a:cxn>
                <a:cxn ang="0">
                  <a:pos x="271" y="208"/>
                </a:cxn>
                <a:cxn ang="0">
                  <a:pos x="291" y="219"/>
                </a:cxn>
                <a:cxn ang="0">
                  <a:pos x="300" y="217"/>
                </a:cxn>
                <a:cxn ang="0">
                  <a:pos x="312" y="206"/>
                </a:cxn>
                <a:cxn ang="0">
                  <a:pos x="341" y="194"/>
                </a:cxn>
                <a:cxn ang="0">
                  <a:pos x="355" y="206"/>
                </a:cxn>
                <a:cxn ang="0">
                  <a:pos x="342" y="240"/>
                </a:cxn>
                <a:cxn ang="0">
                  <a:pos x="321" y="261"/>
                </a:cxn>
                <a:cxn ang="0">
                  <a:pos x="295" y="275"/>
                </a:cxn>
                <a:cxn ang="0">
                  <a:pos x="247" y="288"/>
                </a:cxn>
                <a:cxn ang="0">
                  <a:pos x="208" y="299"/>
                </a:cxn>
                <a:cxn ang="0">
                  <a:pos x="193" y="308"/>
                </a:cxn>
                <a:cxn ang="0">
                  <a:pos x="179" y="339"/>
                </a:cxn>
                <a:cxn ang="0">
                  <a:pos x="163" y="356"/>
                </a:cxn>
                <a:cxn ang="0">
                  <a:pos x="109" y="394"/>
                </a:cxn>
                <a:cxn ang="0">
                  <a:pos x="48" y="424"/>
                </a:cxn>
                <a:cxn ang="0">
                  <a:pos x="19" y="431"/>
                </a:cxn>
                <a:cxn ang="0">
                  <a:pos x="7" y="426"/>
                </a:cxn>
                <a:cxn ang="0">
                  <a:pos x="1" y="415"/>
                </a:cxn>
                <a:cxn ang="0">
                  <a:pos x="1" y="402"/>
                </a:cxn>
                <a:cxn ang="0">
                  <a:pos x="9" y="391"/>
                </a:cxn>
                <a:cxn ang="0">
                  <a:pos x="56" y="374"/>
                </a:cxn>
                <a:cxn ang="0">
                  <a:pos x="73" y="351"/>
                </a:cxn>
                <a:cxn ang="0">
                  <a:pos x="71" y="335"/>
                </a:cxn>
                <a:cxn ang="0">
                  <a:pos x="64" y="326"/>
                </a:cxn>
                <a:cxn ang="0">
                  <a:pos x="51" y="320"/>
                </a:cxn>
                <a:cxn ang="0">
                  <a:pos x="19" y="320"/>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125" name="Freeform 77"/>
          <p:cNvSpPr>
            <a:spLocks/>
          </p:cNvSpPr>
          <p:nvPr>
            <p:custDataLst>
              <p:tags r:id="rId57"/>
            </p:custDataLst>
          </p:nvPr>
        </p:nvSpPr>
        <p:spPr bwMode="auto">
          <a:xfrm>
            <a:off x="7362825" y="3395663"/>
            <a:ext cx="9525" cy="57150"/>
          </a:xfrm>
          <a:custGeom>
            <a:avLst/>
            <a:gdLst/>
            <a:ahLst/>
            <a:cxnLst>
              <a:cxn ang="0">
                <a:pos x="0" y="43"/>
              </a:cxn>
              <a:cxn ang="0">
                <a:pos x="1" y="29"/>
              </a:cxn>
              <a:cxn ang="0">
                <a:pos x="3" y="17"/>
              </a:cxn>
              <a:cxn ang="0">
                <a:pos x="4" y="11"/>
              </a:cxn>
              <a:cxn ang="0">
                <a:pos x="6" y="7"/>
              </a:cxn>
              <a:cxn ang="0">
                <a:pos x="9" y="3"/>
              </a:cxn>
              <a:cxn ang="0">
                <a:pos x="15" y="0"/>
              </a:cxn>
              <a:cxn ang="0">
                <a:pos x="15" y="15"/>
              </a:cxn>
              <a:cxn ang="0">
                <a:pos x="18" y="31"/>
              </a:cxn>
              <a:cxn ang="0">
                <a:pos x="20" y="44"/>
              </a:cxn>
              <a:cxn ang="0">
                <a:pos x="21" y="49"/>
              </a:cxn>
              <a:cxn ang="0">
                <a:pos x="10" y="55"/>
              </a:cxn>
              <a:cxn ang="0">
                <a:pos x="0" y="62"/>
              </a:cxn>
              <a:cxn ang="0">
                <a:pos x="0" y="43"/>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6" name="Freeform 78"/>
          <p:cNvSpPr>
            <a:spLocks/>
          </p:cNvSpPr>
          <p:nvPr>
            <p:custDataLst>
              <p:tags r:id="rId58"/>
            </p:custDataLst>
          </p:nvPr>
        </p:nvSpPr>
        <p:spPr bwMode="auto">
          <a:xfrm>
            <a:off x="8089900" y="4297363"/>
            <a:ext cx="14288" cy="57150"/>
          </a:xfrm>
          <a:custGeom>
            <a:avLst/>
            <a:gdLst/>
            <a:ahLst/>
            <a:cxnLst>
              <a:cxn ang="0">
                <a:pos x="0" y="0"/>
              </a:cxn>
              <a:cxn ang="0">
                <a:pos x="5" y="5"/>
              </a:cxn>
              <a:cxn ang="0">
                <a:pos x="10" y="10"/>
              </a:cxn>
              <a:cxn ang="0">
                <a:pos x="11" y="13"/>
              </a:cxn>
              <a:cxn ang="0">
                <a:pos x="12" y="16"/>
              </a:cxn>
              <a:cxn ang="0">
                <a:pos x="13" y="20"/>
              </a:cxn>
              <a:cxn ang="0">
                <a:pos x="13" y="24"/>
              </a:cxn>
              <a:cxn ang="0">
                <a:pos x="33" y="0"/>
              </a:cxn>
              <a:cxn ang="0">
                <a:pos x="24" y="0"/>
              </a:cxn>
              <a:cxn ang="0">
                <a:pos x="16" y="0"/>
              </a:cxn>
              <a:cxn ang="0">
                <a:pos x="9" y="0"/>
              </a:cxn>
              <a:cxn ang="0">
                <a:pos x="0" y="0"/>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7" name="Freeform 79"/>
          <p:cNvSpPr>
            <a:spLocks/>
          </p:cNvSpPr>
          <p:nvPr>
            <p:custDataLst>
              <p:tags r:id="rId59"/>
            </p:custDataLst>
          </p:nvPr>
        </p:nvSpPr>
        <p:spPr bwMode="auto">
          <a:xfrm>
            <a:off x="8112125" y="4306888"/>
            <a:ext cx="17463" cy="58737"/>
          </a:xfrm>
          <a:custGeom>
            <a:avLst/>
            <a:gdLst/>
            <a:ahLst/>
            <a:cxnLst>
              <a:cxn ang="0">
                <a:pos x="26" y="25"/>
              </a:cxn>
              <a:cxn ang="0">
                <a:pos x="29" y="22"/>
              </a:cxn>
              <a:cxn ang="0">
                <a:pos x="33" y="18"/>
              </a:cxn>
              <a:cxn ang="0">
                <a:pos x="33" y="0"/>
              </a:cxn>
              <a:cxn ang="0">
                <a:pos x="25" y="0"/>
              </a:cxn>
              <a:cxn ang="0">
                <a:pos x="16" y="0"/>
              </a:cxn>
              <a:cxn ang="0">
                <a:pos x="6" y="0"/>
              </a:cxn>
              <a:cxn ang="0">
                <a:pos x="0" y="0"/>
              </a:cxn>
              <a:cxn ang="0">
                <a:pos x="26" y="25"/>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8" name="Freeform 80"/>
          <p:cNvSpPr>
            <a:spLocks/>
          </p:cNvSpPr>
          <p:nvPr>
            <p:custDataLst>
              <p:tags r:id="rId60"/>
            </p:custDataLst>
          </p:nvPr>
        </p:nvSpPr>
        <p:spPr bwMode="auto">
          <a:xfrm>
            <a:off x="7426325" y="3384550"/>
            <a:ext cx="1588" cy="55563"/>
          </a:xfrm>
          <a:custGeom>
            <a:avLst/>
            <a:gdLst/>
            <a:ahLst/>
            <a:cxnLst>
              <a:cxn ang="0">
                <a:pos x="0" y="0"/>
              </a:cxn>
              <a:cxn ang="0">
                <a:pos x="7" y="0"/>
              </a:cxn>
              <a:cxn ang="0">
                <a:pos x="0" y="0"/>
              </a:cxn>
            </a:cxnLst>
            <a:rect l="0" t="0" r="r" b="b"/>
            <a:pathLst>
              <a:path w="7">
                <a:moveTo>
                  <a:pt x="0" y="0"/>
                </a:moveTo>
                <a:lnTo>
                  <a:pt x="7"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9" name="Freeform 81"/>
          <p:cNvSpPr>
            <a:spLocks/>
          </p:cNvSpPr>
          <p:nvPr>
            <p:custDataLst>
              <p:tags r:id="rId61"/>
            </p:custDataLst>
          </p:nvPr>
        </p:nvSpPr>
        <p:spPr bwMode="auto">
          <a:xfrm>
            <a:off x="7485063" y="3328988"/>
            <a:ext cx="6350" cy="57150"/>
          </a:xfrm>
          <a:custGeom>
            <a:avLst/>
            <a:gdLst/>
            <a:ahLst/>
            <a:cxnLst>
              <a:cxn ang="0">
                <a:pos x="16" y="0"/>
              </a:cxn>
              <a:cxn ang="0">
                <a:pos x="16" y="6"/>
              </a:cxn>
              <a:cxn ang="0">
                <a:pos x="14" y="13"/>
              </a:cxn>
              <a:cxn ang="0">
                <a:pos x="13" y="16"/>
              </a:cxn>
              <a:cxn ang="0">
                <a:pos x="11" y="20"/>
              </a:cxn>
              <a:cxn ang="0">
                <a:pos x="7" y="23"/>
              </a:cxn>
              <a:cxn ang="0">
                <a:pos x="3" y="25"/>
              </a:cxn>
              <a:cxn ang="0">
                <a:pos x="1" y="24"/>
              </a:cxn>
              <a:cxn ang="0">
                <a:pos x="0" y="21"/>
              </a:cxn>
              <a:cxn ang="0">
                <a:pos x="1" y="18"/>
              </a:cxn>
              <a:cxn ang="0">
                <a:pos x="2" y="13"/>
              </a:cxn>
              <a:cxn ang="0">
                <a:pos x="4" y="9"/>
              </a:cxn>
              <a:cxn ang="0">
                <a:pos x="7" y="4"/>
              </a:cxn>
              <a:cxn ang="0">
                <a:pos x="11" y="1"/>
              </a:cxn>
              <a:cxn ang="0">
                <a:pos x="16" y="0"/>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0" name="Freeform 82"/>
          <p:cNvSpPr>
            <a:spLocks/>
          </p:cNvSpPr>
          <p:nvPr>
            <p:custDataLst>
              <p:tags r:id="rId62"/>
            </p:custDataLst>
          </p:nvPr>
        </p:nvSpPr>
        <p:spPr bwMode="auto">
          <a:xfrm>
            <a:off x="7597775" y="3217863"/>
            <a:ext cx="4763" cy="57150"/>
          </a:xfrm>
          <a:custGeom>
            <a:avLst/>
            <a:gdLst/>
            <a:ahLst/>
            <a:cxnLst>
              <a:cxn ang="0">
                <a:pos x="0" y="0"/>
              </a:cxn>
              <a:cxn ang="0">
                <a:pos x="3" y="1"/>
              </a:cxn>
              <a:cxn ang="0">
                <a:pos x="5" y="2"/>
              </a:cxn>
              <a:cxn ang="0">
                <a:pos x="7" y="4"/>
              </a:cxn>
              <a:cxn ang="0">
                <a:pos x="9" y="7"/>
              </a:cxn>
              <a:cxn ang="0">
                <a:pos x="13" y="13"/>
              </a:cxn>
              <a:cxn ang="0">
                <a:pos x="14" y="18"/>
              </a:cxn>
              <a:cxn ang="0">
                <a:pos x="0" y="0"/>
              </a:cxn>
            </a:cxnLst>
            <a:rect l="0" t="0" r="r" b="b"/>
            <a:pathLst>
              <a:path w="14" h="18">
                <a:moveTo>
                  <a:pt x="0" y="0"/>
                </a:moveTo>
                <a:lnTo>
                  <a:pt x="3" y="1"/>
                </a:lnTo>
                <a:lnTo>
                  <a:pt x="5" y="2"/>
                </a:lnTo>
                <a:lnTo>
                  <a:pt x="7" y="4"/>
                </a:lnTo>
                <a:lnTo>
                  <a:pt x="9" y="7"/>
                </a:lnTo>
                <a:lnTo>
                  <a:pt x="13" y="13"/>
                </a:lnTo>
                <a:lnTo>
                  <a:pt x="14" y="18"/>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1" name="Freeform 83"/>
          <p:cNvSpPr>
            <a:spLocks/>
          </p:cNvSpPr>
          <p:nvPr>
            <p:custDataLst>
              <p:tags r:id="rId63"/>
            </p:custDataLst>
          </p:nvPr>
        </p:nvSpPr>
        <p:spPr bwMode="auto">
          <a:xfrm>
            <a:off x="7750175" y="3916363"/>
            <a:ext cx="26988" cy="58737"/>
          </a:xfrm>
          <a:custGeom>
            <a:avLst/>
            <a:gdLst/>
            <a:ahLst/>
            <a:cxnLst>
              <a:cxn ang="0">
                <a:pos x="0" y="0"/>
              </a:cxn>
              <a:cxn ang="0">
                <a:pos x="1" y="17"/>
              </a:cxn>
              <a:cxn ang="0">
                <a:pos x="3" y="30"/>
              </a:cxn>
              <a:cxn ang="0">
                <a:pos x="7" y="41"/>
              </a:cxn>
              <a:cxn ang="0">
                <a:pos x="12" y="50"/>
              </a:cxn>
              <a:cxn ang="0">
                <a:pos x="17" y="58"/>
              </a:cxn>
              <a:cxn ang="0">
                <a:pos x="23" y="64"/>
              </a:cxn>
              <a:cxn ang="0">
                <a:pos x="28" y="69"/>
              </a:cxn>
              <a:cxn ang="0">
                <a:pos x="33" y="74"/>
              </a:cxn>
              <a:cxn ang="0">
                <a:pos x="44" y="65"/>
              </a:cxn>
              <a:cxn ang="0">
                <a:pos x="55" y="55"/>
              </a:cxn>
              <a:cxn ang="0">
                <a:pos x="59" y="49"/>
              </a:cxn>
              <a:cxn ang="0">
                <a:pos x="63" y="43"/>
              </a:cxn>
              <a:cxn ang="0">
                <a:pos x="66" y="37"/>
              </a:cxn>
              <a:cxn ang="0">
                <a:pos x="67" y="30"/>
              </a:cxn>
              <a:cxn ang="0">
                <a:pos x="67" y="25"/>
              </a:cxn>
              <a:cxn ang="0">
                <a:pos x="67" y="18"/>
              </a:cxn>
              <a:cxn ang="0">
                <a:pos x="67" y="9"/>
              </a:cxn>
              <a:cxn ang="0">
                <a:pos x="67" y="0"/>
              </a:cxn>
              <a:cxn ang="0">
                <a:pos x="48" y="0"/>
              </a:cxn>
              <a:cxn ang="0">
                <a:pos x="33" y="0"/>
              </a:cxn>
              <a:cxn ang="0">
                <a:pos x="17" y="0"/>
              </a:cxn>
              <a:cxn ang="0">
                <a:pos x="0" y="0"/>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2" name="Freeform 84"/>
          <p:cNvSpPr>
            <a:spLocks/>
          </p:cNvSpPr>
          <p:nvPr>
            <p:custDataLst>
              <p:tags r:id="rId64"/>
            </p:custDataLst>
          </p:nvPr>
        </p:nvSpPr>
        <p:spPr bwMode="auto">
          <a:xfrm>
            <a:off x="7813675" y="3930650"/>
            <a:ext cx="12700" cy="57150"/>
          </a:xfrm>
          <a:custGeom>
            <a:avLst/>
            <a:gdLst/>
            <a:ahLst/>
            <a:cxnLst>
              <a:cxn ang="0">
                <a:pos x="0" y="0"/>
              </a:cxn>
              <a:cxn ang="0">
                <a:pos x="2" y="3"/>
              </a:cxn>
              <a:cxn ang="0">
                <a:pos x="4" y="7"/>
              </a:cxn>
              <a:cxn ang="0">
                <a:pos x="5" y="11"/>
              </a:cxn>
              <a:cxn ang="0">
                <a:pos x="6" y="16"/>
              </a:cxn>
              <a:cxn ang="0">
                <a:pos x="10" y="28"/>
              </a:cxn>
              <a:cxn ang="0">
                <a:pos x="13" y="38"/>
              </a:cxn>
              <a:cxn ang="0">
                <a:pos x="16" y="37"/>
              </a:cxn>
              <a:cxn ang="0">
                <a:pos x="20" y="36"/>
              </a:cxn>
              <a:cxn ang="0">
                <a:pos x="23" y="34"/>
              </a:cxn>
              <a:cxn ang="0">
                <a:pos x="26" y="31"/>
              </a:cxn>
              <a:cxn ang="0">
                <a:pos x="28" y="28"/>
              </a:cxn>
              <a:cxn ang="0">
                <a:pos x="32" y="24"/>
              </a:cxn>
              <a:cxn ang="0">
                <a:pos x="33" y="21"/>
              </a:cxn>
              <a:cxn ang="0">
                <a:pos x="34" y="19"/>
              </a:cxn>
              <a:cxn ang="0">
                <a:pos x="31" y="18"/>
              </a:cxn>
              <a:cxn ang="0">
                <a:pos x="28" y="17"/>
              </a:cxn>
              <a:cxn ang="0">
                <a:pos x="26" y="14"/>
              </a:cxn>
              <a:cxn ang="0">
                <a:pos x="24" y="12"/>
              </a:cxn>
              <a:cxn ang="0">
                <a:pos x="19" y="6"/>
              </a:cxn>
              <a:cxn ang="0">
                <a:pos x="13" y="0"/>
              </a:cxn>
              <a:cxn ang="0">
                <a:pos x="6" y="0"/>
              </a:cxn>
              <a:cxn ang="0">
                <a:pos x="0" y="0"/>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3" name="Freeform 85"/>
          <p:cNvSpPr>
            <a:spLocks/>
          </p:cNvSpPr>
          <p:nvPr>
            <p:custDataLst>
              <p:tags r:id="rId65"/>
            </p:custDataLst>
          </p:nvPr>
        </p:nvSpPr>
        <p:spPr bwMode="auto">
          <a:xfrm>
            <a:off x="7670800" y="3706813"/>
            <a:ext cx="25400" cy="55562"/>
          </a:xfrm>
          <a:custGeom>
            <a:avLst/>
            <a:gdLst/>
            <a:ahLst/>
            <a:cxnLst>
              <a:cxn ang="0">
                <a:pos x="53" y="23"/>
              </a:cxn>
              <a:cxn ang="0">
                <a:pos x="53" y="4"/>
              </a:cxn>
              <a:cxn ang="0">
                <a:pos x="49" y="2"/>
              </a:cxn>
              <a:cxn ang="0">
                <a:pos x="45" y="1"/>
              </a:cxn>
              <a:cxn ang="0">
                <a:pos x="42" y="0"/>
              </a:cxn>
              <a:cxn ang="0">
                <a:pos x="38" y="0"/>
              </a:cxn>
              <a:cxn ang="0">
                <a:pos x="31" y="1"/>
              </a:cxn>
              <a:cxn ang="0">
                <a:pos x="24" y="4"/>
              </a:cxn>
              <a:cxn ang="0">
                <a:pos x="11" y="13"/>
              </a:cxn>
              <a:cxn ang="0">
                <a:pos x="0" y="23"/>
              </a:cxn>
              <a:cxn ang="0">
                <a:pos x="53" y="23"/>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4" name="Freeform 86"/>
          <p:cNvSpPr>
            <a:spLocks/>
          </p:cNvSpPr>
          <p:nvPr>
            <p:custDataLst>
              <p:tags r:id="rId66"/>
            </p:custDataLst>
          </p:nvPr>
        </p:nvSpPr>
        <p:spPr bwMode="auto">
          <a:xfrm>
            <a:off x="7613650" y="3681413"/>
            <a:ext cx="11113" cy="57150"/>
          </a:xfrm>
          <a:custGeom>
            <a:avLst/>
            <a:gdLst/>
            <a:ahLst/>
            <a:cxnLst>
              <a:cxn ang="0">
                <a:pos x="0" y="0"/>
              </a:cxn>
              <a:cxn ang="0">
                <a:pos x="4" y="4"/>
              </a:cxn>
              <a:cxn ang="0">
                <a:pos x="11" y="8"/>
              </a:cxn>
              <a:cxn ang="0">
                <a:pos x="14" y="9"/>
              </a:cxn>
              <a:cxn ang="0">
                <a:pos x="18" y="11"/>
              </a:cxn>
              <a:cxn ang="0">
                <a:pos x="22" y="11"/>
              </a:cxn>
              <a:cxn ang="0">
                <a:pos x="26" y="12"/>
              </a:cxn>
              <a:cxn ang="0">
                <a:pos x="21" y="7"/>
              </a:cxn>
              <a:cxn ang="0">
                <a:pos x="13" y="3"/>
              </a:cxn>
              <a:cxn ang="0">
                <a:pos x="5" y="1"/>
              </a:cxn>
              <a:cxn ang="0">
                <a:pos x="0" y="0"/>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5" name="Freeform 87"/>
          <p:cNvSpPr>
            <a:spLocks/>
          </p:cNvSpPr>
          <p:nvPr>
            <p:custDataLst>
              <p:tags r:id="rId67"/>
            </p:custDataLst>
          </p:nvPr>
        </p:nvSpPr>
        <p:spPr bwMode="auto">
          <a:xfrm>
            <a:off x="7813675" y="4013200"/>
            <a:ext cx="31750" cy="57150"/>
          </a:xfrm>
          <a:custGeom>
            <a:avLst/>
            <a:gdLst/>
            <a:ahLst/>
            <a:cxnLst>
              <a:cxn ang="0">
                <a:pos x="0" y="0"/>
              </a:cxn>
              <a:cxn ang="0">
                <a:pos x="20" y="0"/>
              </a:cxn>
              <a:cxn ang="0">
                <a:pos x="37" y="0"/>
              </a:cxn>
              <a:cxn ang="0">
                <a:pos x="55" y="0"/>
              </a:cxn>
              <a:cxn ang="0">
                <a:pos x="73" y="0"/>
              </a:cxn>
            </a:cxnLst>
            <a:rect l="0" t="0" r="r" b="b"/>
            <a:pathLst>
              <a:path w="73">
                <a:moveTo>
                  <a:pt x="0" y="0"/>
                </a:moveTo>
                <a:lnTo>
                  <a:pt x="20" y="0"/>
                </a:lnTo>
                <a:lnTo>
                  <a:pt x="37" y="0"/>
                </a:lnTo>
                <a:lnTo>
                  <a:pt x="55" y="0"/>
                </a:lnTo>
                <a:lnTo>
                  <a:pt x="7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6" name="Freeform 88"/>
          <p:cNvSpPr>
            <a:spLocks/>
          </p:cNvSpPr>
          <p:nvPr>
            <p:custDataLst>
              <p:tags r:id="rId68"/>
            </p:custDataLst>
          </p:nvPr>
        </p:nvSpPr>
        <p:spPr bwMode="auto">
          <a:xfrm>
            <a:off x="7769225" y="4002088"/>
            <a:ext cx="22225" cy="57150"/>
          </a:xfrm>
          <a:custGeom>
            <a:avLst/>
            <a:gdLst/>
            <a:ahLst/>
            <a:cxnLst>
              <a:cxn ang="0">
                <a:pos x="0" y="0"/>
              </a:cxn>
              <a:cxn ang="0">
                <a:pos x="14" y="0"/>
              </a:cxn>
              <a:cxn ang="0">
                <a:pos x="27" y="3"/>
              </a:cxn>
              <a:cxn ang="0">
                <a:pos x="32" y="3"/>
              </a:cxn>
              <a:cxn ang="0">
                <a:pos x="39" y="3"/>
              </a:cxn>
              <a:cxn ang="0">
                <a:pos x="45" y="1"/>
              </a:cxn>
              <a:cxn ang="0">
                <a:pos x="53" y="0"/>
              </a:cxn>
            </a:cxnLst>
            <a:rect l="0" t="0" r="r" b="b"/>
            <a:pathLst>
              <a:path w="53" h="3">
                <a:moveTo>
                  <a:pt x="0" y="0"/>
                </a:moveTo>
                <a:lnTo>
                  <a:pt x="14" y="0"/>
                </a:lnTo>
                <a:lnTo>
                  <a:pt x="27" y="3"/>
                </a:lnTo>
                <a:lnTo>
                  <a:pt x="32" y="3"/>
                </a:lnTo>
                <a:lnTo>
                  <a:pt x="39" y="3"/>
                </a:lnTo>
                <a:lnTo>
                  <a:pt x="45" y="1"/>
                </a:lnTo>
                <a:lnTo>
                  <a:pt x="5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7" name="Line 89"/>
          <p:cNvSpPr>
            <a:spLocks noChangeShapeType="1"/>
          </p:cNvSpPr>
          <p:nvPr>
            <p:custDataLst>
              <p:tags r:id="rId69"/>
            </p:custDataLst>
          </p:nvPr>
        </p:nvSpPr>
        <p:spPr bwMode="auto">
          <a:xfrm>
            <a:off x="7802563" y="3987800"/>
            <a:ext cx="20637" cy="6350"/>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38" name="Freeform 90"/>
          <p:cNvSpPr>
            <a:spLocks/>
          </p:cNvSpPr>
          <p:nvPr>
            <p:custDataLst>
              <p:tags r:id="rId70"/>
            </p:custDataLst>
          </p:nvPr>
        </p:nvSpPr>
        <p:spPr bwMode="auto">
          <a:xfrm>
            <a:off x="7823200" y="3994150"/>
            <a:ext cx="1588" cy="57150"/>
          </a:xfrm>
          <a:custGeom>
            <a:avLst/>
            <a:gdLst/>
            <a:ahLst/>
            <a:cxnLst>
              <a:cxn ang="0">
                <a:pos x="0" y="0"/>
              </a:cxn>
              <a:cxn ang="0">
                <a:pos x="0" y="6"/>
              </a:cxn>
              <a:cxn ang="0">
                <a:pos x="0" y="13"/>
              </a:cxn>
            </a:cxnLst>
            <a:rect l="0" t="0" r="r" b="b"/>
            <a:pathLst>
              <a:path h="13">
                <a:moveTo>
                  <a:pt x="0" y="0"/>
                </a:moveTo>
                <a:lnTo>
                  <a:pt x="0" y="6"/>
                </a:lnTo>
                <a:lnTo>
                  <a:pt x="0"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9" name="Freeform 91"/>
          <p:cNvSpPr>
            <a:spLocks/>
          </p:cNvSpPr>
          <p:nvPr>
            <p:custDataLst>
              <p:tags r:id="rId71"/>
            </p:custDataLst>
          </p:nvPr>
        </p:nvSpPr>
        <p:spPr bwMode="auto">
          <a:xfrm>
            <a:off x="7777163" y="3987800"/>
            <a:ext cx="14287" cy="58738"/>
          </a:xfrm>
          <a:custGeom>
            <a:avLst/>
            <a:gdLst/>
            <a:ahLst/>
            <a:cxnLst>
              <a:cxn ang="0">
                <a:pos x="0" y="0"/>
              </a:cxn>
              <a:cxn ang="0">
                <a:pos x="15" y="0"/>
              </a:cxn>
              <a:cxn ang="0">
                <a:pos x="26" y="0"/>
              </a:cxn>
            </a:cxnLst>
            <a:rect l="0" t="0" r="r" b="b"/>
            <a:pathLst>
              <a:path w="26">
                <a:moveTo>
                  <a:pt x="0" y="0"/>
                </a:moveTo>
                <a:lnTo>
                  <a:pt x="15" y="0"/>
                </a:lnTo>
                <a:lnTo>
                  <a:pt x="2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0" name="Freeform 92"/>
          <p:cNvSpPr>
            <a:spLocks/>
          </p:cNvSpPr>
          <p:nvPr>
            <p:custDataLst>
              <p:tags r:id="rId72"/>
            </p:custDataLst>
          </p:nvPr>
        </p:nvSpPr>
        <p:spPr bwMode="auto">
          <a:xfrm>
            <a:off x="7770813" y="3968750"/>
            <a:ext cx="6350" cy="60325"/>
          </a:xfrm>
          <a:custGeom>
            <a:avLst/>
            <a:gdLst/>
            <a:ahLst/>
            <a:cxnLst>
              <a:cxn ang="0">
                <a:pos x="20" y="0"/>
              </a:cxn>
              <a:cxn ang="0">
                <a:pos x="0" y="13"/>
              </a:cxn>
              <a:cxn ang="0">
                <a:pos x="4" y="18"/>
              </a:cxn>
              <a:cxn ang="0">
                <a:pos x="10" y="21"/>
              </a:cxn>
              <a:cxn ang="0">
                <a:pos x="14" y="24"/>
              </a:cxn>
              <a:cxn ang="0">
                <a:pos x="20" y="25"/>
              </a:cxn>
              <a:cxn ang="0">
                <a:pos x="20" y="0"/>
              </a:cxn>
            </a:cxnLst>
            <a:rect l="0" t="0" r="r" b="b"/>
            <a:pathLst>
              <a:path w="20" h="25">
                <a:moveTo>
                  <a:pt x="20" y="0"/>
                </a:moveTo>
                <a:lnTo>
                  <a:pt x="0" y="13"/>
                </a:lnTo>
                <a:lnTo>
                  <a:pt x="4" y="18"/>
                </a:lnTo>
                <a:lnTo>
                  <a:pt x="10" y="21"/>
                </a:lnTo>
                <a:lnTo>
                  <a:pt x="14" y="24"/>
                </a:lnTo>
                <a:lnTo>
                  <a:pt x="20" y="25"/>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1" name="Freeform 93"/>
          <p:cNvSpPr>
            <a:spLocks/>
          </p:cNvSpPr>
          <p:nvPr>
            <p:custDataLst>
              <p:tags r:id="rId73"/>
            </p:custDataLst>
          </p:nvPr>
        </p:nvSpPr>
        <p:spPr bwMode="auto">
          <a:xfrm>
            <a:off x="7851775" y="3695700"/>
            <a:ext cx="1588" cy="57150"/>
          </a:xfrm>
          <a:custGeom>
            <a:avLst/>
            <a:gdLst/>
            <a:ahLst/>
            <a:cxnLst>
              <a:cxn ang="0">
                <a:pos x="0" y="24"/>
              </a:cxn>
              <a:cxn ang="0">
                <a:pos x="0" y="0"/>
              </a:cxn>
              <a:cxn ang="0">
                <a:pos x="6" y="12"/>
              </a:cxn>
              <a:cxn ang="0">
                <a:pos x="0" y="24"/>
              </a:cxn>
            </a:cxnLst>
            <a:rect l="0" t="0" r="r" b="b"/>
            <a:pathLst>
              <a:path w="6" h="24">
                <a:moveTo>
                  <a:pt x="0" y="24"/>
                </a:moveTo>
                <a:lnTo>
                  <a:pt x="0" y="0"/>
                </a:lnTo>
                <a:lnTo>
                  <a:pt x="6" y="12"/>
                </a:lnTo>
                <a:lnTo>
                  <a:pt x="0"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6" name="Group 94"/>
          <p:cNvGrpSpPr>
            <a:grpSpLocks/>
          </p:cNvGrpSpPr>
          <p:nvPr>
            <p:custDataLst>
              <p:tags r:id="rId74"/>
            </p:custDataLst>
          </p:nvPr>
        </p:nvGrpSpPr>
        <p:grpSpPr bwMode="auto">
          <a:xfrm>
            <a:off x="7726363" y="3367088"/>
            <a:ext cx="163512" cy="114300"/>
            <a:chOff x="5379" y="2466"/>
            <a:chExt cx="122" cy="71"/>
          </a:xfrm>
          <a:solidFill>
            <a:schemeClr val="accent5">
              <a:lumMod val="60000"/>
              <a:lumOff val="40000"/>
            </a:schemeClr>
          </a:solidFill>
        </p:grpSpPr>
        <p:sp>
          <p:nvSpPr>
            <p:cNvPr id="2143" name="Freeform 95"/>
            <p:cNvSpPr>
              <a:spLocks/>
            </p:cNvSpPr>
            <p:nvPr/>
          </p:nvSpPr>
          <p:spPr bwMode="auto">
            <a:xfrm>
              <a:off x="5428" y="2492"/>
              <a:ext cx="6" cy="9"/>
            </a:xfrm>
            <a:custGeom>
              <a:avLst/>
              <a:gdLst/>
              <a:ahLst/>
              <a:cxnLst>
                <a:cxn ang="0">
                  <a:pos x="19" y="25"/>
                </a:cxn>
                <a:cxn ang="0">
                  <a:pos x="18" y="20"/>
                </a:cxn>
                <a:cxn ang="0">
                  <a:pos x="17" y="12"/>
                </a:cxn>
                <a:cxn ang="0">
                  <a:pos x="16" y="9"/>
                </a:cxn>
                <a:cxn ang="0">
                  <a:pos x="17" y="6"/>
                </a:cxn>
                <a:cxn ang="0">
                  <a:pos x="17" y="3"/>
                </a:cxn>
                <a:cxn ang="0">
                  <a:pos x="19" y="0"/>
                </a:cxn>
                <a:cxn ang="0">
                  <a:pos x="0" y="0"/>
                </a:cxn>
                <a:cxn ang="0">
                  <a:pos x="1" y="7"/>
                </a:cxn>
                <a:cxn ang="0">
                  <a:pos x="5" y="15"/>
                </a:cxn>
                <a:cxn ang="0">
                  <a:pos x="7" y="19"/>
                </a:cxn>
                <a:cxn ang="0">
                  <a:pos x="11" y="23"/>
                </a:cxn>
                <a:cxn ang="0">
                  <a:pos x="15" y="25"/>
                </a:cxn>
                <a:cxn ang="0">
                  <a:pos x="19" y="25"/>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4" name="Freeform 96"/>
            <p:cNvSpPr>
              <a:spLocks/>
            </p:cNvSpPr>
            <p:nvPr/>
          </p:nvSpPr>
          <p:spPr bwMode="auto">
            <a:xfrm>
              <a:off x="5379" y="2505"/>
              <a:ext cx="7" cy="6"/>
            </a:xfrm>
            <a:custGeom>
              <a:avLst/>
              <a:gdLst/>
              <a:ahLst/>
              <a:cxnLst>
                <a:cxn ang="0">
                  <a:pos x="26" y="18"/>
                </a:cxn>
                <a:cxn ang="0">
                  <a:pos x="7" y="18"/>
                </a:cxn>
                <a:cxn ang="0">
                  <a:pos x="3" y="9"/>
                </a:cxn>
                <a:cxn ang="0">
                  <a:pos x="0" y="0"/>
                </a:cxn>
                <a:cxn ang="0">
                  <a:pos x="6" y="2"/>
                </a:cxn>
                <a:cxn ang="0">
                  <a:pos x="13" y="6"/>
                </a:cxn>
                <a:cxn ang="0">
                  <a:pos x="20" y="12"/>
                </a:cxn>
                <a:cxn ang="0">
                  <a:pos x="26" y="18"/>
                </a:cxn>
              </a:cxnLst>
              <a:rect l="0" t="0" r="r" b="b"/>
              <a:pathLst>
                <a:path w="26" h="18">
                  <a:moveTo>
                    <a:pt x="26" y="18"/>
                  </a:moveTo>
                  <a:lnTo>
                    <a:pt x="7" y="18"/>
                  </a:lnTo>
                  <a:lnTo>
                    <a:pt x="3" y="9"/>
                  </a:lnTo>
                  <a:lnTo>
                    <a:pt x="0" y="0"/>
                  </a:lnTo>
                  <a:lnTo>
                    <a:pt x="6" y="2"/>
                  </a:lnTo>
                  <a:lnTo>
                    <a:pt x="13" y="6"/>
                  </a:lnTo>
                  <a:lnTo>
                    <a:pt x="20" y="12"/>
                  </a:lnTo>
                  <a:lnTo>
                    <a:pt x="26"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5" name="Freeform 97"/>
            <p:cNvSpPr>
              <a:spLocks/>
            </p:cNvSpPr>
            <p:nvPr/>
          </p:nvSpPr>
          <p:spPr bwMode="auto">
            <a:xfrm>
              <a:off x="5392" y="2466"/>
              <a:ext cx="5" cy="6"/>
            </a:xfrm>
            <a:custGeom>
              <a:avLst/>
              <a:gdLst/>
              <a:ahLst/>
              <a:cxnLst>
                <a:cxn ang="0">
                  <a:pos x="0" y="18"/>
                </a:cxn>
                <a:cxn ang="0">
                  <a:pos x="13" y="0"/>
                </a:cxn>
                <a:cxn ang="0">
                  <a:pos x="0" y="18"/>
                </a:cxn>
              </a:cxnLst>
              <a:rect l="0" t="0" r="r" b="b"/>
              <a:pathLst>
                <a:path w="13" h="18">
                  <a:moveTo>
                    <a:pt x="0" y="18"/>
                  </a:moveTo>
                  <a:lnTo>
                    <a:pt x="13" y="0"/>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6" name="Freeform 98"/>
            <p:cNvSpPr>
              <a:spLocks/>
            </p:cNvSpPr>
            <p:nvPr/>
          </p:nvSpPr>
          <p:spPr bwMode="auto">
            <a:xfrm>
              <a:off x="5426" y="2468"/>
              <a:ext cx="8" cy="8"/>
            </a:xfrm>
            <a:custGeom>
              <a:avLst/>
              <a:gdLst/>
              <a:ahLst/>
              <a:cxnLst>
                <a:cxn ang="0">
                  <a:pos x="0" y="24"/>
                </a:cxn>
                <a:cxn ang="0">
                  <a:pos x="3" y="23"/>
                </a:cxn>
                <a:cxn ang="0">
                  <a:pos x="7" y="22"/>
                </a:cxn>
                <a:cxn ang="0">
                  <a:pos x="11" y="19"/>
                </a:cxn>
                <a:cxn ang="0">
                  <a:pos x="16" y="16"/>
                </a:cxn>
                <a:cxn ang="0">
                  <a:pos x="20" y="13"/>
                </a:cxn>
                <a:cxn ang="0">
                  <a:pos x="23" y="9"/>
                </a:cxn>
                <a:cxn ang="0">
                  <a:pos x="25" y="4"/>
                </a:cxn>
                <a:cxn ang="0">
                  <a:pos x="26" y="0"/>
                </a:cxn>
                <a:cxn ang="0">
                  <a:pos x="0" y="24"/>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7" name="Freeform 99"/>
            <p:cNvSpPr>
              <a:spLocks/>
            </p:cNvSpPr>
            <p:nvPr/>
          </p:nvSpPr>
          <p:spPr bwMode="auto">
            <a:xfrm>
              <a:off x="5490" y="2490"/>
              <a:ext cx="11" cy="2"/>
            </a:xfrm>
            <a:custGeom>
              <a:avLst/>
              <a:gdLst/>
              <a:ahLst/>
              <a:cxnLst>
                <a:cxn ang="0">
                  <a:pos x="0" y="6"/>
                </a:cxn>
                <a:cxn ang="0">
                  <a:pos x="10" y="6"/>
                </a:cxn>
                <a:cxn ang="0">
                  <a:pos x="17" y="5"/>
                </a:cxn>
                <a:cxn ang="0">
                  <a:pos x="25" y="4"/>
                </a:cxn>
                <a:cxn ang="0">
                  <a:pos x="34" y="0"/>
                </a:cxn>
              </a:cxnLst>
              <a:rect l="0" t="0" r="r" b="b"/>
              <a:pathLst>
                <a:path w="34" h="6">
                  <a:moveTo>
                    <a:pt x="0" y="6"/>
                  </a:moveTo>
                  <a:lnTo>
                    <a:pt x="10" y="6"/>
                  </a:lnTo>
                  <a:lnTo>
                    <a:pt x="17" y="5"/>
                  </a:lnTo>
                  <a:lnTo>
                    <a:pt x="25" y="4"/>
                  </a:lnTo>
                  <a:lnTo>
                    <a:pt x="34"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8" name="Line 100"/>
            <p:cNvSpPr>
              <a:spLocks noChangeShapeType="1"/>
            </p:cNvSpPr>
            <p:nvPr/>
          </p:nvSpPr>
          <p:spPr bwMode="auto">
            <a:xfrm flipH="1">
              <a:off x="5495" y="2490"/>
              <a:ext cx="6"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49" name="Freeform 101"/>
            <p:cNvSpPr>
              <a:spLocks/>
            </p:cNvSpPr>
            <p:nvPr/>
          </p:nvSpPr>
          <p:spPr bwMode="auto">
            <a:xfrm>
              <a:off x="5464" y="2530"/>
              <a:ext cx="1" cy="7"/>
            </a:xfrm>
            <a:custGeom>
              <a:avLst/>
              <a:gdLst/>
              <a:ahLst/>
              <a:cxnLst>
                <a:cxn ang="0">
                  <a:pos x="0" y="19"/>
                </a:cxn>
                <a:cxn ang="0">
                  <a:pos x="0" y="9"/>
                </a:cxn>
                <a:cxn ang="0">
                  <a:pos x="0" y="0"/>
                </a:cxn>
              </a:cxnLst>
              <a:rect l="0" t="0" r="r" b="b"/>
              <a:pathLst>
                <a:path h="19">
                  <a:moveTo>
                    <a:pt x="0" y="19"/>
                  </a:moveTo>
                  <a:lnTo>
                    <a:pt x="0" y="9"/>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0" name="Line 102"/>
            <p:cNvSpPr>
              <a:spLocks noChangeShapeType="1"/>
            </p:cNvSpPr>
            <p:nvPr/>
          </p:nvSpPr>
          <p:spPr bwMode="auto">
            <a:xfrm>
              <a:off x="5464" y="2530"/>
              <a:ext cx="6"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51" name="Freeform 103"/>
            <p:cNvSpPr>
              <a:spLocks/>
            </p:cNvSpPr>
            <p:nvPr/>
          </p:nvSpPr>
          <p:spPr bwMode="auto">
            <a:xfrm>
              <a:off x="5466" y="2530"/>
              <a:ext cx="4" cy="2"/>
            </a:xfrm>
            <a:custGeom>
              <a:avLst/>
              <a:gdLst/>
              <a:ahLst/>
              <a:cxnLst>
                <a:cxn ang="0">
                  <a:pos x="14" y="0"/>
                </a:cxn>
                <a:cxn ang="0">
                  <a:pos x="7" y="3"/>
                </a:cxn>
                <a:cxn ang="0">
                  <a:pos x="0" y="6"/>
                </a:cxn>
              </a:cxnLst>
              <a:rect l="0" t="0" r="r" b="b"/>
              <a:pathLst>
                <a:path w="14" h="6">
                  <a:moveTo>
                    <a:pt x="14" y="0"/>
                  </a:moveTo>
                  <a:lnTo>
                    <a:pt x="7" y="3"/>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152" name="Freeform 104"/>
          <p:cNvSpPr>
            <a:spLocks/>
          </p:cNvSpPr>
          <p:nvPr>
            <p:custDataLst>
              <p:tags r:id="rId75"/>
            </p:custDataLst>
          </p:nvPr>
        </p:nvSpPr>
        <p:spPr bwMode="auto">
          <a:xfrm>
            <a:off x="6310313" y="3228975"/>
            <a:ext cx="6350" cy="57150"/>
          </a:xfrm>
          <a:custGeom>
            <a:avLst/>
            <a:gdLst/>
            <a:ahLst/>
            <a:cxnLst>
              <a:cxn ang="0">
                <a:pos x="13" y="111"/>
              </a:cxn>
              <a:cxn ang="0">
                <a:pos x="9" y="103"/>
              </a:cxn>
              <a:cxn ang="0">
                <a:pos x="4" y="95"/>
              </a:cxn>
              <a:cxn ang="0">
                <a:pos x="2" y="91"/>
              </a:cxn>
              <a:cxn ang="0">
                <a:pos x="1" y="87"/>
              </a:cxn>
              <a:cxn ang="0">
                <a:pos x="0" y="80"/>
              </a:cxn>
              <a:cxn ang="0">
                <a:pos x="0" y="74"/>
              </a:cxn>
              <a:cxn ang="0">
                <a:pos x="0" y="61"/>
              </a:cxn>
              <a:cxn ang="0">
                <a:pos x="1" y="51"/>
              </a:cxn>
              <a:cxn ang="0">
                <a:pos x="3" y="41"/>
              </a:cxn>
              <a:cxn ang="0">
                <a:pos x="5" y="33"/>
              </a:cxn>
              <a:cxn ang="0">
                <a:pos x="9" y="24"/>
              </a:cxn>
              <a:cxn ang="0">
                <a:pos x="14" y="17"/>
              </a:cxn>
              <a:cxn ang="0">
                <a:pos x="20" y="9"/>
              </a:cxn>
              <a:cxn ang="0">
                <a:pos x="26" y="0"/>
              </a:cxn>
              <a:cxn ang="0">
                <a:pos x="26" y="6"/>
              </a:cxn>
              <a:cxn ang="0">
                <a:pos x="26" y="13"/>
              </a:cxn>
              <a:cxn ang="0">
                <a:pos x="26" y="22"/>
              </a:cxn>
              <a:cxn ang="0">
                <a:pos x="26" y="32"/>
              </a:cxn>
              <a:cxn ang="0">
                <a:pos x="25" y="44"/>
              </a:cxn>
              <a:cxn ang="0">
                <a:pos x="22" y="56"/>
              </a:cxn>
              <a:cxn ang="0">
                <a:pos x="18" y="67"/>
              </a:cxn>
              <a:cxn ang="0">
                <a:pos x="13" y="80"/>
              </a:cxn>
              <a:cxn ang="0">
                <a:pos x="13" y="111"/>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3" name="Freeform 105"/>
          <p:cNvSpPr>
            <a:spLocks/>
          </p:cNvSpPr>
          <p:nvPr>
            <p:custDataLst>
              <p:tags r:id="rId76"/>
            </p:custDataLst>
          </p:nvPr>
        </p:nvSpPr>
        <p:spPr bwMode="auto">
          <a:xfrm>
            <a:off x="3209925" y="5368925"/>
            <a:ext cx="53975" cy="58738"/>
          </a:xfrm>
          <a:custGeom>
            <a:avLst/>
            <a:gdLst/>
            <a:ahLst/>
            <a:cxnLst>
              <a:cxn ang="0">
                <a:pos x="0" y="19"/>
              </a:cxn>
              <a:cxn ang="0">
                <a:pos x="11" y="20"/>
              </a:cxn>
              <a:cxn ang="0">
                <a:pos x="21" y="21"/>
              </a:cxn>
              <a:cxn ang="0">
                <a:pos x="29" y="23"/>
              </a:cxn>
              <a:cxn ang="0">
                <a:pos x="36" y="26"/>
              </a:cxn>
              <a:cxn ang="0">
                <a:pos x="50" y="33"/>
              </a:cxn>
              <a:cxn ang="0">
                <a:pos x="61" y="40"/>
              </a:cxn>
              <a:cxn ang="0">
                <a:pos x="70" y="48"/>
              </a:cxn>
              <a:cxn ang="0">
                <a:pos x="79" y="55"/>
              </a:cxn>
              <a:cxn ang="0">
                <a:pos x="84" y="58"/>
              </a:cxn>
              <a:cxn ang="0">
                <a:pos x="89" y="60"/>
              </a:cxn>
              <a:cxn ang="0">
                <a:pos x="95" y="61"/>
              </a:cxn>
              <a:cxn ang="0">
                <a:pos x="100" y="62"/>
              </a:cxn>
              <a:cxn ang="0">
                <a:pos x="105" y="61"/>
              </a:cxn>
              <a:cxn ang="0">
                <a:pos x="109" y="60"/>
              </a:cxn>
              <a:cxn ang="0">
                <a:pos x="113" y="58"/>
              </a:cxn>
              <a:cxn ang="0">
                <a:pos x="117" y="56"/>
              </a:cxn>
              <a:cxn ang="0">
                <a:pos x="122" y="51"/>
              </a:cxn>
              <a:cxn ang="0">
                <a:pos x="126" y="49"/>
              </a:cxn>
              <a:cxn ang="0">
                <a:pos x="110" y="33"/>
              </a:cxn>
              <a:cxn ang="0">
                <a:pos x="96" y="21"/>
              </a:cxn>
              <a:cxn ang="0">
                <a:pos x="89" y="15"/>
              </a:cxn>
              <a:cxn ang="0">
                <a:pos x="81" y="9"/>
              </a:cxn>
              <a:cxn ang="0">
                <a:pos x="72" y="5"/>
              </a:cxn>
              <a:cxn ang="0">
                <a:pos x="61" y="0"/>
              </a:cxn>
              <a:cxn ang="0">
                <a:pos x="0" y="0"/>
              </a:cxn>
              <a:cxn ang="0">
                <a:pos x="0" y="9"/>
              </a:cxn>
              <a:cxn ang="0">
                <a:pos x="0" y="19"/>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4" name="Freeform 106"/>
          <p:cNvSpPr>
            <a:spLocks/>
          </p:cNvSpPr>
          <p:nvPr>
            <p:custDataLst>
              <p:tags r:id="rId77"/>
            </p:custDataLst>
          </p:nvPr>
        </p:nvSpPr>
        <p:spPr bwMode="auto">
          <a:xfrm>
            <a:off x="5511800" y="5207000"/>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5" name="Freeform 107"/>
          <p:cNvSpPr>
            <a:spLocks/>
          </p:cNvSpPr>
          <p:nvPr>
            <p:custDataLst>
              <p:tags r:id="rId78"/>
            </p:custDataLst>
          </p:nvPr>
        </p:nvSpPr>
        <p:spPr bwMode="auto">
          <a:xfrm>
            <a:off x="7666038" y="1978025"/>
            <a:ext cx="20637" cy="57150"/>
          </a:xfrm>
          <a:custGeom>
            <a:avLst/>
            <a:gdLst/>
            <a:ahLst/>
            <a:cxnLst>
              <a:cxn ang="0">
                <a:pos x="46" y="0"/>
              </a:cxn>
              <a:cxn ang="0">
                <a:pos x="40" y="7"/>
              </a:cxn>
              <a:cxn ang="0">
                <a:pos x="35" y="13"/>
              </a:cxn>
              <a:cxn ang="0">
                <a:pos x="31" y="14"/>
              </a:cxn>
              <a:cxn ang="0">
                <a:pos x="29" y="15"/>
              </a:cxn>
              <a:cxn ang="0">
                <a:pos x="26" y="16"/>
              </a:cxn>
              <a:cxn ang="0">
                <a:pos x="23" y="16"/>
              </a:cxn>
              <a:cxn ang="0">
                <a:pos x="16" y="14"/>
              </a:cxn>
              <a:cxn ang="0">
                <a:pos x="11" y="11"/>
              </a:cxn>
              <a:cxn ang="0">
                <a:pos x="5" y="6"/>
              </a:cxn>
              <a:cxn ang="0">
                <a:pos x="0" y="0"/>
              </a:cxn>
              <a:cxn ang="0">
                <a:pos x="46" y="0"/>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6" name="Freeform 108"/>
          <p:cNvSpPr>
            <a:spLocks/>
          </p:cNvSpPr>
          <p:nvPr>
            <p:custDataLst>
              <p:tags r:id="rId79"/>
            </p:custDataLst>
          </p:nvPr>
        </p:nvSpPr>
        <p:spPr bwMode="auto">
          <a:xfrm>
            <a:off x="7842250" y="2011363"/>
            <a:ext cx="15875" cy="57150"/>
          </a:xfrm>
          <a:custGeom>
            <a:avLst/>
            <a:gdLst/>
            <a:ahLst/>
            <a:cxnLst>
              <a:cxn ang="0">
                <a:pos x="39" y="25"/>
              </a:cxn>
              <a:cxn ang="0">
                <a:pos x="36" y="26"/>
              </a:cxn>
              <a:cxn ang="0">
                <a:pos x="32" y="26"/>
              </a:cxn>
              <a:cxn ang="0">
                <a:pos x="28" y="26"/>
              </a:cxn>
              <a:cxn ang="0">
                <a:pos x="25" y="25"/>
              </a:cxn>
              <a:cxn ang="0">
                <a:pos x="18" y="22"/>
              </a:cxn>
              <a:cxn ang="0">
                <a:pos x="12" y="18"/>
              </a:cxn>
              <a:cxn ang="0">
                <a:pos x="7" y="13"/>
              </a:cxn>
              <a:cxn ang="0">
                <a:pos x="3" y="7"/>
              </a:cxn>
              <a:cxn ang="0">
                <a:pos x="1" y="3"/>
              </a:cxn>
              <a:cxn ang="0">
                <a:pos x="0" y="0"/>
              </a:cxn>
              <a:cxn ang="0">
                <a:pos x="11" y="6"/>
              </a:cxn>
              <a:cxn ang="0">
                <a:pos x="22" y="13"/>
              </a:cxn>
              <a:cxn ang="0">
                <a:pos x="33" y="20"/>
              </a:cxn>
              <a:cxn ang="0">
                <a:pos x="39" y="25"/>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7" name="Freeform 109"/>
          <p:cNvSpPr>
            <a:spLocks/>
          </p:cNvSpPr>
          <p:nvPr>
            <p:custDataLst>
              <p:tags r:id="rId80"/>
            </p:custDataLst>
          </p:nvPr>
        </p:nvSpPr>
        <p:spPr bwMode="auto">
          <a:xfrm>
            <a:off x="7291388" y="2241550"/>
            <a:ext cx="4762" cy="58738"/>
          </a:xfrm>
          <a:custGeom>
            <a:avLst/>
            <a:gdLst/>
            <a:ahLst/>
            <a:cxnLst>
              <a:cxn ang="0">
                <a:pos x="11" y="0"/>
              </a:cxn>
              <a:cxn ang="0">
                <a:pos x="11" y="5"/>
              </a:cxn>
              <a:cxn ang="0">
                <a:pos x="10" y="12"/>
              </a:cxn>
              <a:cxn ang="0">
                <a:pos x="9" y="20"/>
              </a:cxn>
              <a:cxn ang="0">
                <a:pos x="4" y="25"/>
              </a:cxn>
              <a:cxn ang="0">
                <a:pos x="2" y="23"/>
              </a:cxn>
              <a:cxn ang="0">
                <a:pos x="1" y="20"/>
              </a:cxn>
              <a:cxn ang="0">
                <a:pos x="0" y="15"/>
              </a:cxn>
              <a:cxn ang="0">
                <a:pos x="0" y="12"/>
              </a:cxn>
              <a:cxn ang="0">
                <a:pos x="1" y="9"/>
              </a:cxn>
              <a:cxn ang="0">
                <a:pos x="3" y="5"/>
              </a:cxn>
              <a:cxn ang="0">
                <a:pos x="6" y="2"/>
              </a:cxn>
              <a:cxn ang="0">
                <a:pos x="11" y="0"/>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8" name="Freeform 110"/>
          <p:cNvSpPr>
            <a:spLocks/>
          </p:cNvSpPr>
          <p:nvPr>
            <p:custDataLst>
              <p:tags r:id="rId81"/>
            </p:custDataLst>
          </p:nvPr>
        </p:nvSpPr>
        <p:spPr bwMode="auto">
          <a:xfrm>
            <a:off x="7105650" y="2803525"/>
            <a:ext cx="14288" cy="58738"/>
          </a:xfrm>
          <a:custGeom>
            <a:avLst/>
            <a:gdLst/>
            <a:ahLst/>
            <a:cxnLst>
              <a:cxn ang="0">
                <a:pos x="20" y="0"/>
              </a:cxn>
              <a:cxn ang="0">
                <a:pos x="16" y="12"/>
              </a:cxn>
              <a:cxn ang="0">
                <a:pos x="10" y="20"/>
              </a:cxn>
              <a:cxn ang="0">
                <a:pos x="5" y="26"/>
              </a:cxn>
              <a:cxn ang="0">
                <a:pos x="0" y="31"/>
              </a:cxn>
              <a:cxn ang="0">
                <a:pos x="0" y="25"/>
              </a:cxn>
              <a:cxn ang="0">
                <a:pos x="1" y="19"/>
              </a:cxn>
              <a:cxn ang="0">
                <a:pos x="2" y="13"/>
              </a:cxn>
              <a:cxn ang="0">
                <a:pos x="5" y="9"/>
              </a:cxn>
              <a:cxn ang="0">
                <a:pos x="8" y="6"/>
              </a:cxn>
              <a:cxn ang="0">
                <a:pos x="11" y="3"/>
              </a:cxn>
              <a:cxn ang="0">
                <a:pos x="16" y="0"/>
              </a:cxn>
              <a:cxn ang="0">
                <a:pos x="20" y="0"/>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9" name="Freeform 111"/>
          <p:cNvSpPr>
            <a:spLocks/>
          </p:cNvSpPr>
          <p:nvPr>
            <p:custDataLst>
              <p:tags r:id="rId82"/>
            </p:custDataLst>
          </p:nvPr>
        </p:nvSpPr>
        <p:spPr bwMode="auto">
          <a:xfrm>
            <a:off x="7123113" y="2738438"/>
            <a:ext cx="15875" cy="57150"/>
          </a:xfrm>
          <a:custGeom>
            <a:avLst/>
            <a:gdLst/>
            <a:ahLst/>
            <a:cxnLst>
              <a:cxn ang="0">
                <a:pos x="13" y="37"/>
              </a:cxn>
              <a:cxn ang="0">
                <a:pos x="0" y="12"/>
              </a:cxn>
              <a:cxn ang="0">
                <a:pos x="6" y="7"/>
              </a:cxn>
              <a:cxn ang="0">
                <a:pos x="13" y="4"/>
              </a:cxn>
              <a:cxn ang="0">
                <a:pos x="21" y="1"/>
              </a:cxn>
              <a:cxn ang="0">
                <a:pos x="26" y="0"/>
              </a:cxn>
              <a:cxn ang="0">
                <a:pos x="26" y="6"/>
              </a:cxn>
              <a:cxn ang="0">
                <a:pos x="25" y="11"/>
              </a:cxn>
              <a:cxn ang="0">
                <a:pos x="24" y="17"/>
              </a:cxn>
              <a:cxn ang="0">
                <a:pos x="23" y="21"/>
              </a:cxn>
              <a:cxn ang="0">
                <a:pos x="18" y="29"/>
              </a:cxn>
              <a:cxn ang="0">
                <a:pos x="13" y="37"/>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0" name="Freeform 112"/>
          <p:cNvSpPr>
            <a:spLocks/>
          </p:cNvSpPr>
          <p:nvPr>
            <p:custDataLst>
              <p:tags r:id="rId83"/>
            </p:custDataLst>
          </p:nvPr>
        </p:nvSpPr>
        <p:spPr bwMode="auto">
          <a:xfrm>
            <a:off x="7011988" y="2587625"/>
            <a:ext cx="1587" cy="60325"/>
          </a:xfrm>
          <a:custGeom>
            <a:avLst/>
            <a:gdLst/>
            <a:ahLst/>
            <a:cxnLst>
              <a:cxn ang="0">
                <a:pos x="0" y="18"/>
              </a:cxn>
              <a:cxn ang="0">
                <a:pos x="0" y="0"/>
              </a:cxn>
              <a:cxn ang="0">
                <a:pos x="7" y="12"/>
              </a:cxn>
              <a:cxn ang="0">
                <a:pos x="0" y="18"/>
              </a:cxn>
            </a:cxnLst>
            <a:rect l="0" t="0" r="r" b="b"/>
            <a:pathLst>
              <a:path w="7" h="18">
                <a:moveTo>
                  <a:pt x="0" y="18"/>
                </a:moveTo>
                <a:lnTo>
                  <a:pt x="0" y="0"/>
                </a:lnTo>
                <a:lnTo>
                  <a:pt x="7" y="12"/>
                </a:lnTo>
                <a:lnTo>
                  <a:pt x="0" y="1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1" name="Freeform 113"/>
          <p:cNvSpPr>
            <a:spLocks/>
          </p:cNvSpPr>
          <p:nvPr>
            <p:custDataLst>
              <p:tags r:id="rId84"/>
            </p:custDataLst>
          </p:nvPr>
        </p:nvSpPr>
        <p:spPr bwMode="auto">
          <a:xfrm>
            <a:off x="3863975" y="1714500"/>
            <a:ext cx="9525" cy="57150"/>
          </a:xfrm>
          <a:custGeom>
            <a:avLst/>
            <a:gdLst/>
            <a:ahLst/>
            <a:cxnLst>
              <a:cxn ang="0">
                <a:pos x="0" y="12"/>
              </a:cxn>
              <a:cxn ang="0">
                <a:pos x="19" y="0"/>
              </a:cxn>
              <a:cxn ang="0">
                <a:pos x="24" y="5"/>
              </a:cxn>
              <a:cxn ang="0">
                <a:pos x="28" y="12"/>
              </a:cxn>
              <a:cxn ang="0">
                <a:pos x="32" y="22"/>
              </a:cxn>
              <a:cxn ang="0">
                <a:pos x="33" y="31"/>
              </a:cxn>
              <a:cxn ang="0">
                <a:pos x="27" y="30"/>
              </a:cxn>
              <a:cxn ang="0">
                <a:pos x="22" y="28"/>
              </a:cxn>
              <a:cxn ang="0">
                <a:pos x="16" y="25"/>
              </a:cxn>
              <a:cxn ang="0">
                <a:pos x="11" y="22"/>
              </a:cxn>
              <a:cxn ang="0">
                <a:pos x="3" y="15"/>
              </a:cxn>
              <a:cxn ang="0">
                <a:pos x="0" y="12"/>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2" name="Freeform 114"/>
          <p:cNvSpPr>
            <a:spLocks/>
          </p:cNvSpPr>
          <p:nvPr>
            <p:custDataLst>
              <p:tags r:id="rId85"/>
            </p:custDataLst>
          </p:nvPr>
        </p:nvSpPr>
        <p:spPr bwMode="auto">
          <a:xfrm>
            <a:off x="3849688" y="1482725"/>
            <a:ext cx="3175" cy="57150"/>
          </a:xfrm>
          <a:custGeom>
            <a:avLst/>
            <a:gdLst/>
            <a:ahLst/>
            <a:cxnLst>
              <a:cxn ang="0">
                <a:pos x="14" y="0"/>
              </a:cxn>
              <a:cxn ang="0">
                <a:pos x="0" y="6"/>
              </a:cxn>
              <a:cxn ang="0">
                <a:pos x="14" y="0"/>
              </a:cxn>
            </a:cxnLst>
            <a:rect l="0" t="0" r="r" b="b"/>
            <a:pathLst>
              <a:path w="14" h="6">
                <a:moveTo>
                  <a:pt x="14" y="0"/>
                </a:moveTo>
                <a:lnTo>
                  <a:pt x="0" y="6"/>
                </a:lnTo>
                <a:lnTo>
                  <a:pt x="1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3" name="Freeform 115"/>
          <p:cNvSpPr>
            <a:spLocks/>
          </p:cNvSpPr>
          <p:nvPr>
            <p:custDataLst>
              <p:tags r:id="rId86"/>
            </p:custDataLst>
          </p:nvPr>
        </p:nvSpPr>
        <p:spPr bwMode="auto">
          <a:xfrm>
            <a:off x="5330825" y="3260725"/>
            <a:ext cx="25400" cy="55563"/>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4" name="Freeform 116"/>
          <p:cNvSpPr>
            <a:spLocks/>
          </p:cNvSpPr>
          <p:nvPr>
            <p:custDataLst>
              <p:tags r:id="rId87"/>
            </p:custDataLst>
          </p:nvPr>
        </p:nvSpPr>
        <p:spPr bwMode="auto">
          <a:xfrm>
            <a:off x="5033963" y="3122613"/>
            <a:ext cx="19050" cy="58737"/>
          </a:xfrm>
          <a:custGeom>
            <a:avLst/>
            <a:gdLst/>
            <a:ahLst/>
            <a:cxnLst>
              <a:cxn ang="0">
                <a:pos x="14" y="0"/>
              </a:cxn>
              <a:cxn ang="0">
                <a:pos x="8" y="10"/>
              </a:cxn>
              <a:cxn ang="0">
                <a:pos x="4" y="19"/>
              </a:cxn>
              <a:cxn ang="0">
                <a:pos x="2" y="28"/>
              </a:cxn>
              <a:cxn ang="0">
                <a:pos x="0" y="37"/>
              </a:cxn>
              <a:cxn ang="0">
                <a:pos x="0" y="42"/>
              </a:cxn>
              <a:cxn ang="0">
                <a:pos x="2" y="47"/>
              </a:cxn>
              <a:cxn ang="0">
                <a:pos x="3" y="51"/>
              </a:cxn>
              <a:cxn ang="0">
                <a:pos x="5" y="55"/>
              </a:cxn>
              <a:cxn ang="0">
                <a:pos x="7" y="58"/>
              </a:cxn>
              <a:cxn ang="0">
                <a:pos x="9" y="60"/>
              </a:cxn>
              <a:cxn ang="0">
                <a:pos x="13" y="62"/>
              </a:cxn>
              <a:cxn ang="0">
                <a:pos x="16" y="64"/>
              </a:cxn>
              <a:cxn ang="0">
                <a:pos x="22" y="67"/>
              </a:cxn>
              <a:cxn ang="0">
                <a:pos x="31" y="68"/>
              </a:cxn>
              <a:cxn ang="0">
                <a:pos x="39" y="68"/>
              </a:cxn>
              <a:cxn ang="0">
                <a:pos x="47" y="68"/>
              </a:cxn>
              <a:cxn ang="0">
                <a:pos x="41" y="58"/>
              </a:cxn>
              <a:cxn ang="0">
                <a:pos x="38" y="48"/>
              </a:cxn>
              <a:cxn ang="0">
                <a:pos x="36" y="43"/>
              </a:cxn>
              <a:cxn ang="0">
                <a:pos x="35" y="38"/>
              </a:cxn>
              <a:cxn ang="0">
                <a:pos x="33" y="31"/>
              </a:cxn>
              <a:cxn ang="0">
                <a:pos x="33" y="25"/>
              </a:cxn>
              <a:cxn ang="0">
                <a:pos x="24" y="13"/>
              </a:cxn>
              <a:cxn ang="0">
                <a:pos x="14" y="0"/>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7" name="Group 117"/>
          <p:cNvGrpSpPr>
            <a:grpSpLocks/>
          </p:cNvGrpSpPr>
          <p:nvPr>
            <p:custDataLst>
              <p:tags r:id="rId88"/>
            </p:custDataLst>
          </p:nvPr>
        </p:nvGrpSpPr>
        <p:grpSpPr bwMode="auto">
          <a:xfrm>
            <a:off x="5805488" y="3309938"/>
            <a:ext cx="46037" cy="374650"/>
            <a:chOff x="3950" y="2430"/>
            <a:chExt cx="36" cy="234"/>
          </a:xfrm>
          <a:solidFill>
            <a:schemeClr val="accent5">
              <a:lumMod val="60000"/>
              <a:lumOff val="40000"/>
            </a:schemeClr>
          </a:solidFill>
        </p:grpSpPr>
        <p:sp>
          <p:nvSpPr>
            <p:cNvPr id="2166" name="Freeform 118"/>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7" name="Freeform 119"/>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8" name="Freeform 120"/>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9" name="Rectangle 121"/>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endParaRPr lang="en-US" sz="800" dirty="0">
                <a:solidFill>
                  <a:prstClr val="black"/>
                </a:solidFill>
                <a:latin typeface="Arial" pitchFamily="34" charset="0"/>
                <a:cs typeface="Arial" pitchFamily="34" charset="0"/>
              </a:endParaRPr>
            </a:p>
          </p:txBody>
        </p:sp>
        <p:sp>
          <p:nvSpPr>
            <p:cNvPr id="2170" name="Line 122"/>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71" name="Freeform 123"/>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2" name="Freeform 124"/>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3" name="Line 125"/>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74" name="Freeform 126"/>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5" name="Freeform 127"/>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6" name="Line 128"/>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77" name="Freeform 129"/>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8" name="Freeform 130"/>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9" name="Freeform 131"/>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0" name="Freeform 132"/>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1" name="Freeform 133"/>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2" name="Freeform 134"/>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3" name="Freeform 135"/>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4" name="Rectangle 136"/>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endParaRPr lang="en-US" sz="800" dirty="0">
                <a:solidFill>
                  <a:prstClr val="black"/>
                </a:solidFill>
                <a:latin typeface="Arial" pitchFamily="34" charset="0"/>
                <a:cs typeface="Arial" pitchFamily="34" charset="0"/>
              </a:endParaRPr>
            </a:p>
          </p:txBody>
        </p:sp>
        <p:sp>
          <p:nvSpPr>
            <p:cNvPr id="2185" name="Line 137"/>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86" name="Freeform 138"/>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7" name="Freeform 139"/>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8" name="Line 140"/>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89" name="Freeform 141"/>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0" name="Freeform 142"/>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1" name="Line 143"/>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92" name="Freeform 144"/>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3" name="Freeform 145"/>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4" name="Freeform 146"/>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5" name="Freeform 147"/>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6" name="Freeform 148"/>
            <p:cNvSpPr>
              <a:spLocks/>
            </p:cNvSpPr>
            <p:nvPr/>
          </p:nvSpPr>
          <p:spPr bwMode="auto">
            <a:xfrm>
              <a:off x="3950" y="2430"/>
              <a:ext cx="7" cy="6"/>
            </a:xfrm>
            <a:custGeom>
              <a:avLst/>
              <a:gdLst/>
              <a:ahLst/>
              <a:cxnLst>
                <a:cxn ang="0">
                  <a:pos x="13" y="18"/>
                </a:cxn>
                <a:cxn ang="0">
                  <a:pos x="20" y="0"/>
                </a:cxn>
                <a:cxn ang="0">
                  <a:pos x="0" y="0"/>
                </a:cxn>
                <a:cxn ang="0">
                  <a:pos x="13" y="18"/>
                </a:cxn>
              </a:cxnLst>
              <a:rect l="0" t="0" r="r" b="b"/>
              <a:pathLst>
                <a:path w="20" h="18">
                  <a:moveTo>
                    <a:pt x="13" y="18"/>
                  </a:moveTo>
                  <a:lnTo>
                    <a:pt x="20" y="0"/>
                  </a:lnTo>
                  <a:lnTo>
                    <a:pt x="0" y="0"/>
                  </a:lnTo>
                  <a:lnTo>
                    <a:pt x="13"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grpSp>
        <p:nvGrpSpPr>
          <p:cNvPr id="8" name="Group 149"/>
          <p:cNvGrpSpPr>
            <a:grpSpLocks/>
          </p:cNvGrpSpPr>
          <p:nvPr>
            <p:custDataLst>
              <p:tags r:id="rId89"/>
            </p:custDataLst>
          </p:nvPr>
        </p:nvGrpSpPr>
        <p:grpSpPr bwMode="auto">
          <a:xfrm>
            <a:off x="7870825" y="3810000"/>
            <a:ext cx="185738" cy="214313"/>
            <a:chOff x="5486" y="2743"/>
            <a:chExt cx="137" cy="132"/>
          </a:xfrm>
          <a:solidFill>
            <a:schemeClr val="accent5">
              <a:lumMod val="60000"/>
              <a:lumOff val="40000"/>
            </a:schemeClr>
          </a:solidFill>
        </p:grpSpPr>
        <p:sp>
          <p:nvSpPr>
            <p:cNvPr id="2198" name="Freeform 150"/>
            <p:cNvSpPr>
              <a:spLocks/>
            </p:cNvSpPr>
            <p:nvPr/>
          </p:nvSpPr>
          <p:spPr bwMode="auto">
            <a:xfrm>
              <a:off x="5595" y="2806"/>
              <a:ext cx="13" cy="28"/>
            </a:xfrm>
            <a:custGeom>
              <a:avLst/>
              <a:gdLst/>
              <a:ahLst/>
              <a:cxnLst>
                <a:cxn ang="0">
                  <a:pos x="0" y="31"/>
                </a:cxn>
                <a:cxn ang="0">
                  <a:pos x="0" y="42"/>
                </a:cxn>
                <a:cxn ang="0">
                  <a:pos x="2" y="51"/>
                </a:cxn>
                <a:cxn ang="0">
                  <a:pos x="5" y="59"/>
                </a:cxn>
                <a:cxn ang="0">
                  <a:pos x="10" y="66"/>
                </a:cxn>
                <a:cxn ang="0">
                  <a:pos x="15" y="72"/>
                </a:cxn>
                <a:cxn ang="0">
                  <a:pos x="22" y="77"/>
                </a:cxn>
                <a:cxn ang="0">
                  <a:pos x="31" y="82"/>
                </a:cxn>
                <a:cxn ang="0">
                  <a:pos x="40" y="87"/>
                </a:cxn>
                <a:cxn ang="0">
                  <a:pos x="35" y="82"/>
                </a:cxn>
                <a:cxn ang="0">
                  <a:pos x="32" y="77"/>
                </a:cxn>
                <a:cxn ang="0">
                  <a:pos x="29" y="71"/>
                </a:cxn>
                <a:cxn ang="0">
                  <a:pos x="26" y="65"/>
                </a:cxn>
                <a:cxn ang="0">
                  <a:pos x="22" y="52"/>
                </a:cxn>
                <a:cxn ang="0">
                  <a:pos x="20" y="39"/>
                </a:cxn>
                <a:cxn ang="0">
                  <a:pos x="18" y="27"/>
                </a:cxn>
                <a:cxn ang="0">
                  <a:pos x="13" y="16"/>
                </a:cxn>
                <a:cxn ang="0">
                  <a:pos x="11" y="11"/>
                </a:cxn>
                <a:cxn ang="0">
                  <a:pos x="8" y="6"/>
                </a:cxn>
                <a:cxn ang="0">
                  <a:pos x="4" y="3"/>
                </a:cxn>
                <a:cxn ang="0">
                  <a:pos x="0" y="0"/>
                </a:cxn>
                <a:cxn ang="0">
                  <a:pos x="0" y="9"/>
                </a:cxn>
                <a:cxn ang="0">
                  <a:pos x="0" y="16"/>
                </a:cxn>
                <a:cxn ang="0">
                  <a:pos x="0" y="23"/>
                </a:cxn>
                <a:cxn ang="0">
                  <a:pos x="0" y="31"/>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9" name="Freeform 151"/>
            <p:cNvSpPr>
              <a:spLocks/>
            </p:cNvSpPr>
            <p:nvPr/>
          </p:nvSpPr>
          <p:spPr bwMode="auto">
            <a:xfrm>
              <a:off x="5603" y="2842"/>
              <a:ext cx="20" cy="12"/>
            </a:xfrm>
            <a:custGeom>
              <a:avLst/>
              <a:gdLst/>
              <a:ahLst/>
              <a:cxnLst>
                <a:cxn ang="0">
                  <a:pos x="0" y="31"/>
                </a:cxn>
                <a:cxn ang="0">
                  <a:pos x="19" y="32"/>
                </a:cxn>
                <a:cxn ang="0">
                  <a:pos x="35" y="34"/>
                </a:cxn>
                <a:cxn ang="0">
                  <a:pos x="49" y="36"/>
                </a:cxn>
                <a:cxn ang="0">
                  <a:pos x="61" y="37"/>
                </a:cxn>
                <a:cxn ang="0">
                  <a:pos x="55" y="29"/>
                </a:cxn>
                <a:cxn ang="0">
                  <a:pos x="49" y="22"/>
                </a:cxn>
                <a:cxn ang="0">
                  <a:pos x="42" y="17"/>
                </a:cxn>
                <a:cxn ang="0">
                  <a:pos x="35" y="12"/>
                </a:cxn>
                <a:cxn ang="0">
                  <a:pos x="28" y="9"/>
                </a:cxn>
                <a:cxn ang="0">
                  <a:pos x="19" y="5"/>
                </a:cxn>
                <a:cxn ang="0">
                  <a:pos x="10" y="2"/>
                </a:cxn>
                <a:cxn ang="0">
                  <a:pos x="0" y="0"/>
                </a:cxn>
                <a:cxn ang="0">
                  <a:pos x="0" y="31"/>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0" name="Freeform 152"/>
            <p:cNvSpPr>
              <a:spLocks/>
            </p:cNvSpPr>
            <p:nvPr/>
          </p:nvSpPr>
          <p:spPr bwMode="auto">
            <a:xfrm>
              <a:off x="5568" y="2865"/>
              <a:ext cx="13" cy="10"/>
            </a:xfrm>
            <a:custGeom>
              <a:avLst/>
              <a:gdLst/>
              <a:ahLst/>
              <a:cxnLst>
                <a:cxn ang="0">
                  <a:pos x="40" y="30"/>
                </a:cxn>
                <a:cxn ang="0">
                  <a:pos x="33" y="28"/>
                </a:cxn>
                <a:cxn ang="0">
                  <a:pos x="26" y="25"/>
                </a:cxn>
                <a:cxn ang="0">
                  <a:pos x="21" y="22"/>
                </a:cxn>
                <a:cxn ang="0">
                  <a:pos x="15" y="19"/>
                </a:cxn>
                <a:cxn ang="0">
                  <a:pos x="11" y="16"/>
                </a:cxn>
                <a:cxn ang="0">
                  <a:pos x="6" y="11"/>
                </a:cxn>
                <a:cxn ang="0">
                  <a:pos x="3" y="6"/>
                </a:cxn>
                <a:cxn ang="0">
                  <a:pos x="0" y="0"/>
                </a:cxn>
                <a:cxn ang="0">
                  <a:pos x="8" y="2"/>
                </a:cxn>
                <a:cxn ang="0">
                  <a:pos x="15" y="6"/>
                </a:cxn>
                <a:cxn ang="0">
                  <a:pos x="22" y="10"/>
                </a:cxn>
                <a:cxn ang="0">
                  <a:pos x="27" y="15"/>
                </a:cxn>
                <a:cxn ang="0">
                  <a:pos x="33" y="19"/>
                </a:cxn>
                <a:cxn ang="0">
                  <a:pos x="36" y="23"/>
                </a:cxn>
                <a:cxn ang="0">
                  <a:pos x="39" y="27"/>
                </a:cxn>
                <a:cxn ang="0">
                  <a:pos x="40" y="30"/>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1" name="Freeform 153"/>
            <p:cNvSpPr>
              <a:spLocks/>
            </p:cNvSpPr>
            <p:nvPr/>
          </p:nvSpPr>
          <p:spPr bwMode="auto">
            <a:xfrm>
              <a:off x="5515" y="2789"/>
              <a:ext cx="24" cy="26"/>
            </a:xfrm>
            <a:custGeom>
              <a:avLst/>
              <a:gdLst/>
              <a:ahLst/>
              <a:cxnLst>
                <a:cxn ang="0">
                  <a:pos x="74" y="80"/>
                </a:cxn>
                <a:cxn ang="0">
                  <a:pos x="72" y="73"/>
                </a:cxn>
                <a:cxn ang="0">
                  <a:pos x="71" y="66"/>
                </a:cxn>
                <a:cxn ang="0">
                  <a:pos x="69" y="60"/>
                </a:cxn>
                <a:cxn ang="0">
                  <a:pos x="66" y="53"/>
                </a:cxn>
                <a:cxn ang="0">
                  <a:pos x="58" y="42"/>
                </a:cxn>
                <a:cxn ang="0">
                  <a:pos x="48" y="33"/>
                </a:cxn>
                <a:cxn ang="0">
                  <a:pos x="38" y="25"/>
                </a:cxn>
                <a:cxn ang="0">
                  <a:pos x="29" y="17"/>
                </a:cxn>
                <a:cxn ang="0">
                  <a:pos x="20" y="9"/>
                </a:cxn>
                <a:cxn ang="0">
                  <a:pos x="13" y="0"/>
                </a:cxn>
                <a:cxn ang="0">
                  <a:pos x="9" y="5"/>
                </a:cxn>
                <a:cxn ang="0">
                  <a:pos x="4" y="10"/>
                </a:cxn>
                <a:cxn ang="0">
                  <a:pos x="1" y="14"/>
                </a:cxn>
                <a:cxn ang="0">
                  <a:pos x="0" y="19"/>
                </a:cxn>
                <a:cxn ang="0">
                  <a:pos x="0" y="25"/>
                </a:cxn>
                <a:cxn ang="0">
                  <a:pos x="2" y="30"/>
                </a:cxn>
                <a:cxn ang="0">
                  <a:pos x="4" y="36"/>
                </a:cxn>
                <a:cxn ang="0">
                  <a:pos x="7" y="41"/>
                </a:cxn>
                <a:cxn ang="0">
                  <a:pos x="10" y="46"/>
                </a:cxn>
                <a:cxn ang="0">
                  <a:pos x="14" y="51"/>
                </a:cxn>
                <a:cxn ang="0">
                  <a:pos x="19" y="56"/>
                </a:cxn>
                <a:cxn ang="0">
                  <a:pos x="24" y="61"/>
                </a:cxn>
                <a:cxn ang="0">
                  <a:pos x="30" y="66"/>
                </a:cxn>
                <a:cxn ang="0">
                  <a:pos x="35" y="69"/>
                </a:cxn>
                <a:cxn ang="0">
                  <a:pos x="42" y="72"/>
                </a:cxn>
                <a:cxn ang="0">
                  <a:pos x="47" y="75"/>
                </a:cxn>
                <a:cxn ang="0">
                  <a:pos x="54" y="77"/>
                </a:cxn>
                <a:cxn ang="0">
                  <a:pos x="60" y="79"/>
                </a:cxn>
                <a:cxn ang="0">
                  <a:pos x="67" y="80"/>
                </a:cxn>
                <a:cxn ang="0">
                  <a:pos x="74" y="80"/>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2" name="Freeform 154"/>
            <p:cNvSpPr>
              <a:spLocks/>
            </p:cNvSpPr>
            <p:nvPr/>
          </p:nvSpPr>
          <p:spPr bwMode="auto">
            <a:xfrm>
              <a:off x="5555" y="2785"/>
              <a:ext cx="26" cy="27"/>
            </a:xfrm>
            <a:custGeom>
              <a:avLst/>
              <a:gdLst/>
              <a:ahLst/>
              <a:cxnLst>
                <a:cxn ang="0">
                  <a:pos x="52" y="80"/>
                </a:cxn>
                <a:cxn ang="0">
                  <a:pos x="86" y="80"/>
                </a:cxn>
                <a:cxn ang="0">
                  <a:pos x="86" y="61"/>
                </a:cxn>
                <a:cxn ang="0">
                  <a:pos x="79" y="59"/>
                </a:cxn>
                <a:cxn ang="0">
                  <a:pos x="72" y="56"/>
                </a:cxn>
                <a:cxn ang="0">
                  <a:pos x="67" y="53"/>
                </a:cxn>
                <a:cxn ang="0">
                  <a:pos x="61" y="49"/>
                </a:cxn>
                <a:cxn ang="0">
                  <a:pos x="51" y="41"/>
                </a:cxn>
                <a:cxn ang="0">
                  <a:pos x="43" y="33"/>
                </a:cxn>
                <a:cxn ang="0">
                  <a:pos x="34" y="25"/>
                </a:cxn>
                <a:cxn ang="0">
                  <a:pos x="24" y="16"/>
                </a:cxn>
                <a:cxn ang="0">
                  <a:pos x="13" y="7"/>
                </a:cxn>
                <a:cxn ang="0">
                  <a:pos x="0" y="0"/>
                </a:cxn>
                <a:cxn ang="0">
                  <a:pos x="1" y="8"/>
                </a:cxn>
                <a:cxn ang="0">
                  <a:pos x="5" y="20"/>
                </a:cxn>
                <a:cxn ang="0">
                  <a:pos x="11" y="32"/>
                </a:cxn>
                <a:cxn ang="0">
                  <a:pos x="18" y="44"/>
                </a:cxn>
                <a:cxn ang="0">
                  <a:pos x="27" y="57"/>
                </a:cxn>
                <a:cxn ang="0">
                  <a:pos x="36" y="67"/>
                </a:cxn>
                <a:cxn ang="0">
                  <a:pos x="40" y="72"/>
                </a:cxn>
                <a:cxn ang="0">
                  <a:pos x="45" y="76"/>
                </a:cxn>
                <a:cxn ang="0">
                  <a:pos x="49" y="79"/>
                </a:cxn>
                <a:cxn ang="0">
                  <a:pos x="52" y="80"/>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3" name="Freeform 155"/>
            <p:cNvSpPr>
              <a:spLocks/>
            </p:cNvSpPr>
            <p:nvPr/>
          </p:nvSpPr>
          <p:spPr bwMode="auto">
            <a:xfrm>
              <a:off x="5570" y="2825"/>
              <a:ext cx="25" cy="11"/>
            </a:xfrm>
            <a:custGeom>
              <a:avLst/>
              <a:gdLst/>
              <a:ahLst/>
              <a:cxnLst>
                <a:cxn ang="0">
                  <a:pos x="0" y="7"/>
                </a:cxn>
                <a:cxn ang="0">
                  <a:pos x="3" y="11"/>
                </a:cxn>
                <a:cxn ang="0">
                  <a:pos x="5" y="15"/>
                </a:cxn>
                <a:cxn ang="0">
                  <a:pos x="9" y="18"/>
                </a:cxn>
                <a:cxn ang="0">
                  <a:pos x="14" y="21"/>
                </a:cxn>
                <a:cxn ang="0">
                  <a:pos x="18" y="24"/>
                </a:cxn>
                <a:cxn ang="0">
                  <a:pos x="23" y="26"/>
                </a:cxn>
                <a:cxn ang="0">
                  <a:pos x="29" y="28"/>
                </a:cxn>
                <a:cxn ang="0">
                  <a:pos x="34" y="29"/>
                </a:cxn>
                <a:cxn ang="0">
                  <a:pos x="47" y="31"/>
                </a:cxn>
                <a:cxn ang="0">
                  <a:pos x="58" y="31"/>
                </a:cxn>
                <a:cxn ang="0">
                  <a:pos x="63" y="30"/>
                </a:cxn>
                <a:cxn ang="0">
                  <a:pos x="67" y="29"/>
                </a:cxn>
                <a:cxn ang="0">
                  <a:pos x="71" y="27"/>
                </a:cxn>
                <a:cxn ang="0">
                  <a:pos x="74" y="25"/>
                </a:cxn>
                <a:cxn ang="0">
                  <a:pos x="64" y="18"/>
                </a:cxn>
                <a:cxn ang="0">
                  <a:pos x="55" y="13"/>
                </a:cxn>
                <a:cxn ang="0">
                  <a:pos x="51" y="10"/>
                </a:cxn>
                <a:cxn ang="0">
                  <a:pos x="47" y="8"/>
                </a:cxn>
                <a:cxn ang="0">
                  <a:pos x="43" y="5"/>
                </a:cxn>
                <a:cxn ang="0">
                  <a:pos x="41" y="0"/>
                </a:cxn>
                <a:cxn ang="0">
                  <a:pos x="33" y="1"/>
                </a:cxn>
                <a:cxn ang="0">
                  <a:pos x="28" y="1"/>
                </a:cxn>
                <a:cxn ang="0">
                  <a:pos x="22" y="1"/>
                </a:cxn>
                <a:cxn ang="0">
                  <a:pos x="18" y="0"/>
                </a:cxn>
                <a:cxn ang="0">
                  <a:pos x="14" y="0"/>
                </a:cxn>
                <a:cxn ang="0">
                  <a:pos x="10" y="0"/>
                </a:cxn>
                <a:cxn ang="0">
                  <a:pos x="6" y="3"/>
                </a:cxn>
                <a:cxn ang="0">
                  <a:pos x="0" y="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4" name="Freeform 156"/>
            <p:cNvSpPr>
              <a:spLocks/>
            </p:cNvSpPr>
            <p:nvPr/>
          </p:nvSpPr>
          <p:spPr bwMode="auto">
            <a:xfrm>
              <a:off x="5562" y="2819"/>
              <a:ext cx="6" cy="1"/>
            </a:xfrm>
            <a:custGeom>
              <a:avLst/>
              <a:gdLst/>
              <a:ahLst/>
              <a:cxnLst>
                <a:cxn ang="0">
                  <a:pos x="20" y="0"/>
                </a:cxn>
                <a:cxn ang="0">
                  <a:pos x="0" y="0"/>
                </a:cxn>
                <a:cxn ang="0">
                  <a:pos x="10" y="0"/>
                </a:cxn>
                <a:cxn ang="0">
                  <a:pos x="20" y="0"/>
                </a:cxn>
              </a:cxnLst>
              <a:rect l="0" t="0" r="r" b="b"/>
              <a:pathLst>
                <a:path w="20">
                  <a:moveTo>
                    <a:pt x="20" y="0"/>
                  </a:moveTo>
                  <a:lnTo>
                    <a:pt x="0" y="0"/>
                  </a:lnTo>
                  <a:lnTo>
                    <a:pt x="10" y="0"/>
                  </a:lnTo>
                  <a:lnTo>
                    <a:pt x="2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5" name="Freeform 157"/>
            <p:cNvSpPr>
              <a:spLocks/>
            </p:cNvSpPr>
            <p:nvPr/>
          </p:nvSpPr>
          <p:spPr bwMode="auto">
            <a:xfrm>
              <a:off x="5509" y="2769"/>
              <a:ext cx="32" cy="21"/>
            </a:xfrm>
            <a:custGeom>
              <a:avLst/>
              <a:gdLst/>
              <a:ahLst/>
              <a:cxnLst>
                <a:cxn ang="0">
                  <a:pos x="7" y="25"/>
                </a:cxn>
                <a:cxn ang="0">
                  <a:pos x="35" y="40"/>
                </a:cxn>
                <a:cxn ang="0">
                  <a:pos x="61" y="55"/>
                </a:cxn>
                <a:cxn ang="0">
                  <a:pos x="72" y="60"/>
                </a:cxn>
                <a:cxn ang="0">
                  <a:pos x="83" y="65"/>
                </a:cxn>
                <a:cxn ang="0">
                  <a:pos x="87" y="65"/>
                </a:cxn>
                <a:cxn ang="0">
                  <a:pos x="91" y="65"/>
                </a:cxn>
                <a:cxn ang="0">
                  <a:pos x="96" y="65"/>
                </a:cxn>
                <a:cxn ang="0">
                  <a:pos x="100" y="62"/>
                </a:cxn>
                <a:cxn ang="0">
                  <a:pos x="94" y="60"/>
                </a:cxn>
                <a:cxn ang="0">
                  <a:pos x="88" y="56"/>
                </a:cxn>
                <a:cxn ang="0">
                  <a:pos x="83" y="52"/>
                </a:cxn>
                <a:cxn ang="0">
                  <a:pos x="78" y="46"/>
                </a:cxn>
                <a:cxn ang="0">
                  <a:pos x="67" y="34"/>
                </a:cxn>
                <a:cxn ang="0">
                  <a:pos x="57" y="21"/>
                </a:cxn>
                <a:cxn ang="0">
                  <a:pos x="52" y="15"/>
                </a:cxn>
                <a:cxn ang="0">
                  <a:pos x="46" y="10"/>
                </a:cxn>
                <a:cxn ang="0">
                  <a:pos x="40" y="4"/>
                </a:cxn>
                <a:cxn ang="0">
                  <a:pos x="33" y="1"/>
                </a:cxn>
                <a:cxn ang="0">
                  <a:pos x="27" y="0"/>
                </a:cxn>
                <a:cxn ang="0">
                  <a:pos x="18" y="0"/>
                </a:cxn>
                <a:cxn ang="0">
                  <a:pos x="10" y="2"/>
                </a:cxn>
                <a:cxn ang="0">
                  <a:pos x="0" y="6"/>
                </a:cxn>
                <a:cxn ang="0">
                  <a:pos x="7" y="25"/>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6" name="Freeform 158"/>
            <p:cNvSpPr>
              <a:spLocks/>
            </p:cNvSpPr>
            <p:nvPr/>
          </p:nvSpPr>
          <p:spPr bwMode="auto">
            <a:xfrm>
              <a:off x="5486" y="2743"/>
              <a:ext cx="24" cy="34"/>
            </a:xfrm>
            <a:custGeom>
              <a:avLst/>
              <a:gdLst/>
              <a:ahLst/>
              <a:cxnLst>
                <a:cxn ang="0">
                  <a:pos x="72" y="85"/>
                </a:cxn>
                <a:cxn ang="0">
                  <a:pos x="56" y="61"/>
                </a:cxn>
                <a:cxn ang="0">
                  <a:pos x="43" y="41"/>
                </a:cxn>
                <a:cxn ang="0">
                  <a:pos x="29" y="20"/>
                </a:cxn>
                <a:cxn ang="0">
                  <a:pos x="12" y="0"/>
                </a:cxn>
                <a:cxn ang="0">
                  <a:pos x="6" y="16"/>
                </a:cxn>
                <a:cxn ang="0">
                  <a:pos x="2" y="33"/>
                </a:cxn>
                <a:cxn ang="0">
                  <a:pos x="0" y="40"/>
                </a:cxn>
                <a:cxn ang="0">
                  <a:pos x="0" y="48"/>
                </a:cxn>
                <a:cxn ang="0">
                  <a:pos x="0" y="55"/>
                </a:cxn>
                <a:cxn ang="0">
                  <a:pos x="0" y="62"/>
                </a:cxn>
                <a:cxn ang="0">
                  <a:pos x="1" y="68"/>
                </a:cxn>
                <a:cxn ang="0">
                  <a:pos x="3" y="74"/>
                </a:cxn>
                <a:cxn ang="0">
                  <a:pos x="6" y="79"/>
                </a:cxn>
                <a:cxn ang="0">
                  <a:pos x="10" y="83"/>
                </a:cxn>
                <a:cxn ang="0">
                  <a:pos x="14" y="88"/>
                </a:cxn>
                <a:cxn ang="0">
                  <a:pos x="20" y="90"/>
                </a:cxn>
                <a:cxn ang="0">
                  <a:pos x="25" y="92"/>
                </a:cxn>
                <a:cxn ang="0">
                  <a:pos x="33" y="92"/>
                </a:cxn>
                <a:cxn ang="0">
                  <a:pos x="43" y="93"/>
                </a:cxn>
                <a:cxn ang="0">
                  <a:pos x="54" y="96"/>
                </a:cxn>
                <a:cxn ang="0">
                  <a:pos x="65" y="100"/>
                </a:cxn>
                <a:cxn ang="0">
                  <a:pos x="79" y="104"/>
                </a:cxn>
                <a:cxn ang="0">
                  <a:pos x="72" y="85"/>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207" name="Freeform 159"/>
          <p:cNvSpPr>
            <a:spLocks/>
          </p:cNvSpPr>
          <p:nvPr>
            <p:custDataLst>
              <p:tags r:id="rId90"/>
            </p:custDataLst>
          </p:nvPr>
        </p:nvSpPr>
        <p:spPr bwMode="auto">
          <a:xfrm>
            <a:off x="4216400" y="3548063"/>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8" name="Freeform 160"/>
          <p:cNvSpPr>
            <a:spLocks/>
          </p:cNvSpPr>
          <p:nvPr>
            <p:custDataLst>
              <p:tags r:id="rId91"/>
            </p:custDataLst>
          </p:nvPr>
        </p:nvSpPr>
        <p:spPr bwMode="auto">
          <a:xfrm>
            <a:off x="4125664" y="3687763"/>
            <a:ext cx="14288" cy="57150"/>
          </a:xfrm>
          <a:custGeom>
            <a:avLst/>
            <a:gdLst/>
            <a:ahLst/>
            <a:cxnLst>
              <a:cxn ang="0">
                <a:pos x="0" y="0"/>
              </a:cxn>
              <a:cxn ang="0">
                <a:pos x="39" y="0"/>
              </a:cxn>
              <a:cxn ang="0">
                <a:pos x="36" y="9"/>
              </a:cxn>
              <a:cxn ang="0">
                <a:pos x="33" y="19"/>
              </a:cxn>
              <a:cxn ang="0">
                <a:pos x="27" y="28"/>
              </a:cxn>
              <a:cxn ang="0">
                <a:pos x="22" y="34"/>
              </a:cxn>
              <a:cxn ang="0">
                <a:pos x="19" y="35"/>
              </a:cxn>
              <a:cxn ang="0">
                <a:pos x="16" y="35"/>
              </a:cxn>
              <a:cxn ang="0">
                <a:pos x="13" y="34"/>
              </a:cxn>
              <a:cxn ang="0">
                <a:pos x="11" y="31"/>
              </a:cxn>
              <a:cxn ang="0">
                <a:pos x="7" y="26"/>
              </a:cxn>
              <a:cxn ang="0">
                <a:pos x="5" y="20"/>
              </a:cxn>
              <a:cxn ang="0">
                <a:pos x="2" y="11"/>
              </a:cxn>
              <a:cxn ang="0">
                <a:pos x="0" y="0"/>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9" name="Freeform 161"/>
          <p:cNvSpPr>
            <a:spLocks/>
          </p:cNvSpPr>
          <p:nvPr>
            <p:custDataLst>
              <p:tags r:id="rId92"/>
            </p:custDataLst>
          </p:nvPr>
        </p:nvSpPr>
        <p:spPr bwMode="auto">
          <a:xfrm>
            <a:off x="5938838" y="2014538"/>
            <a:ext cx="728662" cy="331787"/>
          </a:xfrm>
          <a:custGeom>
            <a:avLst/>
            <a:gdLst/>
            <a:ahLst/>
            <a:cxnLst>
              <a:cxn ang="0">
                <a:pos x="32" y="216"/>
              </a:cxn>
              <a:cxn ang="0">
                <a:pos x="86" y="249"/>
              </a:cxn>
              <a:cxn ang="0">
                <a:pos x="155" y="264"/>
              </a:cxn>
              <a:cxn ang="0">
                <a:pos x="191" y="281"/>
              </a:cxn>
              <a:cxn ang="0">
                <a:pos x="238" y="331"/>
              </a:cxn>
              <a:cxn ang="0">
                <a:pos x="253" y="349"/>
              </a:cxn>
              <a:cxn ang="0">
                <a:pos x="254" y="386"/>
              </a:cxn>
              <a:cxn ang="0">
                <a:pos x="273" y="408"/>
              </a:cxn>
              <a:cxn ang="0">
                <a:pos x="341" y="416"/>
              </a:cxn>
              <a:cxn ang="0">
                <a:pos x="463" y="452"/>
              </a:cxn>
              <a:cxn ang="0">
                <a:pos x="546" y="469"/>
              </a:cxn>
              <a:cxn ang="0">
                <a:pos x="575" y="510"/>
              </a:cxn>
              <a:cxn ang="0">
                <a:pos x="622" y="542"/>
              </a:cxn>
              <a:cxn ang="0">
                <a:pos x="670" y="555"/>
              </a:cxn>
              <a:cxn ang="0">
                <a:pos x="917" y="576"/>
              </a:cxn>
              <a:cxn ang="0">
                <a:pos x="1037" y="614"/>
              </a:cxn>
              <a:cxn ang="0">
                <a:pos x="1117" y="630"/>
              </a:cxn>
              <a:cxn ang="0">
                <a:pos x="1157" y="613"/>
              </a:cxn>
              <a:cxn ang="0">
                <a:pos x="1344" y="564"/>
              </a:cxn>
              <a:cxn ang="0">
                <a:pos x="1395" y="510"/>
              </a:cxn>
              <a:cxn ang="0">
                <a:pos x="1403" y="483"/>
              </a:cxn>
              <a:cxn ang="0">
                <a:pos x="1386" y="455"/>
              </a:cxn>
              <a:cxn ang="0">
                <a:pos x="1370" y="415"/>
              </a:cxn>
              <a:cxn ang="0">
                <a:pos x="1499" y="394"/>
              </a:cxn>
              <a:cxn ang="0">
                <a:pos x="1594" y="343"/>
              </a:cxn>
              <a:cxn ang="0">
                <a:pos x="1651" y="325"/>
              </a:cxn>
              <a:cxn ang="0">
                <a:pos x="1688" y="297"/>
              </a:cxn>
              <a:cxn ang="0">
                <a:pos x="1656" y="279"/>
              </a:cxn>
              <a:cxn ang="0">
                <a:pos x="1619" y="252"/>
              </a:cxn>
              <a:cxn ang="0">
                <a:pos x="1583" y="248"/>
              </a:cxn>
              <a:cxn ang="0">
                <a:pos x="1553" y="258"/>
              </a:cxn>
              <a:cxn ang="0">
                <a:pos x="1497" y="256"/>
              </a:cxn>
              <a:cxn ang="0">
                <a:pos x="1457" y="235"/>
              </a:cxn>
              <a:cxn ang="0">
                <a:pos x="1434" y="187"/>
              </a:cxn>
              <a:cxn ang="0">
                <a:pos x="1367" y="124"/>
              </a:cxn>
              <a:cxn ang="0">
                <a:pos x="1286" y="120"/>
              </a:cxn>
              <a:cxn ang="0">
                <a:pos x="1260" y="147"/>
              </a:cxn>
              <a:cxn ang="0">
                <a:pos x="1236" y="165"/>
              </a:cxn>
              <a:cxn ang="0">
                <a:pos x="1168" y="167"/>
              </a:cxn>
              <a:cxn ang="0">
                <a:pos x="1044" y="167"/>
              </a:cxn>
              <a:cxn ang="0">
                <a:pos x="986" y="140"/>
              </a:cxn>
              <a:cxn ang="0">
                <a:pos x="922" y="108"/>
              </a:cxn>
              <a:cxn ang="0">
                <a:pos x="852" y="100"/>
              </a:cxn>
              <a:cxn ang="0">
                <a:pos x="801" y="114"/>
              </a:cxn>
              <a:cxn ang="0">
                <a:pos x="740" y="116"/>
              </a:cxn>
              <a:cxn ang="0">
                <a:pos x="692" y="101"/>
              </a:cxn>
              <a:cxn ang="0">
                <a:pos x="662" y="68"/>
              </a:cxn>
              <a:cxn ang="0">
                <a:pos x="446" y="7"/>
              </a:cxn>
              <a:cxn ang="0">
                <a:pos x="446" y="44"/>
              </a:cxn>
              <a:cxn ang="0">
                <a:pos x="471" y="79"/>
              </a:cxn>
              <a:cxn ang="0">
                <a:pos x="490" y="106"/>
              </a:cxn>
              <a:cxn ang="0">
                <a:pos x="307" y="122"/>
              </a:cxn>
              <a:cxn ang="0">
                <a:pos x="294" y="87"/>
              </a:cxn>
              <a:cxn ang="0">
                <a:pos x="225" y="97"/>
              </a:cxn>
              <a:cxn ang="0">
                <a:pos x="185" y="88"/>
              </a:cxn>
              <a:cxn ang="0">
                <a:pos x="138" y="97"/>
              </a:cxn>
              <a:cxn ang="0">
                <a:pos x="68" y="143"/>
              </a:cxn>
              <a:cxn ang="0">
                <a:pos x="31" y="151"/>
              </a:cxn>
              <a:cxn ang="0">
                <a:pos x="4" y="169"/>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10" name="Freeform 162"/>
          <p:cNvSpPr>
            <a:spLocks/>
          </p:cNvSpPr>
          <p:nvPr>
            <p:custDataLst>
              <p:tags r:id="rId93"/>
            </p:custDataLst>
          </p:nvPr>
        </p:nvSpPr>
        <p:spPr bwMode="auto">
          <a:xfrm>
            <a:off x="2265363" y="3981450"/>
            <a:ext cx="328612" cy="415925"/>
          </a:xfrm>
          <a:custGeom>
            <a:avLst/>
            <a:gdLst/>
            <a:ahLst/>
            <a:cxnLst>
              <a:cxn ang="0">
                <a:pos x="26" y="80"/>
              </a:cxn>
              <a:cxn ang="0">
                <a:pos x="49" y="88"/>
              </a:cxn>
              <a:cxn ang="0">
                <a:pos x="72" y="108"/>
              </a:cxn>
              <a:cxn ang="0">
                <a:pos x="88" y="134"/>
              </a:cxn>
              <a:cxn ang="0">
                <a:pos x="93" y="169"/>
              </a:cxn>
              <a:cxn ang="0">
                <a:pos x="84" y="186"/>
              </a:cxn>
              <a:cxn ang="0">
                <a:pos x="81" y="205"/>
              </a:cxn>
              <a:cxn ang="0">
                <a:pos x="88" y="240"/>
              </a:cxn>
              <a:cxn ang="0">
                <a:pos x="95" y="278"/>
              </a:cxn>
              <a:cxn ang="0">
                <a:pos x="83" y="308"/>
              </a:cxn>
              <a:cxn ang="0">
                <a:pos x="81" y="352"/>
              </a:cxn>
              <a:cxn ang="0">
                <a:pos x="93" y="390"/>
              </a:cxn>
              <a:cxn ang="0">
                <a:pos x="99" y="415"/>
              </a:cxn>
              <a:cxn ang="0">
                <a:pos x="78" y="457"/>
              </a:cxn>
              <a:cxn ang="0">
                <a:pos x="113" y="529"/>
              </a:cxn>
              <a:cxn ang="0">
                <a:pos x="138" y="577"/>
              </a:cxn>
              <a:cxn ang="0">
                <a:pos x="146" y="622"/>
              </a:cxn>
              <a:cxn ang="0">
                <a:pos x="152" y="659"/>
              </a:cxn>
              <a:cxn ang="0">
                <a:pos x="187" y="738"/>
              </a:cxn>
              <a:cxn ang="0">
                <a:pos x="214" y="782"/>
              </a:cxn>
              <a:cxn ang="0">
                <a:pos x="230" y="794"/>
              </a:cxn>
              <a:cxn ang="0">
                <a:pos x="251" y="790"/>
              </a:cxn>
              <a:cxn ang="0">
                <a:pos x="289" y="761"/>
              </a:cxn>
              <a:cxn ang="0">
                <a:pos x="324" y="746"/>
              </a:cxn>
              <a:cxn ang="0">
                <a:pos x="355" y="748"/>
              </a:cxn>
              <a:cxn ang="0">
                <a:pos x="388" y="770"/>
              </a:cxn>
              <a:cxn ang="0">
                <a:pos x="418" y="780"/>
              </a:cxn>
              <a:cxn ang="0">
                <a:pos x="437" y="758"/>
              </a:cxn>
              <a:cxn ang="0">
                <a:pos x="478" y="745"/>
              </a:cxn>
              <a:cxn ang="0">
                <a:pos x="525" y="622"/>
              </a:cxn>
              <a:cxn ang="0">
                <a:pos x="539" y="600"/>
              </a:cxn>
              <a:cxn ang="0">
                <a:pos x="575" y="584"/>
              </a:cxn>
              <a:cxn ang="0">
                <a:pos x="665" y="573"/>
              </a:cxn>
              <a:cxn ang="0">
                <a:pos x="687" y="579"/>
              </a:cxn>
              <a:cxn ang="0">
                <a:pos x="704" y="585"/>
              </a:cxn>
              <a:cxn ang="0">
                <a:pos x="744" y="573"/>
              </a:cxn>
              <a:cxn ang="0">
                <a:pos x="757" y="541"/>
              </a:cxn>
              <a:cxn ang="0">
                <a:pos x="752" y="499"/>
              </a:cxn>
              <a:cxn ang="0">
                <a:pos x="726" y="462"/>
              </a:cxn>
              <a:cxn ang="0">
                <a:pos x="710" y="435"/>
              </a:cxn>
              <a:cxn ang="0">
                <a:pos x="671" y="401"/>
              </a:cxn>
              <a:cxn ang="0">
                <a:pos x="633" y="399"/>
              </a:cxn>
              <a:cxn ang="0">
                <a:pos x="605" y="378"/>
              </a:cxn>
              <a:cxn ang="0">
                <a:pos x="590" y="349"/>
              </a:cxn>
              <a:cxn ang="0">
                <a:pos x="585" y="311"/>
              </a:cxn>
              <a:cxn ang="0">
                <a:pos x="583" y="269"/>
              </a:cxn>
              <a:cxn ang="0">
                <a:pos x="560" y="242"/>
              </a:cxn>
              <a:cxn ang="0">
                <a:pos x="503" y="205"/>
              </a:cxn>
              <a:cxn ang="0">
                <a:pos x="440" y="178"/>
              </a:cxn>
              <a:cxn ang="0">
                <a:pos x="392" y="167"/>
              </a:cxn>
              <a:cxn ang="0">
                <a:pos x="359" y="161"/>
              </a:cxn>
              <a:cxn ang="0">
                <a:pos x="330" y="145"/>
              </a:cxn>
              <a:cxn ang="0">
                <a:pos x="307" y="122"/>
              </a:cxn>
              <a:cxn ang="0">
                <a:pos x="292" y="92"/>
              </a:cxn>
              <a:cxn ang="0">
                <a:pos x="279" y="19"/>
              </a:cxn>
              <a:cxn ang="0">
                <a:pos x="261" y="3"/>
              </a:cxn>
              <a:cxn ang="0">
                <a:pos x="227" y="3"/>
              </a:cxn>
              <a:cxn ang="0">
                <a:pos x="173" y="30"/>
              </a:cxn>
              <a:cxn ang="0">
                <a:pos x="119" y="66"/>
              </a:cxn>
              <a:cxn ang="0">
                <a:pos x="0" y="80"/>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1" name="Freeform 163"/>
          <p:cNvSpPr>
            <a:spLocks/>
          </p:cNvSpPr>
          <p:nvPr>
            <p:custDataLst>
              <p:tags r:id="rId94"/>
            </p:custDataLst>
          </p:nvPr>
        </p:nvSpPr>
        <p:spPr bwMode="auto">
          <a:xfrm>
            <a:off x="2479675" y="3411538"/>
            <a:ext cx="119063" cy="215900"/>
          </a:xfrm>
          <a:custGeom>
            <a:avLst/>
            <a:gdLst/>
            <a:ahLst/>
            <a:cxnLst>
              <a:cxn ang="0">
                <a:pos x="225" y="140"/>
              </a:cxn>
              <a:cxn ang="0">
                <a:pos x="213" y="133"/>
              </a:cxn>
              <a:cxn ang="0">
                <a:pos x="201" y="121"/>
              </a:cxn>
              <a:cxn ang="0">
                <a:pos x="190" y="105"/>
              </a:cxn>
              <a:cxn ang="0">
                <a:pos x="183" y="96"/>
              </a:cxn>
              <a:cxn ang="0">
                <a:pos x="176" y="93"/>
              </a:cxn>
              <a:cxn ang="0">
                <a:pos x="167" y="94"/>
              </a:cxn>
              <a:cxn ang="0">
                <a:pos x="161" y="101"/>
              </a:cxn>
              <a:cxn ang="0">
                <a:pos x="153" y="86"/>
              </a:cxn>
              <a:cxn ang="0">
                <a:pos x="142" y="54"/>
              </a:cxn>
              <a:cxn ang="0">
                <a:pos x="132" y="36"/>
              </a:cxn>
              <a:cxn ang="0">
                <a:pos x="123" y="25"/>
              </a:cxn>
              <a:cxn ang="0">
                <a:pos x="111" y="14"/>
              </a:cxn>
              <a:cxn ang="0">
                <a:pos x="96" y="5"/>
              </a:cxn>
              <a:cxn ang="0">
                <a:pos x="80" y="7"/>
              </a:cxn>
              <a:cxn ang="0">
                <a:pos x="69" y="19"/>
              </a:cxn>
              <a:cxn ang="0">
                <a:pos x="63" y="25"/>
              </a:cxn>
              <a:cxn ang="0">
                <a:pos x="57" y="32"/>
              </a:cxn>
              <a:cxn ang="0">
                <a:pos x="56" y="42"/>
              </a:cxn>
              <a:cxn ang="0">
                <a:pos x="58" y="59"/>
              </a:cxn>
              <a:cxn ang="0">
                <a:pos x="52" y="78"/>
              </a:cxn>
              <a:cxn ang="0">
                <a:pos x="33" y="90"/>
              </a:cxn>
              <a:cxn ang="0">
                <a:pos x="17" y="104"/>
              </a:cxn>
              <a:cxn ang="0">
                <a:pos x="4" y="118"/>
              </a:cxn>
              <a:cxn ang="0">
                <a:pos x="40" y="198"/>
              </a:cxn>
              <a:cxn ang="0">
                <a:pos x="73" y="205"/>
              </a:cxn>
              <a:cxn ang="0">
                <a:pos x="84" y="210"/>
              </a:cxn>
              <a:cxn ang="0">
                <a:pos x="93" y="218"/>
              </a:cxn>
              <a:cxn ang="0">
                <a:pos x="99" y="226"/>
              </a:cxn>
              <a:cxn ang="0">
                <a:pos x="103" y="237"/>
              </a:cxn>
              <a:cxn ang="0">
                <a:pos x="106" y="265"/>
              </a:cxn>
              <a:cxn ang="0">
                <a:pos x="103" y="279"/>
              </a:cxn>
              <a:cxn ang="0">
                <a:pos x="96" y="293"/>
              </a:cxn>
              <a:cxn ang="0">
                <a:pos x="89" y="307"/>
              </a:cxn>
              <a:cxn ang="0">
                <a:pos x="86" y="321"/>
              </a:cxn>
              <a:cxn ang="0">
                <a:pos x="91" y="343"/>
              </a:cxn>
              <a:cxn ang="0">
                <a:pos x="107" y="374"/>
              </a:cxn>
              <a:cxn ang="0">
                <a:pos x="117" y="389"/>
              </a:cxn>
              <a:cxn ang="0">
                <a:pos x="129" y="401"/>
              </a:cxn>
              <a:cxn ang="0">
                <a:pos x="141" y="411"/>
              </a:cxn>
              <a:cxn ang="0">
                <a:pos x="153" y="414"/>
              </a:cxn>
              <a:cxn ang="0">
                <a:pos x="215" y="398"/>
              </a:cxn>
              <a:cxn ang="0">
                <a:pos x="255" y="385"/>
              </a:cxn>
              <a:cxn ang="0">
                <a:pos x="267" y="377"/>
              </a:cxn>
              <a:cxn ang="0">
                <a:pos x="273" y="370"/>
              </a:cxn>
              <a:cxn ang="0">
                <a:pos x="269" y="352"/>
              </a:cxn>
              <a:cxn ang="0">
                <a:pos x="263" y="335"/>
              </a:cxn>
              <a:cxn ang="0">
                <a:pos x="242" y="309"/>
              </a:cxn>
              <a:cxn ang="0">
                <a:pos x="222" y="282"/>
              </a:cxn>
              <a:cxn ang="0">
                <a:pos x="215" y="266"/>
              </a:cxn>
              <a:cxn ang="0">
                <a:pos x="212" y="247"/>
              </a:cxn>
              <a:cxn ang="0">
                <a:pos x="215" y="215"/>
              </a:cxn>
              <a:cxn ang="0">
                <a:pos x="222" y="190"/>
              </a:cxn>
              <a:cxn ang="0">
                <a:pos x="230" y="167"/>
              </a:cxn>
              <a:cxn ang="0">
                <a:pos x="232" y="142"/>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9" name="Group 164"/>
          <p:cNvGrpSpPr>
            <a:grpSpLocks/>
          </p:cNvGrpSpPr>
          <p:nvPr>
            <p:custDataLst>
              <p:tags r:id="rId95"/>
            </p:custDataLst>
          </p:nvPr>
        </p:nvGrpSpPr>
        <p:grpSpPr bwMode="auto">
          <a:xfrm>
            <a:off x="2193925" y="3246438"/>
            <a:ext cx="323850" cy="401637"/>
            <a:chOff x="1486" y="2412"/>
            <a:chExt cx="244" cy="256"/>
          </a:xfrm>
          <a:solidFill>
            <a:schemeClr val="accent5">
              <a:lumMod val="60000"/>
              <a:lumOff val="40000"/>
            </a:schemeClr>
          </a:solidFill>
        </p:grpSpPr>
        <p:sp>
          <p:nvSpPr>
            <p:cNvPr id="2213" name="Freeform 165"/>
            <p:cNvSpPr>
              <a:spLocks/>
            </p:cNvSpPr>
            <p:nvPr/>
          </p:nvSpPr>
          <p:spPr bwMode="auto">
            <a:xfrm>
              <a:off x="1639" y="2457"/>
              <a:ext cx="18" cy="7"/>
            </a:xfrm>
            <a:custGeom>
              <a:avLst/>
              <a:gdLst/>
              <a:ahLst/>
              <a:cxnLst>
                <a:cxn ang="0">
                  <a:pos x="0" y="0"/>
                </a:cxn>
                <a:cxn ang="0">
                  <a:pos x="0" y="18"/>
                </a:cxn>
                <a:cxn ang="0">
                  <a:pos x="6" y="20"/>
                </a:cxn>
                <a:cxn ang="0">
                  <a:pos x="10" y="21"/>
                </a:cxn>
                <a:cxn ang="0">
                  <a:pos x="14" y="22"/>
                </a:cxn>
                <a:cxn ang="0">
                  <a:pos x="20" y="22"/>
                </a:cxn>
                <a:cxn ang="0">
                  <a:pos x="23" y="22"/>
                </a:cxn>
                <a:cxn ang="0">
                  <a:pos x="27" y="21"/>
                </a:cxn>
                <a:cxn ang="0">
                  <a:pos x="31" y="20"/>
                </a:cxn>
                <a:cxn ang="0">
                  <a:pos x="33" y="18"/>
                </a:cxn>
                <a:cxn ang="0">
                  <a:pos x="35" y="16"/>
                </a:cxn>
                <a:cxn ang="0">
                  <a:pos x="41" y="12"/>
                </a:cxn>
                <a:cxn ang="0">
                  <a:pos x="47" y="8"/>
                </a:cxn>
                <a:cxn ang="0">
                  <a:pos x="54" y="6"/>
                </a:cxn>
                <a:cxn ang="0">
                  <a:pos x="36" y="5"/>
                </a:cxn>
                <a:cxn ang="0">
                  <a:pos x="20" y="3"/>
                </a:cxn>
                <a:cxn ang="0">
                  <a:pos x="6" y="1"/>
                </a:cxn>
                <a:cxn ang="0">
                  <a:pos x="0" y="0"/>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4" name="Freeform 166"/>
            <p:cNvSpPr>
              <a:spLocks/>
            </p:cNvSpPr>
            <p:nvPr/>
          </p:nvSpPr>
          <p:spPr bwMode="auto">
            <a:xfrm>
              <a:off x="1526" y="2412"/>
              <a:ext cx="2" cy="8"/>
            </a:xfrm>
            <a:custGeom>
              <a:avLst/>
              <a:gdLst/>
              <a:ahLst/>
              <a:cxnLst>
                <a:cxn ang="0">
                  <a:pos x="6" y="24"/>
                </a:cxn>
                <a:cxn ang="0">
                  <a:pos x="6" y="0"/>
                </a:cxn>
                <a:cxn ang="0">
                  <a:pos x="4" y="1"/>
                </a:cxn>
                <a:cxn ang="0">
                  <a:pos x="1" y="3"/>
                </a:cxn>
                <a:cxn ang="0">
                  <a:pos x="0" y="7"/>
                </a:cxn>
                <a:cxn ang="0">
                  <a:pos x="0" y="12"/>
                </a:cxn>
                <a:cxn ang="0">
                  <a:pos x="0" y="16"/>
                </a:cxn>
                <a:cxn ang="0">
                  <a:pos x="1" y="20"/>
                </a:cxn>
                <a:cxn ang="0">
                  <a:pos x="4" y="23"/>
                </a:cxn>
                <a:cxn ang="0">
                  <a:pos x="6" y="24"/>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5" name="Freeform 167"/>
            <p:cNvSpPr>
              <a:spLocks/>
            </p:cNvSpPr>
            <p:nvPr/>
          </p:nvSpPr>
          <p:spPr bwMode="auto">
            <a:xfrm>
              <a:off x="1557" y="2438"/>
              <a:ext cx="8" cy="4"/>
            </a:xfrm>
            <a:custGeom>
              <a:avLst/>
              <a:gdLst/>
              <a:ahLst/>
              <a:cxnLst>
                <a:cxn ang="0">
                  <a:pos x="0" y="12"/>
                </a:cxn>
                <a:cxn ang="0">
                  <a:pos x="27" y="12"/>
                </a:cxn>
                <a:cxn ang="0">
                  <a:pos x="14" y="0"/>
                </a:cxn>
                <a:cxn ang="0">
                  <a:pos x="0" y="12"/>
                </a:cxn>
              </a:cxnLst>
              <a:rect l="0" t="0" r="r" b="b"/>
              <a:pathLst>
                <a:path w="27" h="12">
                  <a:moveTo>
                    <a:pt x="0" y="12"/>
                  </a:moveTo>
                  <a:lnTo>
                    <a:pt x="27" y="12"/>
                  </a:lnTo>
                  <a:lnTo>
                    <a:pt x="14" y="0"/>
                  </a:lnTo>
                  <a:lnTo>
                    <a:pt x="0" y="1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6" name="Freeform 168"/>
            <p:cNvSpPr>
              <a:spLocks/>
            </p:cNvSpPr>
            <p:nvPr/>
          </p:nvSpPr>
          <p:spPr bwMode="auto">
            <a:xfrm>
              <a:off x="1486" y="2444"/>
              <a:ext cx="244" cy="224"/>
            </a:xfrm>
            <a:custGeom>
              <a:avLst/>
              <a:gdLst/>
              <a:ahLst/>
              <a:cxnLst>
                <a:cxn ang="0">
                  <a:pos x="9" y="208"/>
                </a:cxn>
                <a:cxn ang="0">
                  <a:pos x="50" y="266"/>
                </a:cxn>
                <a:cxn ang="0">
                  <a:pos x="121" y="294"/>
                </a:cxn>
                <a:cxn ang="0">
                  <a:pos x="166" y="316"/>
                </a:cxn>
                <a:cxn ang="0">
                  <a:pos x="198" y="346"/>
                </a:cxn>
                <a:cxn ang="0">
                  <a:pos x="296" y="379"/>
                </a:cxn>
                <a:cxn ang="0">
                  <a:pos x="286" y="420"/>
                </a:cxn>
                <a:cxn ang="0">
                  <a:pos x="311" y="513"/>
                </a:cxn>
                <a:cxn ang="0">
                  <a:pos x="303" y="535"/>
                </a:cxn>
                <a:cxn ang="0">
                  <a:pos x="302" y="566"/>
                </a:cxn>
                <a:cxn ang="0">
                  <a:pos x="328" y="617"/>
                </a:cxn>
                <a:cxn ang="0">
                  <a:pos x="371" y="659"/>
                </a:cxn>
                <a:cxn ang="0">
                  <a:pos x="415" y="671"/>
                </a:cxn>
                <a:cxn ang="0">
                  <a:pos x="465" y="653"/>
                </a:cxn>
                <a:cxn ang="0">
                  <a:pos x="507" y="619"/>
                </a:cxn>
                <a:cxn ang="0">
                  <a:pos x="524" y="586"/>
                </a:cxn>
                <a:cxn ang="0">
                  <a:pos x="477" y="469"/>
                </a:cxn>
                <a:cxn ang="0">
                  <a:pos x="577" y="500"/>
                </a:cxn>
                <a:cxn ang="0">
                  <a:pos x="600" y="477"/>
                </a:cxn>
                <a:cxn ang="0">
                  <a:pos x="652" y="445"/>
                </a:cxn>
                <a:cxn ang="0">
                  <a:pos x="669" y="441"/>
                </a:cxn>
                <a:cxn ang="0">
                  <a:pos x="685" y="435"/>
                </a:cxn>
                <a:cxn ang="0">
                  <a:pos x="666" y="327"/>
                </a:cxn>
                <a:cxn ang="0">
                  <a:pos x="709" y="294"/>
                </a:cxn>
                <a:cxn ang="0">
                  <a:pos x="714" y="253"/>
                </a:cxn>
                <a:cxn ang="0">
                  <a:pos x="726" y="235"/>
                </a:cxn>
                <a:cxn ang="0">
                  <a:pos x="728" y="213"/>
                </a:cxn>
                <a:cxn ang="0">
                  <a:pos x="700" y="196"/>
                </a:cxn>
                <a:cxn ang="0">
                  <a:pos x="686" y="168"/>
                </a:cxn>
                <a:cxn ang="0">
                  <a:pos x="670" y="145"/>
                </a:cxn>
                <a:cxn ang="0">
                  <a:pos x="639" y="152"/>
                </a:cxn>
                <a:cxn ang="0">
                  <a:pos x="630" y="134"/>
                </a:cxn>
                <a:cxn ang="0">
                  <a:pos x="602" y="115"/>
                </a:cxn>
                <a:cxn ang="0">
                  <a:pos x="584" y="97"/>
                </a:cxn>
                <a:cxn ang="0">
                  <a:pos x="536" y="75"/>
                </a:cxn>
                <a:cxn ang="0">
                  <a:pos x="490" y="87"/>
                </a:cxn>
                <a:cxn ang="0">
                  <a:pos x="472" y="101"/>
                </a:cxn>
                <a:cxn ang="0">
                  <a:pos x="434" y="116"/>
                </a:cxn>
                <a:cxn ang="0">
                  <a:pos x="418" y="104"/>
                </a:cxn>
                <a:cxn ang="0">
                  <a:pos x="393" y="102"/>
                </a:cxn>
                <a:cxn ang="0">
                  <a:pos x="359" y="83"/>
                </a:cxn>
                <a:cxn ang="0">
                  <a:pos x="317" y="85"/>
                </a:cxn>
                <a:cxn ang="0">
                  <a:pos x="291" y="92"/>
                </a:cxn>
                <a:cxn ang="0">
                  <a:pos x="252" y="93"/>
                </a:cxn>
                <a:cxn ang="0">
                  <a:pos x="233" y="52"/>
                </a:cxn>
                <a:cxn ang="0">
                  <a:pos x="179" y="22"/>
                </a:cxn>
                <a:cxn ang="0">
                  <a:pos x="148" y="10"/>
                </a:cxn>
                <a:cxn ang="0">
                  <a:pos x="136" y="46"/>
                </a:cxn>
                <a:cxn ang="0">
                  <a:pos x="119" y="69"/>
                </a:cxn>
                <a:cxn ang="0">
                  <a:pos x="119" y="137"/>
                </a:cxn>
                <a:cxn ang="0">
                  <a:pos x="104" y="194"/>
                </a:cxn>
                <a:cxn ang="0">
                  <a:pos x="87" y="190"/>
                </a:cxn>
                <a:cxn ang="0">
                  <a:pos x="70" y="184"/>
                </a:cxn>
                <a:cxn ang="0">
                  <a:pos x="57" y="169"/>
                </a:cxn>
                <a:cxn ang="0">
                  <a:pos x="52" y="119"/>
                </a:cxn>
                <a:cxn ang="0">
                  <a:pos x="73" y="61"/>
                </a:cxn>
                <a:cxn ang="0">
                  <a:pos x="97" y="15"/>
                </a:cxn>
                <a:cxn ang="0">
                  <a:pos x="52" y="30"/>
                </a:cxn>
                <a:cxn ang="0">
                  <a:pos x="16" y="70"/>
                </a:cxn>
                <a:cxn ang="0">
                  <a:pos x="1" y="120"/>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217" name="Freeform 169"/>
          <p:cNvSpPr>
            <a:spLocks/>
          </p:cNvSpPr>
          <p:nvPr>
            <p:custDataLst>
              <p:tags r:id="rId96"/>
            </p:custDataLst>
          </p:nvPr>
        </p:nvSpPr>
        <p:spPr bwMode="auto">
          <a:xfrm>
            <a:off x="7215188" y="4786313"/>
            <a:ext cx="31750" cy="11112"/>
          </a:xfrm>
          <a:custGeom>
            <a:avLst/>
            <a:gdLst/>
            <a:ahLst/>
            <a:cxnLst>
              <a:cxn ang="0">
                <a:pos x="0" y="23"/>
              </a:cxn>
              <a:cxn ang="0">
                <a:pos x="22" y="13"/>
              </a:cxn>
              <a:cxn ang="0">
                <a:pos x="45" y="4"/>
              </a:cxn>
              <a:cxn ang="0">
                <a:pos x="56" y="1"/>
              </a:cxn>
              <a:cxn ang="0">
                <a:pos x="65" y="0"/>
              </a:cxn>
              <a:cxn ang="0">
                <a:pos x="69" y="0"/>
              </a:cxn>
              <a:cxn ang="0">
                <a:pos x="74" y="1"/>
              </a:cxn>
              <a:cxn ang="0">
                <a:pos x="77" y="2"/>
              </a:cxn>
              <a:cxn ang="0">
                <a:pos x="79" y="4"/>
              </a:cxn>
              <a:cxn ang="0">
                <a:pos x="77" y="8"/>
              </a:cxn>
              <a:cxn ang="0">
                <a:pos x="75" y="13"/>
              </a:cxn>
              <a:cxn ang="0">
                <a:pos x="72" y="16"/>
              </a:cxn>
              <a:cxn ang="0">
                <a:pos x="68" y="19"/>
              </a:cxn>
              <a:cxn ang="0">
                <a:pos x="64" y="21"/>
              </a:cxn>
              <a:cxn ang="0">
                <a:pos x="59" y="22"/>
              </a:cxn>
              <a:cxn ang="0">
                <a:pos x="53" y="23"/>
              </a:cxn>
              <a:cxn ang="0">
                <a:pos x="46" y="23"/>
              </a:cxn>
              <a:cxn ang="0">
                <a:pos x="37" y="23"/>
              </a:cxn>
              <a:cxn ang="0">
                <a:pos x="32" y="21"/>
              </a:cxn>
              <a:cxn ang="0">
                <a:pos x="26" y="20"/>
              </a:cxn>
              <a:cxn ang="0">
                <a:pos x="23" y="19"/>
              </a:cxn>
              <a:cxn ang="0">
                <a:pos x="19" y="18"/>
              </a:cxn>
              <a:cxn ang="0">
                <a:pos x="14" y="18"/>
              </a:cxn>
              <a:cxn ang="0">
                <a:pos x="9" y="20"/>
              </a:cxn>
              <a:cxn ang="0">
                <a:pos x="0" y="23"/>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18" name="Freeform 170"/>
          <p:cNvSpPr>
            <a:spLocks/>
          </p:cNvSpPr>
          <p:nvPr>
            <p:custDataLst>
              <p:tags r:id="rId97"/>
            </p:custDataLst>
          </p:nvPr>
        </p:nvSpPr>
        <p:spPr bwMode="auto">
          <a:xfrm>
            <a:off x="7331075" y="4919663"/>
            <a:ext cx="1588" cy="4762"/>
          </a:xfrm>
          <a:custGeom>
            <a:avLst/>
            <a:gdLst/>
            <a:ahLst/>
            <a:cxnLst>
              <a:cxn ang="0">
                <a:pos x="0" y="0"/>
              </a:cxn>
              <a:cxn ang="0">
                <a:pos x="0" y="6"/>
              </a:cxn>
              <a:cxn ang="0">
                <a:pos x="0" y="0"/>
              </a:cxn>
            </a:cxnLst>
            <a:rect l="0" t="0" r="r" b="b"/>
            <a:pathLst>
              <a:path h="6">
                <a:moveTo>
                  <a:pt x="0" y="0"/>
                </a:moveTo>
                <a:lnTo>
                  <a:pt x="0" y="6"/>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19" name="Line 171"/>
          <p:cNvSpPr>
            <a:spLocks noChangeShapeType="1"/>
          </p:cNvSpPr>
          <p:nvPr>
            <p:custDataLst>
              <p:tags r:id="rId98"/>
            </p:custDataLst>
          </p:nvPr>
        </p:nvSpPr>
        <p:spPr bwMode="auto">
          <a:xfrm flipV="1">
            <a:off x="7421563" y="4918075"/>
            <a:ext cx="1587" cy="12700"/>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20" name="Freeform 172"/>
          <p:cNvSpPr>
            <a:spLocks/>
          </p:cNvSpPr>
          <p:nvPr>
            <p:custDataLst>
              <p:tags r:id="rId99"/>
            </p:custDataLst>
          </p:nvPr>
        </p:nvSpPr>
        <p:spPr bwMode="auto">
          <a:xfrm>
            <a:off x="7421563" y="4918075"/>
            <a:ext cx="3175" cy="15875"/>
          </a:xfrm>
          <a:custGeom>
            <a:avLst/>
            <a:gdLst/>
            <a:ahLst/>
            <a:cxnLst>
              <a:cxn ang="0">
                <a:pos x="0" y="0"/>
              </a:cxn>
              <a:cxn ang="0">
                <a:pos x="2" y="1"/>
              </a:cxn>
              <a:cxn ang="0">
                <a:pos x="4" y="4"/>
              </a:cxn>
              <a:cxn ang="0">
                <a:pos x="5" y="8"/>
              </a:cxn>
              <a:cxn ang="0">
                <a:pos x="5" y="13"/>
              </a:cxn>
              <a:cxn ang="0">
                <a:pos x="5" y="18"/>
              </a:cxn>
              <a:cxn ang="0">
                <a:pos x="4" y="23"/>
              </a:cxn>
              <a:cxn ang="0">
                <a:pos x="2" y="27"/>
              </a:cxn>
              <a:cxn ang="0">
                <a:pos x="0" y="30"/>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1" name="Freeform 173"/>
          <p:cNvSpPr>
            <a:spLocks/>
          </p:cNvSpPr>
          <p:nvPr>
            <p:custDataLst>
              <p:tags r:id="rId100"/>
            </p:custDataLst>
          </p:nvPr>
        </p:nvSpPr>
        <p:spPr bwMode="auto">
          <a:xfrm>
            <a:off x="7720013" y="4387850"/>
            <a:ext cx="22225" cy="28575"/>
          </a:xfrm>
          <a:custGeom>
            <a:avLst/>
            <a:gdLst/>
            <a:ahLst/>
            <a:cxnLst>
              <a:cxn ang="0">
                <a:pos x="0" y="12"/>
              </a:cxn>
              <a:cxn ang="0">
                <a:pos x="1" y="17"/>
              </a:cxn>
              <a:cxn ang="0">
                <a:pos x="5" y="22"/>
              </a:cxn>
              <a:cxn ang="0">
                <a:pos x="9" y="27"/>
              </a:cxn>
              <a:cxn ang="0">
                <a:pos x="15" y="33"/>
              </a:cxn>
              <a:cxn ang="0">
                <a:pos x="26" y="44"/>
              </a:cxn>
              <a:cxn ang="0">
                <a:pos x="33" y="55"/>
              </a:cxn>
              <a:cxn ang="0">
                <a:pos x="53" y="55"/>
              </a:cxn>
              <a:cxn ang="0">
                <a:pos x="40" y="41"/>
              </a:cxn>
              <a:cxn ang="0">
                <a:pos x="28" y="29"/>
              </a:cxn>
              <a:cxn ang="0">
                <a:pos x="23" y="23"/>
              </a:cxn>
              <a:cxn ang="0">
                <a:pos x="19" y="16"/>
              </a:cxn>
              <a:cxn ang="0">
                <a:pos x="16" y="8"/>
              </a:cxn>
              <a:cxn ang="0">
                <a:pos x="14" y="0"/>
              </a:cxn>
              <a:cxn ang="0">
                <a:pos x="7" y="6"/>
              </a:cxn>
              <a:cxn ang="0">
                <a:pos x="0" y="12"/>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2" name="Freeform 174"/>
          <p:cNvSpPr>
            <a:spLocks/>
          </p:cNvSpPr>
          <p:nvPr>
            <p:custDataLst>
              <p:tags r:id="rId101"/>
            </p:custDataLst>
          </p:nvPr>
        </p:nvSpPr>
        <p:spPr bwMode="auto">
          <a:xfrm>
            <a:off x="7726363" y="4314825"/>
            <a:ext cx="26987" cy="39688"/>
          </a:xfrm>
          <a:custGeom>
            <a:avLst/>
            <a:gdLst/>
            <a:ahLst/>
            <a:cxnLst>
              <a:cxn ang="0">
                <a:pos x="0" y="32"/>
              </a:cxn>
              <a:cxn ang="0">
                <a:pos x="9" y="43"/>
              </a:cxn>
              <a:cxn ang="0">
                <a:pos x="20" y="55"/>
              </a:cxn>
              <a:cxn ang="0">
                <a:pos x="26" y="61"/>
              </a:cxn>
              <a:cxn ang="0">
                <a:pos x="32" y="67"/>
              </a:cxn>
              <a:cxn ang="0">
                <a:pos x="39" y="71"/>
              </a:cxn>
              <a:cxn ang="0">
                <a:pos x="46" y="75"/>
              </a:cxn>
              <a:cxn ang="0">
                <a:pos x="51" y="61"/>
              </a:cxn>
              <a:cxn ang="0">
                <a:pos x="58" y="48"/>
              </a:cxn>
              <a:cxn ang="0">
                <a:pos x="61" y="42"/>
              </a:cxn>
              <a:cxn ang="0">
                <a:pos x="63" y="36"/>
              </a:cxn>
              <a:cxn ang="0">
                <a:pos x="65" y="31"/>
              </a:cxn>
              <a:cxn ang="0">
                <a:pos x="65" y="26"/>
              </a:cxn>
              <a:cxn ang="0">
                <a:pos x="65" y="21"/>
              </a:cxn>
              <a:cxn ang="0">
                <a:pos x="63" y="18"/>
              </a:cxn>
              <a:cxn ang="0">
                <a:pos x="61" y="13"/>
              </a:cxn>
              <a:cxn ang="0">
                <a:pos x="58" y="10"/>
              </a:cxn>
              <a:cxn ang="0">
                <a:pos x="51" y="5"/>
              </a:cxn>
              <a:cxn ang="0">
                <a:pos x="46" y="0"/>
              </a:cxn>
              <a:cxn ang="0">
                <a:pos x="34" y="0"/>
              </a:cxn>
              <a:cxn ang="0">
                <a:pos x="26" y="0"/>
              </a:cxn>
              <a:cxn ang="0">
                <a:pos x="25" y="2"/>
              </a:cxn>
              <a:cxn ang="0">
                <a:pos x="24" y="7"/>
              </a:cxn>
              <a:cxn ang="0">
                <a:pos x="23" y="9"/>
              </a:cxn>
              <a:cxn ang="0">
                <a:pos x="23" y="11"/>
              </a:cxn>
              <a:cxn ang="0">
                <a:pos x="24" y="12"/>
              </a:cxn>
              <a:cxn ang="0">
                <a:pos x="26" y="1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3" name="Freeform 175"/>
          <p:cNvSpPr>
            <a:spLocks/>
          </p:cNvSpPr>
          <p:nvPr>
            <p:custDataLst>
              <p:tags r:id="rId102"/>
            </p:custDataLst>
          </p:nvPr>
        </p:nvSpPr>
        <p:spPr bwMode="auto">
          <a:xfrm>
            <a:off x="7702550" y="4291013"/>
            <a:ext cx="17463" cy="30162"/>
          </a:xfrm>
          <a:custGeom>
            <a:avLst/>
            <a:gdLst/>
            <a:ahLst/>
            <a:cxnLst>
              <a:cxn ang="0">
                <a:pos x="0" y="62"/>
              </a:cxn>
              <a:cxn ang="0">
                <a:pos x="3" y="52"/>
              </a:cxn>
              <a:cxn ang="0">
                <a:pos x="7" y="43"/>
              </a:cxn>
              <a:cxn ang="0">
                <a:pos x="12" y="33"/>
              </a:cxn>
              <a:cxn ang="0">
                <a:pos x="17" y="25"/>
              </a:cxn>
              <a:cxn ang="0">
                <a:pos x="23" y="17"/>
              </a:cxn>
              <a:cxn ang="0">
                <a:pos x="29" y="9"/>
              </a:cxn>
              <a:cxn ang="0">
                <a:pos x="35" y="3"/>
              </a:cxn>
              <a:cxn ang="0">
                <a:pos x="40" y="0"/>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4" name="Freeform 176"/>
          <p:cNvSpPr>
            <a:spLocks/>
          </p:cNvSpPr>
          <p:nvPr>
            <p:custDataLst>
              <p:tags r:id="rId103"/>
            </p:custDataLst>
          </p:nvPr>
        </p:nvSpPr>
        <p:spPr bwMode="auto">
          <a:xfrm>
            <a:off x="7621588" y="4168775"/>
            <a:ext cx="68262" cy="138113"/>
          </a:xfrm>
          <a:custGeom>
            <a:avLst/>
            <a:gdLst/>
            <a:ahLst/>
            <a:cxnLst>
              <a:cxn ang="0">
                <a:pos x="159" y="259"/>
              </a:cxn>
              <a:cxn ang="0">
                <a:pos x="159" y="251"/>
              </a:cxn>
              <a:cxn ang="0">
                <a:pos x="159" y="244"/>
              </a:cxn>
              <a:cxn ang="0">
                <a:pos x="159" y="236"/>
              </a:cxn>
              <a:cxn ang="0">
                <a:pos x="159" y="228"/>
              </a:cxn>
              <a:cxn ang="0">
                <a:pos x="159" y="224"/>
              </a:cxn>
              <a:cxn ang="0">
                <a:pos x="158" y="219"/>
              </a:cxn>
              <a:cxn ang="0">
                <a:pos x="156" y="215"/>
              </a:cxn>
              <a:cxn ang="0">
                <a:pos x="153" y="210"/>
              </a:cxn>
              <a:cxn ang="0">
                <a:pos x="145" y="202"/>
              </a:cxn>
              <a:cxn ang="0">
                <a:pos x="135" y="195"/>
              </a:cxn>
              <a:cxn ang="0">
                <a:pos x="124" y="189"/>
              </a:cxn>
              <a:cxn ang="0">
                <a:pos x="112" y="184"/>
              </a:cxn>
              <a:cxn ang="0">
                <a:pos x="99" y="180"/>
              </a:cxn>
              <a:cxn ang="0">
                <a:pos x="87" y="179"/>
              </a:cxn>
              <a:cxn ang="0">
                <a:pos x="85" y="178"/>
              </a:cxn>
              <a:cxn ang="0">
                <a:pos x="82" y="177"/>
              </a:cxn>
              <a:cxn ang="0">
                <a:pos x="81" y="175"/>
              </a:cxn>
              <a:cxn ang="0">
                <a:pos x="80" y="173"/>
              </a:cxn>
              <a:cxn ang="0">
                <a:pos x="80" y="167"/>
              </a:cxn>
              <a:cxn ang="0">
                <a:pos x="81" y="161"/>
              </a:cxn>
              <a:cxn ang="0">
                <a:pos x="85" y="148"/>
              </a:cxn>
              <a:cxn ang="0">
                <a:pos x="87" y="142"/>
              </a:cxn>
              <a:cxn ang="0">
                <a:pos x="73" y="141"/>
              </a:cxn>
              <a:cxn ang="0">
                <a:pos x="59" y="139"/>
              </a:cxn>
              <a:cxn ang="0">
                <a:pos x="48" y="135"/>
              </a:cxn>
              <a:cxn ang="0">
                <a:pos x="40" y="129"/>
              </a:cxn>
              <a:cxn ang="0">
                <a:pos x="31" y="121"/>
              </a:cxn>
              <a:cxn ang="0">
                <a:pos x="24" y="113"/>
              </a:cxn>
              <a:cxn ang="0">
                <a:pos x="18" y="104"/>
              </a:cxn>
              <a:cxn ang="0">
                <a:pos x="13" y="94"/>
              </a:cxn>
              <a:cxn ang="0">
                <a:pos x="9" y="84"/>
              </a:cxn>
              <a:cxn ang="0">
                <a:pos x="7" y="73"/>
              </a:cxn>
              <a:cxn ang="0">
                <a:pos x="5" y="60"/>
              </a:cxn>
              <a:cxn ang="0">
                <a:pos x="2" y="48"/>
              </a:cxn>
              <a:cxn ang="0">
                <a:pos x="0" y="25"/>
              </a:cxn>
              <a:cxn ang="0">
                <a:pos x="0" y="0"/>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5" name="Line 177"/>
          <p:cNvSpPr>
            <a:spLocks noChangeShapeType="1"/>
          </p:cNvSpPr>
          <p:nvPr>
            <p:custDataLst>
              <p:tags r:id="rId104"/>
            </p:custDataLst>
          </p:nvPr>
        </p:nvSpPr>
        <p:spPr bwMode="auto">
          <a:xfrm flipH="1" flipV="1">
            <a:off x="7615238" y="4135438"/>
            <a:ext cx="6350" cy="33337"/>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26" name="Freeform 178"/>
          <p:cNvSpPr>
            <a:spLocks/>
          </p:cNvSpPr>
          <p:nvPr>
            <p:custDataLst>
              <p:tags r:id="rId105"/>
            </p:custDataLst>
          </p:nvPr>
        </p:nvSpPr>
        <p:spPr bwMode="auto">
          <a:xfrm>
            <a:off x="7615238" y="4119563"/>
            <a:ext cx="6350" cy="15875"/>
          </a:xfrm>
          <a:custGeom>
            <a:avLst/>
            <a:gdLst/>
            <a:ahLst/>
            <a:cxnLst>
              <a:cxn ang="0">
                <a:pos x="0" y="25"/>
              </a:cxn>
              <a:cxn ang="0">
                <a:pos x="1" y="19"/>
              </a:cxn>
              <a:cxn ang="0">
                <a:pos x="4" y="13"/>
              </a:cxn>
              <a:cxn ang="0">
                <a:pos x="8" y="6"/>
              </a:cxn>
              <a:cxn ang="0">
                <a:pos x="13" y="0"/>
              </a:cxn>
            </a:cxnLst>
            <a:rect l="0" t="0" r="r" b="b"/>
            <a:pathLst>
              <a:path w="13" h="25">
                <a:moveTo>
                  <a:pt x="0" y="25"/>
                </a:moveTo>
                <a:lnTo>
                  <a:pt x="1" y="19"/>
                </a:lnTo>
                <a:lnTo>
                  <a:pt x="4" y="13"/>
                </a:lnTo>
                <a:lnTo>
                  <a:pt x="8" y="6"/>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7" name="Line 179"/>
          <p:cNvSpPr>
            <a:spLocks noChangeShapeType="1"/>
          </p:cNvSpPr>
          <p:nvPr>
            <p:custDataLst>
              <p:tags r:id="rId106"/>
            </p:custDataLst>
          </p:nvPr>
        </p:nvSpPr>
        <p:spPr bwMode="auto">
          <a:xfrm flipV="1">
            <a:off x="7621588" y="4106863"/>
            <a:ext cx="0" cy="12700"/>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28" name="Freeform 180"/>
          <p:cNvSpPr>
            <a:spLocks/>
          </p:cNvSpPr>
          <p:nvPr>
            <p:custDataLst>
              <p:tags r:id="rId107"/>
            </p:custDataLst>
          </p:nvPr>
        </p:nvSpPr>
        <p:spPr bwMode="auto">
          <a:xfrm>
            <a:off x="7575550" y="4040188"/>
            <a:ext cx="46038" cy="66675"/>
          </a:xfrm>
          <a:custGeom>
            <a:avLst/>
            <a:gdLst/>
            <a:ahLst/>
            <a:cxnLst>
              <a:cxn ang="0">
                <a:pos x="100" y="123"/>
              </a:cxn>
              <a:cxn ang="0">
                <a:pos x="90" y="122"/>
              </a:cxn>
              <a:cxn ang="0">
                <a:pos x="76" y="119"/>
              </a:cxn>
              <a:cxn ang="0">
                <a:pos x="60" y="114"/>
              </a:cxn>
              <a:cxn ang="0">
                <a:pos x="43" y="107"/>
              </a:cxn>
              <a:cxn ang="0">
                <a:pos x="34" y="103"/>
              </a:cxn>
              <a:cxn ang="0">
                <a:pos x="27" y="99"/>
              </a:cxn>
              <a:cxn ang="0">
                <a:pos x="20" y="94"/>
              </a:cxn>
              <a:cxn ang="0">
                <a:pos x="13" y="89"/>
              </a:cxn>
              <a:cxn ang="0">
                <a:pos x="8" y="84"/>
              </a:cxn>
              <a:cxn ang="0">
                <a:pos x="4" y="79"/>
              </a:cxn>
              <a:cxn ang="0">
                <a:pos x="1" y="73"/>
              </a:cxn>
              <a:cxn ang="0">
                <a:pos x="0" y="68"/>
              </a:cxn>
              <a:cxn ang="0">
                <a:pos x="2" y="55"/>
              </a:cxn>
              <a:cxn ang="0">
                <a:pos x="7" y="36"/>
              </a:cxn>
              <a:cxn ang="0">
                <a:pos x="11" y="17"/>
              </a:cxn>
              <a:cxn ang="0">
                <a:pos x="13" y="0"/>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9" name="Freeform 181"/>
          <p:cNvSpPr>
            <a:spLocks/>
          </p:cNvSpPr>
          <p:nvPr>
            <p:custDataLst>
              <p:tags r:id="rId108"/>
            </p:custDataLst>
          </p:nvPr>
        </p:nvSpPr>
        <p:spPr bwMode="auto">
          <a:xfrm>
            <a:off x="7589838" y="3983038"/>
            <a:ext cx="1587" cy="50800"/>
          </a:xfrm>
          <a:custGeom>
            <a:avLst/>
            <a:gdLst/>
            <a:ahLst/>
            <a:cxnLst>
              <a:cxn ang="0">
                <a:pos x="5" y="0"/>
              </a:cxn>
              <a:cxn ang="0">
                <a:pos x="4" y="34"/>
              </a:cxn>
              <a:cxn ang="0">
                <a:pos x="1" y="59"/>
              </a:cxn>
              <a:cxn ang="0">
                <a:pos x="0" y="69"/>
              </a:cxn>
              <a:cxn ang="0">
                <a:pos x="0" y="78"/>
              </a:cxn>
              <a:cxn ang="0">
                <a:pos x="2" y="87"/>
              </a:cxn>
              <a:cxn ang="0">
                <a:pos x="5" y="99"/>
              </a:cxn>
            </a:cxnLst>
            <a:rect l="0" t="0" r="r" b="b"/>
            <a:pathLst>
              <a:path w="5" h="99">
                <a:moveTo>
                  <a:pt x="5" y="0"/>
                </a:moveTo>
                <a:lnTo>
                  <a:pt x="4" y="34"/>
                </a:lnTo>
                <a:lnTo>
                  <a:pt x="1" y="59"/>
                </a:lnTo>
                <a:lnTo>
                  <a:pt x="0" y="69"/>
                </a:lnTo>
                <a:lnTo>
                  <a:pt x="0" y="78"/>
                </a:lnTo>
                <a:lnTo>
                  <a:pt x="2" y="87"/>
                </a:lnTo>
                <a:lnTo>
                  <a:pt x="5" y="9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0" name="Freeform 182"/>
          <p:cNvSpPr>
            <a:spLocks/>
          </p:cNvSpPr>
          <p:nvPr>
            <p:custDataLst>
              <p:tags r:id="rId109"/>
            </p:custDataLst>
          </p:nvPr>
        </p:nvSpPr>
        <p:spPr bwMode="auto">
          <a:xfrm>
            <a:off x="7596188" y="3976688"/>
            <a:ext cx="7937" cy="36512"/>
          </a:xfrm>
          <a:custGeom>
            <a:avLst/>
            <a:gdLst/>
            <a:ahLst/>
            <a:cxnLst>
              <a:cxn ang="0">
                <a:pos x="14" y="0"/>
              </a:cxn>
              <a:cxn ang="0">
                <a:pos x="8" y="16"/>
              </a:cxn>
              <a:cxn ang="0">
                <a:pos x="4" y="33"/>
              </a:cxn>
              <a:cxn ang="0">
                <a:pos x="2" y="52"/>
              </a:cxn>
              <a:cxn ang="0">
                <a:pos x="0" y="68"/>
              </a:cxn>
            </a:cxnLst>
            <a:rect l="0" t="0" r="r" b="b"/>
            <a:pathLst>
              <a:path w="14" h="68">
                <a:moveTo>
                  <a:pt x="14" y="0"/>
                </a:moveTo>
                <a:lnTo>
                  <a:pt x="8" y="16"/>
                </a:lnTo>
                <a:lnTo>
                  <a:pt x="4" y="33"/>
                </a:lnTo>
                <a:lnTo>
                  <a:pt x="2" y="52"/>
                </a:lnTo>
                <a:lnTo>
                  <a:pt x="0"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1" name="Freeform 183"/>
          <p:cNvSpPr>
            <a:spLocks/>
          </p:cNvSpPr>
          <p:nvPr>
            <p:custDataLst>
              <p:tags r:id="rId110"/>
            </p:custDataLst>
          </p:nvPr>
        </p:nvSpPr>
        <p:spPr bwMode="auto">
          <a:xfrm>
            <a:off x="7612063" y="3957638"/>
            <a:ext cx="1587" cy="22225"/>
          </a:xfrm>
          <a:custGeom>
            <a:avLst/>
            <a:gdLst/>
            <a:ahLst/>
            <a:cxnLst>
              <a:cxn ang="0">
                <a:pos x="0" y="0"/>
              </a:cxn>
              <a:cxn ang="0">
                <a:pos x="0" y="13"/>
              </a:cxn>
              <a:cxn ang="0">
                <a:pos x="0" y="26"/>
              </a:cxn>
              <a:cxn ang="0">
                <a:pos x="0" y="37"/>
              </a:cxn>
              <a:cxn ang="0">
                <a:pos x="0" y="43"/>
              </a:cxn>
            </a:cxnLst>
            <a:rect l="0" t="0" r="r" b="b"/>
            <a:pathLst>
              <a:path h="43">
                <a:moveTo>
                  <a:pt x="0" y="0"/>
                </a:moveTo>
                <a:lnTo>
                  <a:pt x="0" y="13"/>
                </a:lnTo>
                <a:lnTo>
                  <a:pt x="0" y="26"/>
                </a:lnTo>
                <a:lnTo>
                  <a:pt x="0" y="37"/>
                </a:lnTo>
                <a:lnTo>
                  <a:pt x="0"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2" name="Line 184"/>
          <p:cNvSpPr>
            <a:spLocks noChangeShapeType="1"/>
          </p:cNvSpPr>
          <p:nvPr>
            <p:custDataLst>
              <p:tags r:id="rId111"/>
            </p:custDataLst>
          </p:nvPr>
        </p:nvSpPr>
        <p:spPr bwMode="auto">
          <a:xfrm flipV="1">
            <a:off x="7612063" y="3976688"/>
            <a:ext cx="1587" cy="3175"/>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33" name="Freeform 185"/>
          <p:cNvSpPr>
            <a:spLocks/>
          </p:cNvSpPr>
          <p:nvPr>
            <p:custDataLst>
              <p:tags r:id="rId112"/>
            </p:custDataLst>
          </p:nvPr>
        </p:nvSpPr>
        <p:spPr bwMode="auto">
          <a:xfrm>
            <a:off x="7596188" y="3960813"/>
            <a:ext cx="1587" cy="15875"/>
          </a:xfrm>
          <a:custGeom>
            <a:avLst/>
            <a:gdLst/>
            <a:ahLst/>
            <a:cxnLst>
              <a:cxn ang="0">
                <a:pos x="0" y="31"/>
              </a:cxn>
              <a:cxn ang="0">
                <a:pos x="0" y="22"/>
              </a:cxn>
              <a:cxn ang="0">
                <a:pos x="0" y="15"/>
              </a:cxn>
              <a:cxn ang="0">
                <a:pos x="0" y="8"/>
              </a:cxn>
              <a:cxn ang="0">
                <a:pos x="0" y="0"/>
              </a:cxn>
            </a:cxnLst>
            <a:rect l="0" t="0" r="r" b="b"/>
            <a:pathLst>
              <a:path h="31">
                <a:moveTo>
                  <a:pt x="0" y="31"/>
                </a:moveTo>
                <a:lnTo>
                  <a:pt x="0" y="22"/>
                </a:lnTo>
                <a:lnTo>
                  <a:pt x="0" y="15"/>
                </a:lnTo>
                <a:lnTo>
                  <a:pt x="0" y="8"/>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4" name="Freeform 186"/>
          <p:cNvSpPr>
            <a:spLocks/>
          </p:cNvSpPr>
          <p:nvPr>
            <p:custDataLst>
              <p:tags r:id="rId113"/>
            </p:custDataLst>
          </p:nvPr>
        </p:nvSpPr>
        <p:spPr bwMode="auto">
          <a:xfrm>
            <a:off x="7316788" y="4949825"/>
            <a:ext cx="96837" cy="87313"/>
          </a:xfrm>
          <a:custGeom>
            <a:avLst/>
            <a:gdLst/>
            <a:ahLst/>
            <a:cxnLst>
              <a:cxn ang="0">
                <a:pos x="19" y="158"/>
              </a:cxn>
              <a:cxn ang="0">
                <a:pos x="7" y="142"/>
              </a:cxn>
              <a:cxn ang="0">
                <a:pos x="0" y="130"/>
              </a:cxn>
              <a:cxn ang="0">
                <a:pos x="1" y="108"/>
              </a:cxn>
              <a:cxn ang="0">
                <a:pos x="11" y="68"/>
              </a:cxn>
              <a:cxn ang="0">
                <a:pos x="24" y="39"/>
              </a:cxn>
              <a:cxn ang="0">
                <a:pos x="34" y="21"/>
              </a:cxn>
              <a:cxn ang="0">
                <a:pos x="44" y="9"/>
              </a:cxn>
              <a:cxn ang="0">
                <a:pos x="54" y="1"/>
              </a:cxn>
              <a:cxn ang="0">
                <a:pos x="65" y="1"/>
              </a:cxn>
              <a:cxn ang="0">
                <a:pos x="76" y="3"/>
              </a:cxn>
              <a:cxn ang="0">
                <a:pos x="88" y="8"/>
              </a:cxn>
              <a:cxn ang="0">
                <a:pos x="100" y="17"/>
              </a:cxn>
              <a:cxn ang="0">
                <a:pos x="112" y="24"/>
              </a:cxn>
              <a:cxn ang="0">
                <a:pos x="128" y="24"/>
              </a:cxn>
              <a:cxn ang="0">
                <a:pos x="145" y="19"/>
              </a:cxn>
              <a:cxn ang="0">
                <a:pos x="165" y="7"/>
              </a:cxn>
              <a:cxn ang="0">
                <a:pos x="225" y="0"/>
              </a:cxn>
              <a:cxn ang="0">
                <a:pos x="215" y="22"/>
              </a:cxn>
              <a:cxn ang="0">
                <a:pos x="201" y="41"/>
              </a:cxn>
              <a:cxn ang="0">
                <a:pos x="168" y="72"/>
              </a:cxn>
              <a:cxn ang="0">
                <a:pos x="138" y="100"/>
              </a:cxn>
              <a:cxn ang="0">
                <a:pos x="129" y="114"/>
              </a:cxn>
              <a:cxn ang="0">
                <a:pos x="126" y="130"/>
              </a:cxn>
              <a:cxn ang="0">
                <a:pos x="123" y="126"/>
              </a:cxn>
              <a:cxn ang="0">
                <a:pos x="120" y="117"/>
              </a:cxn>
              <a:cxn ang="0">
                <a:pos x="106" y="121"/>
              </a:cxn>
              <a:cxn ang="0">
                <a:pos x="97" y="128"/>
              </a:cxn>
              <a:cxn ang="0">
                <a:pos x="80" y="145"/>
              </a:cxn>
              <a:cxn ang="0">
                <a:pos x="71" y="153"/>
              </a:cxn>
              <a:cxn ang="0">
                <a:pos x="60" y="160"/>
              </a:cxn>
              <a:cxn ang="0">
                <a:pos x="46" y="165"/>
              </a:cxn>
              <a:cxn ang="0">
                <a:pos x="26" y="167"/>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5" name="Freeform 187"/>
          <p:cNvSpPr>
            <a:spLocks/>
          </p:cNvSpPr>
          <p:nvPr>
            <p:custDataLst>
              <p:tags r:id="rId114"/>
            </p:custDataLst>
          </p:nvPr>
        </p:nvSpPr>
        <p:spPr bwMode="auto">
          <a:xfrm>
            <a:off x="7454900" y="4168775"/>
            <a:ext cx="3175" cy="17463"/>
          </a:xfrm>
          <a:custGeom>
            <a:avLst/>
            <a:gdLst/>
            <a:ahLst/>
            <a:cxnLst>
              <a:cxn ang="0">
                <a:pos x="0" y="31"/>
              </a:cxn>
              <a:cxn ang="0">
                <a:pos x="5" y="22"/>
              </a:cxn>
              <a:cxn ang="0">
                <a:pos x="6" y="13"/>
              </a:cxn>
              <a:cxn ang="0">
                <a:pos x="7" y="6"/>
              </a:cxn>
              <a:cxn ang="0">
                <a:pos x="7" y="0"/>
              </a:cxn>
              <a:cxn ang="0">
                <a:pos x="6" y="6"/>
              </a:cxn>
              <a:cxn ang="0">
                <a:pos x="4" y="13"/>
              </a:cxn>
              <a:cxn ang="0">
                <a:pos x="1" y="22"/>
              </a:cxn>
              <a:cxn ang="0">
                <a:pos x="0" y="31"/>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6" name="Freeform 188"/>
          <p:cNvSpPr>
            <a:spLocks/>
          </p:cNvSpPr>
          <p:nvPr>
            <p:custDataLst>
              <p:tags r:id="rId115"/>
            </p:custDataLst>
          </p:nvPr>
        </p:nvSpPr>
        <p:spPr bwMode="auto">
          <a:xfrm>
            <a:off x="7388225" y="4090988"/>
            <a:ext cx="15875" cy="15875"/>
          </a:xfrm>
          <a:custGeom>
            <a:avLst/>
            <a:gdLst/>
            <a:ahLst/>
            <a:cxnLst>
              <a:cxn ang="0">
                <a:pos x="33" y="31"/>
              </a:cxn>
              <a:cxn ang="0">
                <a:pos x="33" y="0"/>
              </a:cxn>
              <a:cxn ang="0">
                <a:pos x="27" y="0"/>
              </a:cxn>
              <a:cxn ang="0">
                <a:pos x="22" y="2"/>
              </a:cxn>
              <a:cxn ang="0">
                <a:pos x="16" y="5"/>
              </a:cxn>
              <a:cxn ang="0">
                <a:pos x="11" y="8"/>
              </a:cxn>
              <a:cxn ang="0">
                <a:pos x="6" y="12"/>
              </a:cxn>
              <a:cxn ang="0">
                <a:pos x="3" y="16"/>
              </a:cxn>
              <a:cxn ang="0">
                <a:pos x="1" y="21"/>
              </a:cxn>
              <a:cxn ang="0">
                <a:pos x="0" y="25"/>
              </a:cxn>
              <a:cxn ang="0">
                <a:pos x="1" y="27"/>
              </a:cxn>
              <a:cxn ang="0">
                <a:pos x="3" y="29"/>
              </a:cxn>
              <a:cxn ang="0">
                <a:pos x="6" y="30"/>
              </a:cxn>
              <a:cxn ang="0">
                <a:pos x="11" y="30"/>
              </a:cxn>
              <a:cxn ang="0">
                <a:pos x="22" y="31"/>
              </a:cxn>
              <a:cxn ang="0">
                <a:pos x="33" y="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7" name="Freeform 189"/>
          <p:cNvSpPr>
            <a:spLocks/>
          </p:cNvSpPr>
          <p:nvPr>
            <p:custDataLst>
              <p:tags r:id="rId116"/>
            </p:custDataLst>
          </p:nvPr>
        </p:nvSpPr>
        <p:spPr bwMode="auto">
          <a:xfrm>
            <a:off x="7404100" y="4003675"/>
            <a:ext cx="3175" cy="9525"/>
          </a:xfrm>
          <a:custGeom>
            <a:avLst/>
            <a:gdLst/>
            <a:ahLst/>
            <a:cxnLst>
              <a:cxn ang="0">
                <a:pos x="0" y="19"/>
              </a:cxn>
              <a:cxn ang="0">
                <a:pos x="2" y="18"/>
              </a:cxn>
              <a:cxn ang="0">
                <a:pos x="5" y="17"/>
              </a:cxn>
              <a:cxn ang="0">
                <a:pos x="7" y="15"/>
              </a:cxn>
              <a:cxn ang="0">
                <a:pos x="8" y="12"/>
              </a:cxn>
              <a:cxn ang="0">
                <a:pos x="12" y="6"/>
              </a:cxn>
              <a:cxn ang="0">
                <a:pos x="13" y="0"/>
              </a:cxn>
              <a:cxn ang="0">
                <a:pos x="0" y="19"/>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8" name="Freeform 190"/>
          <p:cNvSpPr>
            <a:spLocks/>
          </p:cNvSpPr>
          <p:nvPr>
            <p:custDataLst>
              <p:tags r:id="rId117"/>
            </p:custDataLst>
          </p:nvPr>
        </p:nvSpPr>
        <p:spPr bwMode="auto">
          <a:xfrm>
            <a:off x="7243763" y="4006850"/>
            <a:ext cx="36512" cy="22225"/>
          </a:xfrm>
          <a:custGeom>
            <a:avLst/>
            <a:gdLst/>
            <a:ahLst/>
            <a:cxnLst>
              <a:cxn ang="0">
                <a:pos x="54" y="42"/>
              </a:cxn>
              <a:cxn ang="0">
                <a:pos x="59" y="42"/>
              </a:cxn>
              <a:cxn ang="0">
                <a:pos x="64" y="41"/>
              </a:cxn>
              <a:cxn ang="0">
                <a:pos x="68" y="40"/>
              </a:cxn>
              <a:cxn ang="0">
                <a:pos x="71" y="38"/>
              </a:cxn>
              <a:cxn ang="0">
                <a:pos x="75" y="34"/>
              </a:cxn>
              <a:cxn ang="0">
                <a:pos x="78" y="28"/>
              </a:cxn>
              <a:cxn ang="0">
                <a:pos x="79" y="22"/>
              </a:cxn>
              <a:cxn ang="0">
                <a:pos x="80" y="16"/>
              </a:cxn>
              <a:cxn ang="0">
                <a:pos x="82" y="11"/>
              </a:cxn>
              <a:cxn ang="0">
                <a:pos x="87" y="6"/>
              </a:cxn>
              <a:cxn ang="0">
                <a:pos x="77" y="2"/>
              </a:cxn>
              <a:cxn ang="0">
                <a:pos x="67" y="0"/>
              </a:cxn>
              <a:cxn ang="0">
                <a:pos x="57" y="0"/>
              </a:cxn>
              <a:cxn ang="0">
                <a:pos x="47" y="0"/>
              </a:cxn>
              <a:cxn ang="0">
                <a:pos x="40" y="0"/>
              </a:cxn>
              <a:cxn ang="0">
                <a:pos x="32" y="2"/>
              </a:cxn>
              <a:cxn ang="0">
                <a:pos x="25" y="4"/>
              </a:cxn>
              <a:cxn ang="0">
                <a:pos x="19" y="6"/>
              </a:cxn>
              <a:cxn ang="0">
                <a:pos x="8" y="12"/>
              </a:cxn>
              <a:cxn ang="0">
                <a:pos x="0" y="18"/>
              </a:cxn>
              <a:cxn ang="0">
                <a:pos x="11" y="24"/>
              </a:cxn>
              <a:cxn ang="0">
                <a:pos x="27" y="32"/>
              </a:cxn>
              <a:cxn ang="0">
                <a:pos x="43" y="39"/>
              </a:cxn>
              <a:cxn ang="0">
                <a:pos x="54" y="42"/>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9" name="Freeform 191"/>
          <p:cNvSpPr>
            <a:spLocks/>
          </p:cNvSpPr>
          <p:nvPr>
            <p:custDataLst>
              <p:tags r:id="rId118"/>
            </p:custDataLst>
          </p:nvPr>
        </p:nvSpPr>
        <p:spPr bwMode="auto">
          <a:xfrm>
            <a:off x="7488238" y="4470400"/>
            <a:ext cx="1587" cy="14288"/>
          </a:xfrm>
          <a:custGeom>
            <a:avLst/>
            <a:gdLst/>
            <a:ahLst/>
            <a:cxnLst>
              <a:cxn ang="0">
                <a:pos x="0" y="0"/>
              </a:cxn>
              <a:cxn ang="0">
                <a:pos x="7" y="0"/>
              </a:cxn>
              <a:cxn ang="0">
                <a:pos x="7" y="18"/>
              </a:cxn>
              <a:cxn ang="0">
                <a:pos x="0" y="31"/>
              </a:cxn>
              <a:cxn ang="0">
                <a:pos x="0" y="0"/>
              </a:cxn>
            </a:cxnLst>
            <a:rect l="0" t="0" r="r" b="b"/>
            <a:pathLst>
              <a:path w="7" h="31">
                <a:moveTo>
                  <a:pt x="0" y="0"/>
                </a:moveTo>
                <a:lnTo>
                  <a:pt x="7" y="0"/>
                </a:lnTo>
                <a:lnTo>
                  <a:pt x="7" y="18"/>
                </a:lnTo>
                <a:lnTo>
                  <a:pt x="0" y="3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0" name="Freeform 192"/>
          <p:cNvSpPr>
            <a:spLocks/>
          </p:cNvSpPr>
          <p:nvPr>
            <p:custDataLst>
              <p:tags r:id="rId119"/>
            </p:custDataLst>
          </p:nvPr>
        </p:nvSpPr>
        <p:spPr bwMode="auto">
          <a:xfrm>
            <a:off x="6724650" y="3976688"/>
            <a:ext cx="1019175" cy="908050"/>
          </a:xfrm>
          <a:custGeom>
            <a:avLst/>
            <a:gdLst/>
            <a:ahLst/>
            <a:cxnLst>
              <a:cxn ang="0">
                <a:pos x="214" y="707"/>
              </a:cxn>
              <a:cxn ang="0">
                <a:pos x="325" y="649"/>
              </a:cxn>
              <a:cxn ang="0">
                <a:pos x="435" y="606"/>
              </a:cxn>
              <a:cxn ang="0">
                <a:pos x="605" y="570"/>
              </a:cxn>
              <a:cxn ang="0">
                <a:pos x="677" y="437"/>
              </a:cxn>
              <a:cxn ang="0">
                <a:pos x="758" y="439"/>
              </a:cxn>
              <a:cxn ang="0">
                <a:pos x="784" y="363"/>
              </a:cxn>
              <a:cxn ang="0">
                <a:pos x="866" y="316"/>
              </a:cxn>
              <a:cxn ang="0">
                <a:pos x="939" y="246"/>
              </a:cxn>
              <a:cxn ang="0">
                <a:pos x="1027" y="223"/>
              </a:cxn>
              <a:cxn ang="0">
                <a:pos x="1078" y="284"/>
              </a:cxn>
              <a:cxn ang="0">
                <a:pos x="1135" y="270"/>
              </a:cxn>
              <a:cxn ang="0">
                <a:pos x="1176" y="172"/>
              </a:cxn>
              <a:cxn ang="0">
                <a:pos x="1320" y="117"/>
              </a:cxn>
              <a:cxn ang="0">
                <a:pos x="1336" y="41"/>
              </a:cxn>
              <a:cxn ang="0">
                <a:pos x="1432" y="107"/>
              </a:cxn>
              <a:cxn ang="0">
                <a:pos x="1544" y="117"/>
              </a:cxn>
              <a:cxn ang="0">
                <a:pos x="1465" y="262"/>
              </a:cxn>
              <a:cxn ang="0">
                <a:pos x="1509" y="333"/>
              </a:cxn>
              <a:cxn ang="0">
                <a:pos x="1582" y="354"/>
              </a:cxn>
              <a:cxn ang="0">
                <a:pos x="1668" y="423"/>
              </a:cxn>
              <a:cxn ang="0">
                <a:pos x="1764" y="413"/>
              </a:cxn>
              <a:cxn ang="0">
                <a:pos x="1830" y="205"/>
              </a:cxn>
              <a:cxn ang="0">
                <a:pos x="1904" y="10"/>
              </a:cxn>
              <a:cxn ang="0">
                <a:pos x="1933" y="80"/>
              </a:cxn>
              <a:cxn ang="0">
                <a:pos x="1944" y="176"/>
              </a:cxn>
              <a:cxn ang="0">
                <a:pos x="1986" y="240"/>
              </a:cxn>
              <a:cxn ang="0">
                <a:pos x="2040" y="429"/>
              </a:cxn>
              <a:cxn ang="0">
                <a:pos x="2089" y="540"/>
              </a:cxn>
              <a:cxn ang="0">
                <a:pos x="2163" y="686"/>
              </a:cxn>
              <a:cxn ang="0">
                <a:pos x="2219" y="769"/>
              </a:cxn>
              <a:cxn ang="0">
                <a:pos x="2332" y="892"/>
              </a:cxn>
              <a:cxn ang="0">
                <a:pos x="2276" y="1105"/>
              </a:cxn>
              <a:cxn ang="0">
                <a:pos x="2087" y="1362"/>
              </a:cxn>
              <a:cxn ang="0">
                <a:pos x="2005" y="1432"/>
              </a:cxn>
              <a:cxn ang="0">
                <a:pos x="1838" y="1591"/>
              </a:cxn>
              <a:cxn ang="0">
                <a:pos x="1749" y="1676"/>
              </a:cxn>
              <a:cxn ang="0">
                <a:pos x="1589" y="1726"/>
              </a:cxn>
              <a:cxn ang="0">
                <a:pos x="1517" y="1693"/>
              </a:cxn>
              <a:cxn ang="0">
                <a:pos x="1410" y="1729"/>
              </a:cxn>
              <a:cxn ang="0">
                <a:pos x="1297" y="1693"/>
              </a:cxn>
              <a:cxn ang="0">
                <a:pos x="1279" y="1614"/>
              </a:cxn>
              <a:cxn ang="0">
                <a:pos x="1263" y="1516"/>
              </a:cxn>
              <a:cxn ang="0">
                <a:pos x="1225" y="1500"/>
              </a:cxn>
              <a:cxn ang="0">
                <a:pos x="1280" y="1382"/>
              </a:cxn>
              <a:cxn ang="0">
                <a:pos x="1088" y="1362"/>
              </a:cxn>
              <a:cxn ang="0">
                <a:pos x="961" y="1282"/>
              </a:cxn>
              <a:cxn ang="0">
                <a:pos x="754" y="1323"/>
              </a:cxn>
              <a:cxn ang="0">
                <a:pos x="507" y="1419"/>
              </a:cxn>
              <a:cxn ang="0">
                <a:pos x="214" y="1473"/>
              </a:cxn>
              <a:cxn ang="0">
                <a:pos x="55" y="1490"/>
              </a:cxn>
              <a:cxn ang="0">
                <a:pos x="2" y="1423"/>
              </a:cxn>
              <a:cxn ang="0">
                <a:pos x="97" y="1344"/>
              </a:cxn>
              <a:cxn ang="0">
                <a:pos x="75" y="1241"/>
              </a:cxn>
              <a:cxn ang="0">
                <a:pos x="113" y="1170"/>
              </a:cxn>
              <a:cxn ang="0">
                <a:pos x="58" y="943"/>
              </a:cxn>
              <a:cxn ang="0">
                <a:pos x="113" y="964"/>
              </a:cxn>
              <a:cxn ang="0">
                <a:pos x="106" y="862"/>
              </a:cxn>
              <a:cxn ang="0">
                <a:pos x="147" y="765"/>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1" name="Freeform 193"/>
          <p:cNvSpPr>
            <a:spLocks/>
          </p:cNvSpPr>
          <p:nvPr>
            <p:custDataLst>
              <p:tags r:id="rId120"/>
            </p:custDataLst>
          </p:nvPr>
        </p:nvSpPr>
        <p:spPr bwMode="auto">
          <a:xfrm>
            <a:off x="1211263" y="2643188"/>
            <a:ext cx="668337" cy="581025"/>
          </a:xfrm>
          <a:custGeom>
            <a:avLst/>
            <a:gdLst/>
            <a:ahLst/>
            <a:cxnLst>
              <a:cxn ang="0">
                <a:pos x="1243" y="925"/>
              </a:cxn>
              <a:cxn ang="0">
                <a:pos x="1299" y="982"/>
              </a:cxn>
              <a:cxn ang="0">
                <a:pos x="1220" y="999"/>
              </a:cxn>
              <a:cxn ang="0">
                <a:pos x="1177" y="1095"/>
              </a:cxn>
              <a:cxn ang="0">
                <a:pos x="1065" y="1006"/>
              </a:cxn>
              <a:cxn ang="0">
                <a:pos x="994" y="1012"/>
              </a:cxn>
              <a:cxn ang="0">
                <a:pos x="913" y="1039"/>
              </a:cxn>
              <a:cxn ang="0">
                <a:pos x="786" y="971"/>
              </a:cxn>
              <a:cxn ang="0">
                <a:pos x="648" y="917"/>
              </a:cxn>
              <a:cxn ang="0">
                <a:pos x="588" y="883"/>
              </a:cxn>
              <a:cxn ang="0">
                <a:pos x="537" y="835"/>
              </a:cxn>
              <a:cxn ang="0">
                <a:pos x="485" y="826"/>
              </a:cxn>
              <a:cxn ang="0">
                <a:pos x="439" y="757"/>
              </a:cxn>
              <a:cxn ang="0">
                <a:pos x="467" y="705"/>
              </a:cxn>
              <a:cxn ang="0">
                <a:pos x="450" y="601"/>
              </a:cxn>
              <a:cxn ang="0">
                <a:pos x="352" y="468"/>
              </a:cxn>
              <a:cxn ang="0">
                <a:pos x="304" y="426"/>
              </a:cxn>
              <a:cxn ang="0">
                <a:pos x="293" y="369"/>
              </a:cxn>
              <a:cxn ang="0">
                <a:pos x="217" y="248"/>
              </a:cxn>
              <a:cxn ang="0">
                <a:pos x="167" y="74"/>
              </a:cxn>
              <a:cxn ang="0">
                <a:pos x="84" y="104"/>
              </a:cxn>
              <a:cxn ang="0">
                <a:pos x="113" y="222"/>
              </a:cxn>
              <a:cxn ang="0">
                <a:pos x="150" y="326"/>
              </a:cxn>
              <a:cxn ang="0">
                <a:pos x="196" y="402"/>
              </a:cxn>
              <a:cxn ang="0">
                <a:pos x="200" y="465"/>
              </a:cxn>
              <a:cxn ang="0">
                <a:pos x="213" y="524"/>
              </a:cxn>
              <a:cxn ang="0">
                <a:pos x="259" y="571"/>
              </a:cxn>
              <a:cxn ang="0">
                <a:pos x="214" y="596"/>
              </a:cxn>
              <a:cxn ang="0">
                <a:pos x="193" y="542"/>
              </a:cxn>
              <a:cxn ang="0">
                <a:pos x="120" y="474"/>
              </a:cxn>
              <a:cxn ang="0">
                <a:pos x="146" y="420"/>
              </a:cxn>
              <a:cxn ang="0">
                <a:pos x="89" y="366"/>
              </a:cxn>
              <a:cxn ang="0">
                <a:pos x="27" y="307"/>
              </a:cxn>
              <a:cxn ang="0">
                <a:pos x="65" y="289"/>
              </a:cxn>
              <a:cxn ang="0">
                <a:pos x="64" y="225"/>
              </a:cxn>
              <a:cxn ang="0">
                <a:pos x="6" y="117"/>
              </a:cxn>
              <a:cxn ang="0">
                <a:pos x="38" y="5"/>
              </a:cxn>
              <a:cxn ang="0">
                <a:pos x="211" y="18"/>
              </a:cxn>
              <a:cxn ang="0">
                <a:pos x="361" y="76"/>
              </a:cxn>
              <a:cxn ang="0">
                <a:pos x="498" y="55"/>
              </a:cxn>
              <a:cxn ang="0">
                <a:pos x="593" y="54"/>
              </a:cxn>
              <a:cxn ang="0">
                <a:pos x="633" y="110"/>
              </a:cxn>
              <a:cxn ang="0">
                <a:pos x="700" y="215"/>
              </a:cxn>
              <a:cxn ang="0">
                <a:pos x="750" y="192"/>
              </a:cxn>
              <a:cxn ang="0">
                <a:pos x="822" y="176"/>
              </a:cxn>
              <a:cxn ang="0">
                <a:pos x="879" y="244"/>
              </a:cxn>
              <a:cxn ang="0">
                <a:pos x="905" y="362"/>
              </a:cxn>
              <a:cxn ang="0">
                <a:pos x="964" y="405"/>
              </a:cxn>
              <a:cxn ang="0">
                <a:pos x="977" y="456"/>
              </a:cxn>
              <a:cxn ang="0">
                <a:pos x="931" y="492"/>
              </a:cxn>
              <a:cxn ang="0">
                <a:pos x="917" y="634"/>
              </a:cxn>
              <a:cxn ang="0">
                <a:pos x="956" y="791"/>
              </a:cxn>
              <a:cxn ang="0">
                <a:pos x="1054" y="877"/>
              </a:cxn>
              <a:cxn ang="0">
                <a:pos x="1166" y="849"/>
              </a:cxn>
              <a:cxn ang="0">
                <a:pos x="1249" y="850"/>
              </a:cxn>
              <a:cxn ang="0">
                <a:pos x="1296" y="742"/>
              </a:cxn>
              <a:cxn ang="0">
                <a:pos x="1336" y="693"/>
              </a:cxn>
              <a:cxn ang="0">
                <a:pos x="1506" y="678"/>
              </a:cxn>
              <a:cxn ang="0">
                <a:pos x="1503" y="729"/>
              </a:cxn>
              <a:cxn ang="0">
                <a:pos x="1468" y="821"/>
              </a:cxn>
              <a:cxn ang="0">
                <a:pos x="1369" y="888"/>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42" name="Freeform 194"/>
          <p:cNvSpPr>
            <a:spLocks/>
          </p:cNvSpPr>
          <p:nvPr>
            <p:custDataLst>
              <p:tags r:id="rId121"/>
            </p:custDataLst>
          </p:nvPr>
        </p:nvSpPr>
        <p:spPr bwMode="auto">
          <a:xfrm>
            <a:off x="2486025" y="4283075"/>
            <a:ext cx="211138" cy="265113"/>
          </a:xfrm>
          <a:custGeom>
            <a:avLst/>
            <a:gdLst/>
            <a:ahLst/>
            <a:cxnLst>
              <a:cxn ang="0">
                <a:pos x="14" y="176"/>
              </a:cxn>
              <a:cxn ang="0">
                <a:pos x="31" y="198"/>
              </a:cxn>
              <a:cxn ang="0">
                <a:pos x="51" y="232"/>
              </a:cxn>
              <a:cxn ang="0">
                <a:pos x="82" y="266"/>
              </a:cxn>
              <a:cxn ang="0">
                <a:pos x="126" y="293"/>
              </a:cxn>
              <a:cxn ang="0">
                <a:pos x="170" y="310"/>
              </a:cxn>
              <a:cxn ang="0">
                <a:pos x="246" y="328"/>
              </a:cxn>
              <a:cxn ang="0">
                <a:pos x="295" y="344"/>
              </a:cxn>
              <a:cxn ang="0">
                <a:pos x="299" y="381"/>
              </a:cxn>
              <a:cxn ang="0">
                <a:pos x="277" y="418"/>
              </a:cxn>
              <a:cxn ang="0">
                <a:pos x="267" y="443"/>
              </a:cxn>
              <a:cxn ang="0">
                <a:pos x="266" y="463"/>
              </a:cxn>
              <a:cxn ang="0">
                <a:pos x="278" y="482"/>
              </a:cxn>
              <a:cxn ang="0">
                <a:pos x="299" y="494"/>
              </a:cxn>
              <a:cxn ang="0">
                <a:pos x="344" y="504"/>
              </a:cxn>
              <a:cxn ang="0">
                <a:pos x="387" y="504"/>
              </a:cxn>
              <a:cxn ang="0">
                <a:pos x="415" y="494"/>
              </a:cxn>
              <a:cxn ang="0">
                <a:pos x="446" y="474"/>
              </a:cxn>
              <a:cxn ang="0">
                <a:pos x="473" y="447"/>
              </a:cxn>
              <a:cxn ang="0">
                <a:pos x="485" y="418"/>
              </a:cxn>
              <a:cxn ang="0">
                <a:pos x="484" y="397"/>
              </a:cxn>
              <a:cxn ang="0">
                <a:pos x="478" y="358"/>
              </a:cxn>
              <a:cxn ang="0">
                <a:pos x="471" y="316"/>
              </a:cxn>
              <a:cxn ang="0">
                <a:pos x="465" y="270"/>
              </a:cxn>
              <a:cxn ang="0">
                <a:pos x="456" y="252"/>
              </a:cxn>
              <a:cxn ang="0">
                <a:pos x="439" y="239"/>
              </a:cxn>
              <a:cxn ang="0">
                <a:pos x="413" y="232"/>
              </a:cxn>
              <a:cxn ang="0">
                <a:pos x="392" y="222"/>
              </a:cxn>
              <a:cxn ang="0">
                <a:pos x="370" y="207"/>
              </a:cxn>
              <a:cxn ang="0">
                <a:pos x="330" y="188"/>
              </a:cxn>
              <a:cxn ang="0">
                <a:pos x="290" y="172"/>
              </a:cxn>
              <a:cxn ang="0">
                <a:pos x="273" y="160"/>
              </a:cxn>
              <a:cxn ang="0">
                <a:pos x="264" y="151"/>
              </a:cxn>
              <a:cxn ang="0">
                <a:pos x="261" y="125"/>
              </a:cxn>
              <a:cxn ang="0">
                <a:pos x="261" y="90"/>
              </a:cxn>
              <a:cxn ang="0">
                <a:pos x="255" y="71"/>
              </a:cxn>
              <a:cxn ang="0">
                <a:pos x="241" y="55"/>
              </a:cxn>
              <a:cxn ang="0">
                <a:pos x="234" y="37"/>
              </a:cxn>
              <a:cxn ang="0">
                <a:pos x="199" y="12"/>
              </a:cxn>
              <a:cxn ang="0">
                <a:pos x="186" y="8"/>
              </a:cxn>
              <a:cxn ang="0">
                <a:pos x="173" y="2"/>
              </a:cxn>
              <a:cxn ang="0">
                <a:pos x="139" y="1"/>
              </a:cxn>
              <a:cxn ang="0">
                <a:pos x="70" y="11"/>
              </a:cxn>
              <a:cxn ang="0">
                <a:pos x="42" y="21"/>
              </a:cxn>
              <a:cxn ang="0">
                <a:pos x="24" y="37"/>
              </a:cxn>
              <a:cxn ang="0">
                <a:pos x="20" y="64"/>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43" name="Freeform 195"/>
          <p:cNvSpPr>
            <a:spLocks/>
          </p:cNvSpPr>
          <p:nvPr>
            <p:custDataLst>
              <p:tags r:id="rId122"/>
            </p:custDataLst>
          </p:nvPr>
        </p:nvSpPr>
        <p:spPr bwMode="auto">
          <a:xfrm>
            <a:off x="2655888" y="3487738"/>
            <a:ext cx="73025" cy="109537"/>
          </a:xfrm>
          <a:custGeom>
            <a:avLst/>
            <a:gdLst/>
            <a:ahLst/>
            <a:cxnLst>
              <a:cxn ang="0">
                <a:pos x="7" y="183"/>
              </a:cxn>
              <a:cxn ang="0">
                <a:pos x="79" y="208"/>
              </a:cxn>
              <a:cxn ang="0">
                <a:pos x="85" y="207"/>
              </a:cxn>
              <a:cxn ang="0">
                <a:pos x="90" y="204"/>
              </a:cxn>
              <a:cxn ang="0">
                <a:pos x="97" y="198"/>
              </a:cxn>
              <a:cxn ang="0">
                <a:pos x="104" y="192"/>
              </a:cxn>
              <a:cxn ang="0">
                <a:pos x="117" y="176"/>
              </a:cxn>
              <a:cxn ang="0">
                <a:pos x="130" y="158"/>
              </a:cxn>
              <a:cxn ang="0">
                <a:pos x="154" y="122"/>
              </a:cxn>
              <a:cxn ang="0">
                <a:pos x="166" y="103"/>
              </a:cxn>
              <a:cxn ang="0">
                <a:pos x="144" y="94"/>
              </a:cxn>
              <a:cxn ang="0">
                <a:pos x="126" y="84"/>
              </a:cxn>
              <a:cxn ang="0">
                <a:pos x="108" y="74"/>
              </a:cxn>
              <a:cxn ang="0">
                <a:pos x="93" y="64"/>
              </a:cxn>
              <a:cxn ang="0">
                <a:pos x="86" y="58"/>
              </a:cxn>
              <a:cxn ang="0">
                <a:pos x="81" y="53"/>
              </a:cxn>
              <a:cxn ang="0">
                <a:pos x="75" y="47"/>
              </a:cxn>
              <a:cxn ang="0">
                <a:pos x="71" y="40"/>
              </a:cxn>
              <a:cxn ang="0">
                <a:pos x="67" y="33"/>
              </a:cxn>
              <a:cxn ang="0">
                <a:pos x="64" y="26"/>
              </a:cxn>
              <a:cxn ang="0">
                <a:pos x="62" y="18"/>
              </a:cxn>
              <a:cxn ang="0">
                <a:pos x="60" y="11"/>
              </a:cxn>
              <a:cxn ang="0">
                <a:pos x="50" y="10"/>
              </a:cxn>
              <a:cxn ang="0">
                <a:pos x="43" y="8"/>
              </a:cxn>
              <a:cxn ang="0">
                <a:pos x="40" y="5"/>
              </a:cxn>
              <a:cxn ang="0">
                <a:pos x="39" y="3"/>
              </a:cxn>
              <a:cxn ang="0">
                <a:pos x="38" y="1"/>
              </a:cxn>
              <a:cxn ang="0">
                <a:pos x="36" y="0"/>
              </a:cxn>
              <a:cxn ang="0">
                <a:pos x="32" y="1"/>
              </a:cxn>
              <a:cxn ang="0">
                <a:pos x="27" y="5"/>
              </a:cxn>
              <a:cxn ang="0">
                <a:pos x="20" y="11"/>
              </a:cxn>
              <a:cxn ang="0">
                <a:pos x="11" y="22"/>
              </a:cxn>
              <a:cxn ang="0">
                <a:pos x="7" y="29"/>
              </a:cxn>
              <a:cxn ang="0">
                <a:pos x="4" y="37"/>
              </a:cxn>
              <a:cxn ang="0">
                <a:pos x="2" y="45"/>
              </a:cxn>
              <a:cxn ang="0">
                <a:pos x="0" y="54"/>
              </a:cxn>
              <a:cxn ang="0">
                <a:pos x="0" y="60"/>
              </a:cxn>
              <a:cxn ang="0">
                <a:pos x="2" y="65"/>
              </a:cxn>
              <a:cxn ang="0">
                <a:pos x="3" y="70"/>
              </a:cxn>
              <a:cxn ang="0">
                <a:pos x="5" y="76"/>
              </a:cxn>
              <a:cxn ang="0">
                <a:pos x="10" y="86"/>
              </a:cxn>
              <a:cxn ang="0">
                <a:pos x="17" y="98"/>
              </a:cxn>
              <a:cxn ang="0">
                <a:pos x="22" y="109"/>
              </a:cxn>
              <a:cxn ang="0">
                <a:pos x="28" y="120"/>
              </a:cxn>
              <a:cxn ang="0">
                <a:pos x="30" y="126"/>
              </a:cxn>
              <a:cxn ang="0">
                <a:pos x="32" y="133"/>
              </a:cxn>
              <a:cxn ang="0">
                <a:pos x="33" y="139"/>
              </a:cxn>
              <a:cxn ang="0">
                <a:pos x="33" y="147"/>
              </a:cxn>
              <a:cxn ang="0">
                <a:pos x="32" y="153"/>
              </a:cxn>
              <a:cxn ang="0">
                <a:pos x="31" y="159"/>
              </a:cxn>
              <a:cxn ang="0">
                <a:pos x="28" y="165"/>
              </a:cxn>
              <a:cxn ang="0">
                <a:pos x="25" y="169"/>
              </a:cxn>
              <a:cxn ang="0">
                <a:pos x="21" y="174"/>
              </a:cxn>
              <a:cxn ang="0">
                <a:pos x="17" y="177"/>
              </a:cxn>
              <a:cxn ang="0">
                <a:pos x="11" y="180"/>
              </a:cxn>
              <a:cxn ang="0">
                <a:pos x="7" y="183"/>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44" name="Freeform 196"/>
          <p:cNvSpPr>
            <a:spLocks/>
          </p:cNvSpPr>
          <p:nvPr>
            <p:custDataLst>
              <p:tags r:id="rId123"/>
            </p:custDataLst>
          </p:nvPr>
        </p:nvSpPr>
        <p:spPr bwMode="auto">
          <a:xfrm>
            <a:off x="2170113" y="3046413"/>
            <a:ext cx="69850" cy="58737"/>
          </a:xfrm>
          <a:custGeom>
            <a:avLst/>
            <a:gdLst/>
            <a:ahLst/>
            <a:cxnLst>
              <a:cxn ang="0">
                <a:pos x="153" y="104"/>
              </a:cxn>
              <a:cxn ang="0">
                <a:pos x="134" y="102"/>
              </a:cxn>
              <a:cxn ang="0">
                <a:pos x="110" y="97"/>
              </a:cxn>
              <a:cxn ang="0">
                <a:pos x="96" y="94"/>
              </a:cxn>
              <a:cxn ang="0">
                <a:pos x="80" y="93"/>
              </a:cxn>
              <a:cxn ang="0">
                <a:pos x="73" y="93"/>
              </a:cxn>
              <a:cxn ang="0">
                <a:pos x="64" y="94"/>
              </a:cxn>
              <a:cxn ang="0">
                <a:pos x="55" y="96"/>
              </a:cxn>
              <a:cxn ang="0">
                <a:pos x="47" y="98"/>
              </a:cxn>
              <a:cxn ang="0">
                <a:pos x="41" y="100"/>
              </a:cxn>
              <a:cxn ang="0">
                <a:pos x="34" y="100"/>
              </a:cxn>
              <a:cxn ang="0">
                <a:pos x="27" y="99"/>
              </a:cxn>
              <a:cxn ang="0">
                <a:pos x="19" y="96"/>
              </a:cxn>
              <a:cxn ang="0">
                <a:pos x="11" y="92"/>
              </a:cxn>
              <a:cxn ang="0">
                <a:pos x="6" y="88"/>
              </a:cxn>
              <a:cxn ang="0">
                <a:pos x="3" y="86"/>
              </a:cxn>
              <a:cxn ang="0">
                <a:pos x="1" y="84"/>
              </a:cxn>
              <a:cxn ang="0">
                <a:pos x="0" y="81"/>
              </a:cxn>
              <a:cxn ang="0">
                <a:pos x="0" y="79"/>
              </a:cxn>
              <a:cxn ang="0">
                <a:pos x="0" y="76"/>
              </a:cxn>
              <a:cxn ang="0">
                <a:pos x="1" y="74"/>
              </a:cxn>
              <a:cxn ang="0">
                <a:pos x="3" y="71"/>
              </a:cxn>
              <a:cxn ang="0">
                <a:pos x="6" y="70"/>
              </a:cxn>
              <a:cxn ang="0">
                <a:pos x="12" y="67"/>
              </a:cxn>
              <a:cxn ang="0">
                <a:pos x="20" y="66"/>
              </a:cxn>
              <a:cxn ang="0">
                <a:pos x="40" y="66"/>
              </a:cxn>
              <a:cxn ang="0">
                <a:pos x="61" y="67"/>
              </a:cxn>
              <a:cxn ang="0">
                <a:pos x="70" y="67"/>
              </a:cxn>
              <a:cxn ang="0">
                <a:pos x="79" y="67"/>
              </a:cxn>
              <a:cxn ang="0">
                <a:pos x="87" y="67"/>
              </a:cxn>
              <a:cxn ang="0">
                <a:pos x="94" y="67"/>
              </a:cxn>
              <a:cxn ang="0">
                <a:pos x="94" y="56"/>
              </a:cxn>
              <a:cxn ang="0">
                <a:pos x="94" y="43"/>
              </a:cxn>
              <a:cxn ang="0">
                <a:pos x="94" y="29"/>
              </a:cxn>
              <a:cxn ang="0">
                <a:pos x="94" y="18"/>
              </a:cxn>
              <a:cxn ang="0">
                <a:pos x="79" y="17"/>
              </a:cxn>
              <a:cxn ang="0">
                <a:pos x="67" y="15"/>
              </a:cxn>
              <a:cxn ang="0">
                <a:pos x="62" y="13"/>
              </a:cxn>
              <a:cxn ang="0">
                <a:pos x="57" y="10"/>
              </a:cxn>
              <a:cxn ang="0">
                <a:pos x="52" y="6"/>
              </a:cxn>
              <a:cxn ang="0">
                <a:pos x="47" y="0"/>
              </a:cxn>
              <a:cxn ang="0">
                <a:pos x="146" y="0"/>
              </a:cxn>
              <a:cxn ang="0">
                <a:pos x="147" y="6"/>
              </a:cxn>
              <a:cxn ang="0">
                <a:pos x="148" y="13"/>
              </a:cxn>
              <a:cxn ang="0">
                <a:pos x="150" y="19"/>
              </a:cxn>
              <a:cxn ang="0">
                <a:pos x="152" y="25"/>
              </a:cxn>
              <a:cxn ang="0">
                <a:pos x="156" y="35"/>
              </a:cxn>
              <a:cxn ang="0">
                <a:pos x="159" y="46"/>
              </a:cxn>
              <a:cxn ang="0">
                <a:pos x="163" y="54"/>
              </a:cxn>
              <a:cxn ang="0">
                <a:pos x="164" y="62"/>
              </a:cxn>
              <a:cxn ang="0">
                <a:pos x="163" y="65"/>
              </a:cxn>
              <a:cxn ang="0">
                <a:pos x="160" y="68"/>
              </a:cxn>
              <a:cxn ang="0">
                <a:pos x="157" y="71"/>
              </a:cxn>
              <a:cxn ang="0">
                <a:pos x="153" y="73"/>
              </a:cxn>
              <a:cxn ang="0">
                <a:pos x="153" y="104"/>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5" name="Freeform 197"/>
          <p:cNvSpPr>
            <a:spLocks/>
          </p:cNvSpPr>
          <p:nvPr>
            <p:custDataLst>
              <p:tags r:id="rId124"/>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6" name="Freeform 198"/>
          <p:cNvSpPr>
            <a:spLocks/>
          </p:cNvSpPr>
          <p:nvPr>
            <p:custDataLst>
              <p:tags r:id="rId125"/>
            </p:custDataLst>
          </p:nvPr>
        </p:nvSpPr>
        <p:spPr bwMode="auto">
          <a:xfrm>
            <a:off x="2501900" y="5380038"/>
            <a:ext cx="34925" cy="58737"/>
          </a:xfrm>
          <a:custGeom>
            <a:avLst/>
            <a:gdLst/>
            <a:ahLst/>
            <a:cxnLst>
              <a:cxn ang="0">
                <a:pos x="0" y="0"/>
              </a:cxn>
              <a:cxn ang="0">
                <a:pos x="1" y="6"/>
              </a:cxn>
              <a:cxn ang="0">
                <a:pos x="5" y="12"/>
              </a:cxn>
              <a:cxn ang="0">
                <a:pos x="8" y="14"/>
              </a:cxn>
              <a:cxn ang="0">
                <a:pos x="11" y="16"/>
              </a:cxn>
              <a:cxn ang="0">
                <a:pos x="15" y="18"/>
              </a:cxn>
              <a:cxn ang="0">
                <a:pos x="20" y="18"/>
              </a:cxn>
              <a:cxn ang="0">
                <a:pos x="22" y="15"/>
              </a:cxn>
              <a:cxn ang="0">
                <a:pos x="24" y="13"/>
              </a:cxn>
              <a:cxn ang="0">
                <a:pos x="26" y="11"/>
              </a:cxn>
              <a:cxn ang="0">
                <a:pos x="31" y="10"/>
              </a:cxn>
              <a:cxn ang="0">
                <a:pos x="38" y="8"/>
              </a:cxn>
              <a:cxn ang="0">
                <a:pos x="47" y="7"/>
              </a:cxn>
              <a:cxn ang="0">
                <a:pos x="57" y="7"/>
              </a:cxn>
              <a:cxn ang="0">
                <a:pos x="66" y="6"/>
              </a:cxn>
              <a:cxn ang="0">
                <a:pos x="70" y="5"/>
              </a:cxn>
              <a:cxn ang="0">
                <a:pos x="74" y="4"/>
              </a:cxn>
              <a:cxn ang="0">
                <a:pos x="77" y="2"/>
              </a:cxn>
              <a:cxn ang="0">
                <a:pos x="80" y="0"/>
              </a:cxn>
              <a:cxn ang="0">
                <a:pos x="0" y="0"/>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7" name="Freeform 199"/>
          <p:cNvSpPr>
            <a:spLocks/>
          </p:cNvSpPr>
          <p:nvPr>
            <p:custDataLst>
              <p:tags r:id="rId126"/>
            </p:custDataLst>
          </p:nvPr>
        </p:nvSpPr>
        <p:spPr bwMode="auto">
          <a:xfrm>
            <a:off x="2501900" y="5359400"/>
            <a:ext cx="22225" cy="60325"/>
          </a:xfrm>
          <a:custGeom>
            <a:avLst/>
            <a:gdLst/>
            <a:ahLst/>
            <a:cxnLst>
              <a:cxn ang="0">
                <a:pos x="20" y="0"/>
              </a:cxn>
              <a:cxn ang="0">
                <a:pos x="0" y="18"/>
              </a:cxn>
              <a:cxn ang="0">
                <a:pos x="9" y="22"/>
              </a:cxn>
              <a:cxn ang="0">
                <a:pos x="16" y="25"/>
              </a:cxn>
              <a:cxn ang="0">
                <a:pos x="23" y="27"/>
              </a:cxn>
              <a:cxn ang="0">
                <a:pos x="29" y="27"/>
              </a:cxn>
              <a:cxn ang="0">
                <a:pos x="33" y="27"/>
              </a:cxn>
              <a:cxn ang="0">
                <a:pos x="37" y="25"/>
              </a:cxn>
              <a:cxn ang="0">
                <a:pos x="42" y="22"/>
              </a:cxn>
              <a:cxn ang="0">
                <a:pos x="46" y="18"/>
              </a:cxn>
              <a:cxn ang="0">
                <a:pos x="41" y="16"/>
              </a:cxn>
              <a:cxn ang="0">
                <a:pos x="33" y="11"/>
              </a:cxn>
              <a:cxn ang="0">
                <a:pos x="26" y="5"/>
              </a:cxn>
              <a:cxn ang="0">
                <a:pos x="20" y="0"/>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8" name="Freeform 200"/>
          <p:cNvSpPr>
            <a:spLocks/>
          </p:cNvSpPr>
          <p:nvPr>
            <p:custDataLst>
              <p:tags r:id="rId127"/>
            </p:custDataLst>
          </p:nvPr>
        </p:nvSpPr>
        <p:spPr bwMode="auto">
          <a:xfrm>
            <a:off x="2471738" y="5353050"/>
            <a:ext cx="25400" cy="60325"/>
          </a:xfrm>
          <a:custGeom>
            <a:avLst/>
            <a:gdLst/>
            <a:ahLst/>
            <a:cxnLst>
              <a:cxn ang="0">
                <a:pos x="34" y="0"/>
              </a:cxn>
              <a:cxn ang="0">
                <a:pos x="20" y="4"/>
              </a:cxn>
              <a:cxn ang="0">
                <a:pos x="10" y="10"/>
              </a:cxn>
              <a:cxn ang="0">
                <a:pos x="6" y="13"/>
              </a:cxn>
              <a:cxn ang="0">
                <a:pos x="4" y="16"/>
              </a:cxn>
              <a:cxn ang="0">
                <a:pos x="2" y="20"/>
              </a:cxn>
              <a:cxn ang="0">
                <a:pos x="0" y="24"/>
              </a:cxn>
              <a:cxn ang="0">
                <a:pos x="2" y="28"/>
              </a:cxn>
              <a:cxn ang="0">
                <a:pos x="3" y="32"/>
              </a:cxn>
              <a:cxn ang="0">
                <a:pos x="5" y="35"/>
              </a:cxn>
              <a:cxn ang="0">
                <a:pos x="8" y="37"/>
              </a:cxn>
              <a:cxn ang="0">
                <a:pos x="11" y="38"/>
              </a:cxn>
              <a:cxn ang="0">
                <a:pos x="16" y="39"/>
              </a:cxn>
              <a:cxn ang="0">
                <a:pos x="20" y="39"/>
              </a:cxn>
              <a:cxn ang="0">
                <a:pos x="25" y="39"/>
              </a:cxn>
              <a:cxn ang="0">
                <a:pos x="30" y="38"/>
              </a:cxn>
              <a:cxn ang="0">
                <a:pos x="34" y="37"/>
              </a:cxn>
              <a:cxn ang="0">
                <a:pos x="39" y="35"/>
              </a:cxn>
              <a:cxn ang="0">
                <a:pos x="43" y="33"/>
              </a:cxn>
              <a:cxn ang="0">
                <a:pos x="47" y="30"/>
              </a:cxn>
              <a:cxn ang="0">
                <a:pos x="50" y="26"/>
              </a:cxn>
              <a:cxn ang="0">
                <a:pos x="52" y="22"/>
              </a:cxn>
              <a:cxn ang="0">
                <a:pos x="54" y="18"/>
              </a:cxn>
              <a:cxn ang="0">
                <a:pos x="51" y="17"/>
              </a:cxn>
              <a:cxn ang="0">
                <a:pos x="48" y="16"/>
              </a:cxn>
              <a:cxn ang="0">
                <a:pos x="44" y="14"/>
              </a:cxn>
              <a:cxn ang="0">
                <a:pos x="42" y="11"/>
              </a:cxn>
              <a:cxn ang="0">
                <a:pos x="39" y="8"/>
              </a:cxn>
              <a:cxn ang="0">
                <a:pos x="37" y="5"/>
              </a:cxn>
              <a:cxn ang="0">
                <a:pos x="34" y="2"/>
              </a:cxn>
              <a:cxn ang="0">
                <a:pos x="34" y="0"/>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9" name="Freeform 201"/>
          <p:cNvSpPr>
            <a:spLocks/>
          </p:cNvSpPr>
          <p:nvPr>
            <p:custDataLst>
              <p:tags r:id="rId128"/>
            </p:custDataLst>
          </p:nvPr>
        </p:nvSpPr>
        <p:spPr bwMode="auto">
          <a:xfrm>
            <a:off x="2446338" y="5343525"/>
            <a:ext cx="28575" cy="58738"/>
          </a:xfrm>
          <a:custGeom>
            <a:avLst/>
            <a:gdLst/>
            <a:ahLst/>
            <a:cxnLst>
              <a:cxn ang="0">
                <a:pos x="0" y="11"/>
              </a:cxn>
              <a:cxn ang="0">
                <a:pos x="10" y="13"/>
              </a:cxn>
              <a:cxn ang="0">
                <a:pos x="18" y="14"/>
              </a:cxn>
              <a:cxn ang="0">
                <a:pos x="27" y="15"/>
              </a:cxn>
              <a:cxn ang="0">
                <a:pos x="35" y="15"/>
              </a:cxn>
              <a:cxn ang="0">
                <a:pos x="41" y="14"/>
              </a:cxn>
              <a:cxn ang="0">
                <a:pos x="48" y="12"/>
              </a:cxn>
              <a:cxn ang="0">
                <a:pos x="55" y="9"/>
              </a:cxn>
              <a:cxn ang="0">
                <a:pos x="60" y="5"/>
              </a:cxn>
              <a:cxn ang="0">
                <a:pos x="57" y="3"/>
              </a:cxn>
              <a:cxn ang="0">
                <a:pos x="54" y="0"/>
              </a:cxn>
              <a:cxn ang="0">
                <a:pos x="51" y="0"/>
              </a:cxn>
              <a:cxn ang="0">
                <a:pos x="47" y="0"/>
              </a:cxn>
              <a:cxn ang="0">
                <a:pos x="40" y="0"/>
              </a:cxn>
              <a:cxn ang="0">
                <a:pos x="33" y="3"/>
              </a:cxn>
              <a:cxn ang="0">
                <a:pos x="24" y="6"/>
              </a:cxn>
              <a:cxn ang="0">
                <a:pos x="16" y="8"/>
              </a:cxn>
              <a:cxn ang="0">
                <a:pos x="7" y="10"/>
              </a:cxn>
              <a:cxn ang="0">
                <a:pos x="0" y="11"/>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0" name="Freeform 202"/>
          <p:cNvSpPr>
            <a:spLocks/>
          </p:cNvSpPr>
          <p:nvPr>
            <p:custDataLst>
              <p:tags r:id="rId129"/>
            </p:custDataLst>
          </p:nvPr>
        </p:nvSpPr>
        <p:spPr bwMode="auto">
          <a:xfrm>
            <a:off x="2422525" y="5330825"/>
            <a:ext cx="33338" cy="57150"/>
          </a:xfrm>
          <a:custGeom>
            <a:avLst/>
            <a:gdLst/>
            <a:ahLst/>
            <a:cxnLst>
              <a:cxn ang="0">
                <a:pos x="40" y="0"/>
              </a:cxn>
              <a:cxn ang="0">
                <a:pos x="34" y="1"/>
              </a:cxn>
              <a:cxn ang="0">
                <a:pos x="30" y="2"/>
              </a:cxn>
              <a:cxn ang="0">
                <a:pos x="25" y="4"/>
              </a:cxn>
              <a:cxn ang="0">
                <a:pos x="20" y="6"/>
              </a:cxn>
              <a:cxn ang="0">
                <a:pos x="15" y="9"/>
              </a:cxn>
              <a:cxn ang="0">
                <a:pos x="10" y="11"/>
              </a:cxn>
              <a:cxn ang="0">
                <a:pos x="5" y="12"/>
              </a:cxn>
              <a:cxn ang="0">
                <a:pos x="0" y="13"/>
              </a:cxn>
              <a:cxn ang="0">
                <a:pos x="5" y="21"/>
              </a:cxn>
              <a:cxn ang="0">
                <a:pos x="10" y="26"/>
              </a:cxn>
              <a:cxn ang="0">
                <a:pos x="12" y="29"/>
              </a:cxn>
              <a:cxn ang="0">
                <a:pos x="15" y="31"/>
              </a:cxn>
              <a:cxn ang="0">
                <a:pos x="18" y="31"/>
              </a:cxn>
              <a:cxn ang="0">
                <a:pos x="20" y="32"/>
              </a:cxn>
              <a:cxn ang="0">
                <a:pos x="27" y="31"/>
              </a:cxn>
              <a:cxn ang="0">
                <a:pos x="34" y="30"/>
              </a:cxn>
              <a:cxn ang="0">
                <a:pos x="41" y="27"/>
              </a:cxn>
              <a:cxn ang="0">
                <a:pos x="48" y="24"/>
              </a:cxn>
              <a:cxn ang="0">
                <a:pos x="62" y="18"/>
              </a:cxn>
              <a:cxn ang="0">
                <a:pos x="79" y="13"/>
              </a:cxn>
              <a:cxn ang="0">
                <a:pos x="67" y="6"/>
              </a:cxn>
              <a:cxn ang="0">
                <a:pos x="58" y="2"/>
              </a:cxn>
              <a:cxn ang="0">
                <a:pos x="49" y="1"/>
              </a:cxn>
              <a:cxn ang="0">
                <a:pos x="40" y="0"/>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1" name="Freeform 203"/>
          <p:cNvSpPr>
            <a:spLocks/>
          </p:cNvSpPr>
          <p:nvPr>
            <p:custDataLst>
              <p:tags r:id="rId130"/>
            </p:custDataLst>
          </p:nvPr>
        </p:nvSpPr>
        <p:spPr bwMode="auto">
          <a:xfrm>
            <a:off x="2416175" y="5311775"/>
            <a:ext cx="30163" cy="57150"/>
          </a:xfrm>
          <a:custGeom>
            <a:avLst/>
            <a:gdLst/>
            <a:ahLst/>
            <a:cxnLst>
              <a:cxn ang="0">
                <a:pos x="33" y="0"/>
              </a:cxn>
              <a:cxn ang="0">
                <a:pos x="25" y="1"/>
              </a:cxn>
              <a:cxn ang="0">
                <a:pos x="19" y="2"/>
              </a:cxn>
              <a:cxn ang="0">
                <a:pos x="13" y="4"/>
              </a:cxn>
              <a:cxn ang="0">
                <a:pos x="9" y="7"/>
              </a:cxn>
              <a:cxn ang="0">
                <a:pos x="5" y="11"/>
              </a:cxn>
              <a:cxn ang="0">
                <a:pos x="2" y="14"/>
              </a:cxn>
              <a:cxn ang="0">
                <a:pos x="0" y="17"/>
              </a:cxn>
              <a:cxn ang="0">
                <a:pos x="0" y="19"/>
              </a:cxn>
              <a:cxn ang="0">
                <a:pos x="19" y="19"/>
              </a:cxn>
              <a:cxn ang="0">
                <a:pos x="38" y="19"/>
              </a:cxn>
              <a:cxn ang="0">
                <a:pos x="46" y="18"/>
              </a:cxn>
              <a:cxn ang="0">
                <a:pos x="54" y="17"/>
              </a:cxn>
              <a:cxn ang="0">
                <a:pos x="61" y="15"/>
              </a:cxn>
              <a:cxn ang="0">
                <a:pos x="66" y="13"/>
              </a:cxn>
              <a:cxn ang="0">
                <a:pos x="57" y="8"/>
              </a:cxn>
              <a:cxn ang="0">
                <a:pos x="50" y="4"/>
              </a:cxn>
              <a:cxn ang="0">
                <a:pos x="42" y="1"/>
              </a:cxn>
              <a:cxn ang="0">
                <a:pos x="33" y="0"/>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2" name="Freeform 204"/>
          <p:cNvSpPr>
            <a:spLocks/>
          </p:cNvSpPr>
          <p:nvPr>
            <p:custDataLst>
              <p:tags r:id="rId131"/>
            </p:custDataLst>
          </p:nvPr>
        </p:nvSpPr>
        <p:spPr bwMode="auto">
          <a:xfrm>
            <a:off x="2316163" y="5002213"/>
            <a:ext cx="25400" cy="60325"/>
          </a:xfrm>
          <a:custGeom>
            <a:avLst/>
            <a:gdLst/>
            <a:ahLst/>
            <a:cxnLst>
              <a:cxn ang="0">
                <a:pos x="13" y="0"/>
              </a:cxn>
              <a:cxn ang="0">
                <a:pos x="8" y="5"/>
              </a:cxn>
              <a:cxn ang="0">
                <a:pos x="4" y="10"/>
              </a:cxn>
              <a:cxn ang="0">
                <a:pos x="2" y="13"/>
              </a:cxn>
              <a:cxn ang="0">
                <a:pos x="1" y="16"/>
              </a:cxn>
              <a:cxn ang="0">
                <a:pos x="0" y="20"/>
              </a:cxn>
              <a:cxn ang="0">
                <a:pos x="0" y="25"/>
              </a:cxn>
              <a:cxn ang="0">
                <a:pos x="0" y="30"/>
              </a:cxn>
              <a:cxn ang="0">
                <a:pos x="2" y="39"/>
              </a:cxn>
              <a:cxn ang="0">
                <a:pos x="6" y="48"/>
              </a:cxn>
              <a:cxn ang="0">
                <a:pos x="9" y="57"/>
              </a:cxn>
              <a:cxn ang="0">
                <a:pos x="13" y="66"/>
              </a:cxn>
              <a:cxn ang="0">
                <a:pos x="20" y="73"/>
              </a:cxn>
              <a:cxn ang="0">
                <a:pos x="22" y="76"/>
              </a:cxn>
              <a:cxn ang="0">
                <a:pos x="26" y="78"/>
              </a:cxn>
              <a:cxn ang="0">
                <a:pos x="30" y="80"/>
              </a:cxn>
              <a:cxn ang="0">
                <a:pos x="33" y="80"/>
              </a:cxn>
              <a:cxn ang="0">
                <a:pos x="36" y="79"/>
              </a:cxn>
              <a:cxn ang="0">
                <a:pos x="38" y="78"/>
              </a:cxn>
              <a:cxn ang="0">
                <a:pos x="42" y="76"/>
              </a:cxn>
              <a:cxn ang="0">
                <a:pos x="45" y="73"/>
              </a:cxn>
              <a:cxn ang="0">
                <a:pos x="48" y="70"/>
              </a:cxn>
              <a:cxn ang="0">
                <a:pos x="51" y="67"/>
              </a:cxn>
              <a:cxn ang="0">
                <a:pos x="53" y="64"/>
              </a:cxn>
              <a:cxn ang="0">
                <a:pos x="53" y="62"/>
              </a:cxn>
              <a:cxn ang="0">
                <a:pos x="52" y="54"/>
              </a:cxn>
              <a:cxn ang="0">
                <a:pos x="49" y="47"/>
              </a:cxn>
              <a:cxn ang="0">
                <a:pos x="46" y="42"/>
              </a:cxn>
              <a:cxn ang="0">
                <a:pos x="43" y="37"/>
              </a:cxn>
              <a:cxn ang="0">
                <a:pos x="40" y="32"/>
              </a:cxn>
              <a:cxn ang="0">
                <a:pos x="36" y="27"/>
              </a:cxn>
              <a:cxn ang="0">
                <a:pos x="34" y="20"/>
              </a:cxn>
              <a:cxn ang="0">
                <a:pos x="33" y="12"/>
              </a:cxn>
              <a:cxn ang="0">
                <a:pos x="33" y="10"/>
              </a:cxn>
              <a:cxn ang="0">
                <a:pos x="31" y="8"/>
              </a:cxn>
              <a:cxn ang="0">
                <a:pos x="29" y="6"/>
              </a:cxn>
              <a:cxn ang="0">
                <a:pos x="25" y="4"/>
              </a:cxn>
              <a:cxn ang="0">
                <a:pos x="19" y="1"/>
              </a:cxn>
              <a:cxn ang="0">
                <a:pos x="13" y="0"/>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3" name="Freeform 205"/>
          <p:cNvSpPr>
            <a:spLocks/>
          </p:cNvSpPr>
          <p:nvPr>
            <p:custDataLst>
              <p:tags r:id="rId132"/>
            </p:custDataLst>
          </p:nvPr>
        </p:nvSpPr>
        <p:spPr bwMode="auto">
          <a:xfrm>
            <a:off x="2346325" y="5097463"/>
            <a:ext cx="17463" cy="53975"/>
          </a:xfrm>
          <a:custGeom>
            <a:avLst/>
            <a:gdLst/>
            <a:ahLst/>
            <a:cxnLst>
              <a:cxn ang="0">
                <a:pos x="0" y="43"/>
              </a:cxn>
              <a:cxn ang="0">
                <a:pos x="27" y="43"/>
              </a:cxn>
              <a:cxn ang="0">
                <a:pos x="41" y="24"/>
              </a:cxn>
              <a:cxn ang="0">
                <a:pos x="38" y="12"/>
              </a:cxn>
              <a:cxn ang="0">
                <a:pos x="34" y="0"/>
              </a:cxn>
              <a:cxn ang="0">
                <a:pos x="27" y="4"/>
              </a:cxn>
              <a:cxn ang="0">
                <a:pos x="20" y="9"/>
              </a:cxn>
              <a:cxn ang="0">
                <a:pos x="15" y="14"/>
              </a:cxn>
              <a:cxn ang="0">
                <a:pos x="10" y="19"/>
              </a:cxn>
              <a:cxn ang="0">
                <a:pos x="6" y="24"/>
              </a:cxn>
              <a:cxn ang="0">
                <a:pos x="3" y="30"/>
              </a:cxn>
              <a:cxn ang="0">
                <a:pos x="1" y="37"/>
              </a:cxn>
              <a:cxn ang="0">
                <a:pos x="0" y="43"/>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4" name="Freeform 206"/>
          <p:cNvSpPr>
            <a:spLocks/>
          </p:cNvSpPr>
          <p:nvPr>
            <p:custDataLst>
              <p:tags r:id="rId133"/>
            </p:custDataLst>
          </p:nvPr>
        </p:nvSpPr>
        <p:spPr bwMode="auto">
          <a:xfrm>
            <a:off x="2351088" y="5119688"/>
            <a:ext cx="7937" cy="58737"/>
          </a:xfrm>
          <a:custGeom>
            <a:avLst/>
            <a:gdLst/>
            <a:ahLst/>
            <a:cxnLst>
              <a:cxn ang="0">
                <a:pos x="20" y="0"/>
              </a:cxn>
              <a:cxn ang="0">
                <a:pos x="0" y="0"/>
              </a:cxn>
              <a:cxn ang="0">
                <a:pos x="1" y="5"/>
              </a:cxn>
              <a:cxn ang="0">
                <a:pos x="2" y="9"/>
              </a:cxn>
              <a:cxn ang="0">
                <a:pos x="4" y="13"/>
              </a:cxn>
              <a:cxn ang="0">
                <a:pos x="7" y="17"/>
              </a:cxn>
              <a:cxn ang="0">
                <a:pos x="10" y="20"/>
              </a:cxn>
              <a:cxn ang="0">
                <a:pos x="14" y="22"/>
              </a:cxn>
              <a:cxn ang="0">
                <a:pos x="17" y="24"/>
              </a:cxn>
              <a:cxn ang="0">
                <a:pos x="20" y="24"/>
              </a:cxn>
              <a:cxn ang="0">
                <a:pos x="20" y="0"/>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5" name="Freeform 207"/>
          <p:cNvSpPr>
            <a:spLocks/>
          </p:cNvSpPr>
          <p:nvPr>
            <p:custDataLst>
              <p:tags r:id="rId134"/>
            </p:custDataLst>
          </p:nvPr>
        </p:nvSpPr>
        <p:spPr bwMode="auto">
          <a:xfrm>
            <a:off x="2365375" y="5181600"/>
            <a:ext cx="17463" cy="60325"/>
          </a:xfrm>
          <a:custGeom>
            <a:avLst/>
            <a:gdLst/>
            <a:ahLst/>
            <a:cxnLst>
              <a:cxn ang="0">
                <a:pos x="0" y="12"/>
              </a:cxn>
              <a:cxn ang="0">
                <a:pos x="2" y="17"/>
              </a:cxn>
              <a:cxn ang="0">
                <a:pos x="6" y="22"/>
              </a:cxn>
              <a:cxn ang="0">
                <a:pos x="12" y="27"/>
              </a:cxn>
              <a:cxn ang="0">
                <a:pos x="16" y="32"/>
              </a:cxn>
              <a:cxn ang="0">
                <a:pos x="23" y="37"/>
              </a:cxn>
              <a:cxn ang="0">
                <a:pos x="28" y="40"/>
              </a:cxn>
              <a:cxn ang="0">
                <a:pos x="34" y="43"/>
              </a:cxn>
              <a:cxn ang="0">
                <a:pos x="39" y="43"/>
              </a:cxn>
              <a:cxn ang="0">
                <a:pos x="38" y="32"/>
              </a:cxn>
              <a:cxn ang="0">
                <a:pos x="36" y="19"/>
              </a:cxn>
              <a:cxn ang="0">
                <a:pos x="34" y="8"/>
              </a:cxn>
              <a:cxn ang="0">
                <a:pos x="32" y="0"/>
              </a:cxn>
              <a:cxn ang="0">
                <a:pos x="19" y="3"/>
              </a:cxn>
              <a:cxn ang="0">
                <a:pos x="6" y="6"/>
              </a:cxn>
              <a:cxn ang="0">
                <a:pos x="0" y="12"/>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6" name="Freeform 208"/>
          <p:cNvSpPr>
            <a:spLocks/>
          </p:cNvSpPr>
          <p:nvPr>
            <p:custDataLst>
              <p:tags r:id="rId135"/>
            </p:custDataLst>
          </p:nvPr>
        </p:nvSpPr>
        <p:spPr bwMode="auto">
          <a:xfrm>
            <a:off x="2352675" y="5194300"/>
            <a:ext cx="26988" cy="58738"/>
          </a:xfrm>
          <a:custGeom>
            <a:avLst/>
            <a:gdLst/>
            <a:ahLst/>
            <a:cxnLst>
              <a:cxn ang="0">
                <a:pos x="29" y="26"/>
              </a:cxn>
              <a:cxn ang="0">
                <a:pos x="8" y="0"/>
              </a:cxn>
              <a:cxn ang="0">
                <a:pos x="4" y="5"/>
              </a:cxn>
              <a:cxn ang="0">
                <a:pos x="1" y="11"/>
              </a:cxn>
              <a:cxn ang="0">
                <a:pos x="0" y="16"/>
              </a:cxn>
              <a:cxn ang="0">
                <a:pos x="0" y="21"/>
              </a:cxn>
              <a:cxn ang="0">
                <a:pos x="2" y="26"/>
              </a:cxn>
              <a:cxn ang="0">
                <a:pos x="4" y="31"/>
              </a:cxn>
              <a:cxn ang="0">
                <a:pos x="8" y="36"/>
              </a:cxn>
              <a:cxn ang="0">
                <a:pos x="11" y="41"/>
              </a:cxn>
              <a:cxn ang="0">
                <a:pos x="16" y="45"/>
              </a:cxn>
              <a:cxn ang="0">
                <a:pos x="21" y="49"/>
              </a:cxn>
              <a:cxn ang="0">
                <a:pos x="26" y="53"/>
              </a:cxn>
              <a:cxn ang="0">
                <a:pos x="33" y="56"/>
              </a:cxn>
              <a:cxn ang="0">
                <a:pos x="38" y="58"/>
              </a:cxn>
              <a:cxn ang="0">
                <a:pos x="44" y="60"/>
              </a:cxn>
              <a:cxn ang="0">
                <a:pos x="49" y="61"/>
              </a:cxn>
              <a:cxn ang="0">
                <a:pos x="55" y="62"/>
              </a:cxn>
              <a:cxn ang="0">
                <a:pos x="54" y="53"/>
              </a:cxn>
              <a:cxn ang="0">
                <a:pos x="53" y="46"/>
              </a:cxn>
              <a:cxn ang="0">
                <a:pos x="49" y="40"/>
              </a:cxn>
              <a:cxn ang="0">
                <a:pos x="46" y="35"/>
              </a:cxn>
              <a:cxn ang="0">
                <a:pos x="43" y="31"/>
              </a:cxn>
              <a:cxn ang="0">
                <a:pos x="38" y="28"/>
              </a:cxn>
              <a:cxn ang="0">
                <a:pos x="33" y="26"/>
              </a:cxn>
              <a:cxn ang="0">
                <a:pos x="29" y="26"/>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7" name="Freeform 209"/>
          <p:cNvSpPr>
            <a:spLocks/>
          </p:cNvSpPr>
          <p:nvPr>
            <p:custDataLst>
              <p:tags r:id="rId136"/>
            </p:custDataLst>
          </p:nvPr>
        </p:nvSpPr>
        <p:spPr bwMode="auto">
          <a:xfrm>
            <a:off x="2382838" y="5227638"/>
            <a:ext cx="11112" cy="58737"/>
          </a:xfrm>
          <a:custGeom>
            <a:avLst/>
            <a:gdLst/>
            <a:ahLst/>
            <a:cxnLst>
              <a:cxn ang="0">
                <a:pos x="33" y="13"/>
              </a:cxn>
              <a:cxn ang="0">
                <a:pos x="7" y="0"/>
              </a:cxn>
              <a:cxn ang="0">
                <a:pos x="4" y="8"/>
              </a:cxn>
              <a:cxn ang="0">
                <a:pos x="0" y="19"/>
              </a:cxn>
              <a:cxn ang="0">
                <a:pos x="2" y="28"/>
              </a:cxn>
              <a:cxn ang="0">
                <a:pos x="5" y="36"/>
              </a:cxn>
              <a:cxn ang="0">
                <a:pos x="6" y="39"/>
              </a:cxn>
              <a:cxn ang="0">
                <a:pos x="8" y="41"/>
              </a:cxn>
              <a:cxn ang="0">
                <a:pos x="11" y="43"/>
              </a:cxn>
              <a:cxn ang="0">
                <a:pos x="14" y="43"/>
              </a:cxn>
              <a:cxn ang="0">
                <a:pos x="18" y="43"/>
              </a:cxn>
              <a:cxn ang="0">
                <a:pos x="22" y="42"/>
              </a:cxn>
              <a:cxn ang="0">
                <a:pos x="26" y="41"/>
              </a:cxn>
              <a:cxn ang="0">
                <a:pos x="28" y="39"/>
              </a:cxn>
              <a:cxn ang="0">
                <a:pos x="31" y="35"/>
              </a:cxn>
              <a:cxn ang="0">
                <a:pos x="33" y="30"/>
              </a:cxn>
              <a:cxn ang="0">
                <a:pos x="35" y="20"/>
              </a:cxn>
              <a:cxn ang="0">
                <a:pos x="33" y="13"/>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8" name="Freeform 210"/>
          <p:cNvSpPr>
            <a:spLocks/>
          </p:cNvSpPr>
          <p:nvPr>
            <p:custDataLst>
              <p:tags r:id="rId137"/>
            </p:custDataLst>
          </p:nvPr>
        </p:nvSpPr>
        <p:spPr bwMode="auto">
          <a:xfrm>
            <a:off x="2379663" y="5260975"/>
            <a:ext cx="20637" cy="55563"/>
          </a:xfrm>
          <a:custGeom>
            <a:avLst/>
            <a:gdLst/>
            <a:ahLst/>
            <a:cxnLst>
              <a:cxn ang="0">
                <a:pos x="53" y="0"/>
              </a:cxn>
              <a:cxn ang="0">
                <a:pos x="41" y="1"/>
              </a:cxn>
              <a:cxn ang="0">
                <a:pos x="32" y="2"/>
              </a:cxn>
              <a:cxn ang="0">
                <a:pos x="25" y="5"/>
              </a:cxn>
              <a:cxn ang="0">
                <a:pos x="21" y="7"/>
              </a:cxn>
              <a:cxn ang="0">
                <a:pos x="17" y="10"/>
              </a:cxn>
              <a:cxn ang="0">
                <a:pos x="13" y="13"/>
              </a:cxn>
              <a:cxn ang="0">
                <a:pos x="8" y="16"/>
              </a:cxn>
              <a:cxn ang="0">
                <a:pos x="0" y="18"/>
              </a:cxn>
              <a:cxn ang="0">
                <a:pos x="5" y="20"/>
              </a:cxn>
              <a:cxn ang="0">
                <a:pos x="11" y="21"/>
              </a:cxn>
              <a:cxn ang="0">
                <a:pos x="17" y="21"/>
              </a:cxn>
              <a:cxn ang="0">
                <a:pos x="24" y="21"/>
              </a:cxn>
              <a:cxn ang="0">
                <a:pos x="38" y="19"/>
              </a:cxn>
              <a:cxn ang="0">
                <a:pos x="53" y="18"/>
              </a:cxn>
              <a:cxn ang="0">
                <a:pos x="53" y="0"/>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9" name="Freeform 211"/>
          <p:cNvSpPr>
            <a:spLocks/>
          </p:cNvSpPr>
          <p:nvPr>
            <p:custDataLst>
              <p:tags r:id="rId138"/>
            </p:custDataLst>
          </p:nvPr>
        </p:nvSpPr>
        <p:spPr bwMode="auto">
          <a:xfrm>
            <a:off x="2403475" y="5275263"/>
            <a:ext cx="17463" cy="57150"/>
          </a:xfrm>
          <a:custGeom>
            <a:avLst/>
            <a:gdLst/>
            <a:ahLst/>
            <a:cxnLst>
              <a:cxn ang="0">
                <a:pos x="22" y="0"/>
              </a:cxn>
              <a:cxn ang="0">
                <a:pos x="12" y="0"/>
              </a:cxn>
              <a:cxn ang="0">
                <a:pos x="2" y="0"/>
              </a:cxn>
              <a:cxn ang="0">
                <a:pos x="1" y="0"/>
              </a:cxn>
              <a:cxn ang="0">
                <a:pos x="0" y="1"/>
              </a:cxn>
              <a:cxn ang="0">
                <a:pos x="0" y="3"/>
              </a:cxn>
              <a:cxn ang="0">
                <a:pos x="0" y="6"/>
              </a:cxn>
              <a:cxn ang="0">
                <a:pos x="1" y="10"/>
              </a:cxn>
              <a:cxn ang="0">
                <a:pos x="2" y="12"/>
              </a:cxn>
              <a:cxn ang="0">
                <a:pos x="3" y="18"/>
              </a:cxn>
              <a:cxn ang="0">
                <a:pos x="5" y="25"/>
              </a:cxn>
              <a:cxn ang="0">
                <a:pos x="10" y="30"/>
              </a:cxn>
              <a:cxn ang="0">
                <a:pos x="15" y="34"/>
              </a:cxn>
              <a:cxn ang="0">
                <a:pos x="21" y="37"/>
              </a:cxn>
              <a:cxn ang="0">
                <a:pos x="27" y="38"/>
              </a:cxn>
              <a:cxn ang="0">
                <a:pos x="35" y="38"/>
              </a:cxn>
              <a:cxn ang="0">
                <a:pos x="43" y="37"/>
              </a:cxn>
              <a:cxn ang="0">
                <a:pos x="40" y="29"/>
              </a:cxn>
              <a:cxn ang="0">
                <a:pos x="36" y="23"/>
              </a:cxn>
              <a:cxn ang="0">
                <a:pos x="33" y="17"/>
              </a:cxn>
              <a:cxn ang="0">
                <a:pos x="30" y="13"/>
              </a:cxn>
              <a:cxn ang="0">
                <a:pos x="27" y="10"/>
              </a:cxn>
              <a:cxn ang="0">
                <a:pos x="24" y="7"/>
              </a:cxn>
              <a:cxn ang="0">
                <a:pos x="23" y="4"/>
              </a:cxn>
              <a:cxn ang="0">
                <a:pos x="22" y="0"/>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0" name="Freeform 212"/>
          <p:cNvSpPr>
            <a:spLocks/>
          </p:cNvSpPr>
          <p:nvPr>
            <p:custDataLst>
              <p:tags r:id="rId139"/>
            </p:custDataLst>
          </p:nvPr>
        </p:nvSpPr>
        <p:spPr bwMode="auto">
          <a:xfrm>
            <a:off x="2405063" y="5303838"/>
            <a:ext cx="6350" cy="57150"/>
          </a:xfrm>
          <a:custGeom>
            <a:avLst/>
            <a:gdLst/>
            <a:ahLst/>
            <a:cxnLst>
              <a:cxn ang="0">
                <a:pos x="0" y="0"/>
              </a:cxn>
              <a:cxn ang="0">
                <a:pos x="1" y="2"/>
              </a:cxn>
              <a:cxn ang="0">
                <a:pos x="2" y="3"/>
              </a:cxn>
              <a:cxn ang="0">
                <a:pos x="4" y="4"/>
              </a:cxn>
              <a:cxn ang="0">
                <a:pos x="7" y="5"/>
              </a:cxn>
              <a:cxn ang="0">
                <a:pos x="11" y="4"/>
              </a:cxn>
              <a:cxn ang="0">
                <a:pos x="14" y="3"/>
              </a:cxn>
              <a:cxn ang="0">
                <a:pos x="17" y="2"/>
              </a:cxn>
              <a:cxn ang="0">
                <a:pos x="20" y="0"/>
              </a:cxn>
              <a:cxn ang="0">
                <a:pos x="0" y="0"/>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1" name="Freeform 213"/>
          <p:cNvSpPr>
            <a:spLocks/>
          </p:cNvSpPr>
          <p:nvPr>
            <p:custDataLst>
              <p:tags r:id="rId140"/>
            </p:custDataLst>
          </p:nvPr>
        </p:nvSpPr>
        <p:spPr bwMode="auto">
          <a:xfrm>
            <a:off x="2479675" y="5373688"/>
            <a:ext cx="34925" cy="57150"/>
          </a:xfrm>
          <a:custGeom>
            <a:avLst/>
            <a:gdLst/>
            <a:ahLst/>
            <a:cxnLst>
              <a:cxn ang="0">
                <a:pos x="40" y="0"/>
              </a:cxn>
              <a:cxn ang="0">
                <a:pos x="32" y="1"/>
              </a:cxn>
              <a:cxn ang="0">
                <a:pos x="26" y="2"/>
              </a:cxn>
              <a:cxn ang="0">
                <a:pos x="20" y="5"/>
              </a:cxn>
              <a:cxn ang="0">
                <a:pos x="15" y="8"/>
              </a:cxn>
              <a:cxn ang="0">
                <a:pos x="6" y="14"/>
              </a:cxn>
              <a:cxn ang="0">
                <a:pos x="0" y="19"/>
              </a:cxn>
              <a:cxn ang="0">
                <a:pos x="20" y="20"/>
              </a:cxn>
              <a:cxn ang="0">
                <a:pos x="39" y="22"/>
              </a:cxn>
              <a:cxn ang="0">
                <a:pos x="49" y="22"/>
              </a:cxn>
              <a:cxn ang="0">
                <a:pos x="57" y="22"/>
              </a:cxn>
              <a:cxn ang="0">
                <a:pos x="65" y="21"/>
              </a:cxn>
              <a:cxn ang="0">
                <a:pos x="73" y="19"/>
              </a:cxn>
              <a:cxn ang="0">
                <a:pos x="64" y="14"/>
              </a:cxn>
              <a:cxn ang="0">
                <a:pos x="56" y="8"/>
              </a:cxn>
              <a:cxn ang="0">
                <a:pos x="53" y="5"/>
              </a:cxn>
              <a:cxn ang="0">
                <a:pos x="49" y="2"/>
              </a:cxn>
              <a:cxn ang="0">
                <a:pos x="44" y="1"/>
              </a:cxn>
              <a:cxn ang="0">
                <a:pos x="40" y="0"/>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2" name="Freeform 214"/>
          <p:cNvSpPr>
            <a:spLocks/>
          </p:cNvSpPr>
          <p:nvPr>
            <p:custDataLst>
              <p:tags r:id="rId141"/>
            </p:custDataLst>
          </p:nvPr>
        </p:nvSpPr>
        <p:spPr bwMode="auto">
          <a:xfrm>
            <a:off x="2517775" y="5314950"/>
            <a:ext cx="123825" cy="100013"/>
          </a:xfrm>
          <a:custGeom>
            <a:avLst/>
            <a:gdLst/>
            <a:ahLst/>
            <a:cxnLst>
              <a:cxn ang="0">
                <a:pos x="235" y="168"/>
              </a:cxn>
              <a:cxn ang="0">
                <a:pos x="188" y="171"/>
              </a:cxn>
              <a:cxn ang="0">
                <a:pos x="168" y="168"/>
              </a:cxn>
              <a:cxn ang="0">
                <a:pos x="155" y="164"/>
              </a:cxn>
              <a:cxn ang="0">
                <a:pos x="130" y="135"/>
              </a:cxn>
              <a:cxn ang="0">
                <a:pos x="104" y="94"/>
              </a:cxn>
              <a:cxn ang="0">
                <a:pos x="94" y="74"/>
              </a:cxn>
              <a:cxn ang="0">
                <a:pos x="87" y="51"/>
              </a:cxn>
              <a:cxn ang="0">
                <a:pos x="83" y="27"/>
              </a:cxn>
              <a:cxn ang="0">
                <a:pos x="43" y="0"/>
              </a:cxn>
              <a:cxn ang="0">
                <a:pos x="28" y="52"/>
              </a:cxn>
              <a:cxn ang="0">
                <a:pos x="18" y="61"/>
              </a:cxn>
              <a:cxn ang="0">
                <a:pos x="6" y="69"/>
              </a:cxn>
              <a:cxn ang="0">
                <a:pos x="0" y="73"/>
              </a:cxn>
              <a:cxn ang="0">
                <a:pos x="1" y="75"/>
              </a:cxn>
              <a:cxn ang="0">
                <a:pos x="9" y="81"/>
              </a:cxn>
              <a:cxn ang="0">
                <a:pos x="37" y="111"/>
              </a:cxn>
              <a:cxn ang="0">
                <a:pos x="45" y="122"/>
              </a:cxn>
              <a:cxn ang="0">
                <a:pos x="53" y="129"/>
              </a:cxn>
              <a:cxn ang="0">
                <a:pos x="62" y="134"/>
              </a:cxn>
              <a:cxn ang="0">
                <a:pos x="71" y="136"/>
              </a:cxn>
              <a:cxn ang="0">
                <a:pos x="76" y="141"/>
              </a:cxn>
              <a:cxn ang="0">
                <a:pos x="79" y="148"/>
              </a:cxn>
              <a:cxn ang="0">
                <a:pos x="86" y="153"/>
              </a:cxn>
              <a:cxn ang="0">
                <a:pos x="99" y="154"/>
              </a:cxn>
              <a:cxn ang="0">
                <a:pos x="106" y="157"/>
              </a:cxn>
              <a:cxn ang="0">
                <a:pos x="109" y="163"/>
              </a:cxn>
              <a:cxn ang="0">
                <a:pos x="109" y="179"/>
              </a:cxn>
              <a:cxn ang="0">
                <a:pos x="111" y="189"/>
              </a:cxn>
              <a:cxn ang="0">
                <a:pos x="115" y="193"/>
              </a:cxn>
              <a:cxn ang="0">
                <a:pos x="129" y="193"/>
              </a:cxn>
              <a:cxn ang="0">
                <a:pos x="164" y="191"/>
              </a:cxn>
              <a:cxn ang="0">
                <a:pos x="180" y="189"/>
              </a:cxn>
              <a:cxn ang="0">
                <a:pos x="192" y="186"/>
              </a:cxn>
              <a:cxn ang="0">
                <a:pos x="212" y="188"/>
              </a:cxn>
              <a:cxn ang="0">
                <a:pos x="281" y="167"/>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3" name="Freeform 215"/>
          <p:cNvSpPr>
            <a:spLocks/>
          </p:cNvSpPr>
          <p:nvPr>
            <p:custDataLst>
              <p:tags r:id="rId142"/>
            </p:custDataLst>
          </p:nvPr>
        </p:nvSpPr>
        <p:spPr bwMode="auto">
          <a:xfrm>
            <a:off x="2070100" y="3081338"/>
            <a:ext cx="52388" cy="58737"/>
          </a:xfrm>
          <a:custGeom>
            <a:avLst/>
            <a:gdLst/>
            <a:ahLst/>
            <a:cxnLst>
              <a:cxn ang="0">
                <a:pos x="0" y="18"/>
              </a:cxn>
              <a:cxn ang="0">
                <a:pos x="4" y="26"/>
              </a:cxn>
              <a:cxn ang="0">
                <a:pos x="10" y="33"/>
              </a:cxn>
              <a:cxn ang="0">
                <a:pos x="15" y="37"/>
              </a:cxn>
              <a:cxn ang="0">
                <a:pos x="21" y="41"/>
              </a:cxn>
              <a:cxn ang="0">
                <a:pos x="27" y="44"/>
              </a:cxn>
              <a:cxn ang="0">
                <a:pos x="35" y="46"/>
              </a:cxn>
              <a:cxn ang="0">
                <a:pos x="43" y="48"/>
              </a:cxn>
              <a:cxn ang="0">
                <a:pos x="51" y="49"/>
              </a:cxn>
              <a:cxn ang="0">
                <a:pos x="67" y="50"/>
              </a:cxn>
              <a:cxn ang="0">
                <a:pos x="85" y="51"/>
              </a:cxn>
              <a:cxn ang="0">
                <a:pos x="102" y="52"/>
              </a:cxn>
              <a:cxn ang="0">
                <a:pos x="120" y="56"/>
              </a:cxn>
              <a:cxn ang="0">
                <a:pos x="120" y="37"/>
              </a:cxn>
              <a:cxn ang="0">
                <a:pos x="111" y="34"/>
              </a:cxn>
              <a:cxn ang="0">
                <a:pos x="102" y="30"/>
              </a:cxn>
              <a:cxn ang="0">
                <a:pos x="94" y="24"/>
              </a:cxn>
              <a:cxn ang="0">
                <a:pos x="88" y="18"/>
              </a:cxn>
              <a:cxn ang="0">
                <a:pos x="81" y="13"/>
              </a:cxn>
              <a:cxn ang="0">
                <a:pos x="75" y="7"/>
              </a:cxn>
              <a:cxn ang="0">
                <a:pos x="67" y="3"/>
              </a:cxn>
              <a:cxn ang="0">
                <a:pos x="60" y="0"/>
              </a:cxn>
              <a:cxn ang="0">
                <a:pos x="55" y="1"/>
              </a:cxn>
              <a:cxn ang="0">
                <a:pos x="48" y="3"/>
              </a:cxn>
              <a:cxn ang="0">
                <a:pos x="41" y="6"/>
              </a:cxn>
              <a:cxn ang="0">
                <a:pos x="33" y="9"/>
              </a:cxn>
              <a:cxn ang="0">
                <a:pos x="24" y="13"/>
              </a:cxn>
              <a:cxn ang="0">
                <a:pos x="16" y="15"/>
              </a:cxn>
              <a:cxn ang="0">
                <a:pos x="8" y="18"/>
              </a:cxn>
              <a:cxn ang="0">
                <a:pos x="0" y="18"/>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4" name="Freeform 216"/>
          <p:cNvSpPr>
            <a:spLocks/>
          </p:cNvSpPr>
          <p:nvPr>
            <p:custDataLst>
              <p:tags r:id="rId143"/>
            </p:custDataLst>
          </p:nvPr>
        </p:nvSpPr>
        <p:spPr bwMode="auto">
          <a:xfrm>
            <a:off x="1927225" y="2943225"/>
            <a:ext cx="250825" cy="109538"/>
          </a:xfrm>
          <a:custGeom>
            <a:avLst/>
            <a:gdLst/>
            <a:ahLst/>
            <a:cxnLst>
              <a:cxn ang="0">
                <a:pos x="127" y="1"/>
              </a:cxn>
              <a:cxn ang="0">
                <a:pos x="95" y="6"/>
              </a:cxn>
              <a:cxn ang="0">
                <a:pos x="66" y="16"/>
              </a:cxn>
              <a:cxn ang="0">
                <a:pos x="43" y="26"/>
              </a:cxn>
              <a:cxn ang="0">
                <a:pos x="30" y="35"/>
              </a:cxn>
              <a:cxn ang="0">
                <a:pos x="16" y="51"/>
              </a:cxn>
              <a:cxn ang="0">
                <a:pos x="4" y="71"/>
              </a:cxn>
              <a:cxn ang="0">
                <a:pos x="0" y="82"/>
              </a:cxn>
              <a:cxn ang="0">
                <a:pos x="1" y="86"/>
              </a:cxn>
              <a:cxn ang="0">
                <a:pos x="13" y="86"/>
              </a:cxn>
              <a:cxn ang="0">
                <a:pos x="29" y="83"/>
              </a:cxn>
              <a:cxn ang="0">
                <a:pos x="52" y="75"/>
              </a:cxn>
              <a:cxn ang="0">
                <a:pos x="80" y="58"/>
              </a:cxn>
              <a:cxn ang="0">
                <a:pos x="102" y="46"/>
              </a:cxn>
              <a:cxn ang="0">
                <a:pos x="119" y="40"/>
              </a:cxn>
              <a:cxn ang="0">
                <a:pos x="175" y="37"/>
              </a:cxn>
              <a:cxn ang="0">
                <a:pos x="176" y="48"/>
              </a:cxn>
              <a:cxn ang="0">
                <a:pos x="180" y="55"/>
              </a:cxn>
              <a:cxn ang="0">
                <a:pos x="184" y="59"/>
              </a:cxn>
              <a:cxn ang="0">
                <a:pos x="190" y="61"/>
              </a:cxn>
              <a:cxn ang="0">
                <a:pos x="229" y="61"/>
              </a:cxn>
              <a:cxn ang="0">
                <a:pos x="269" y="78"/>
              </a:cxn>
              <a:cxn ang="0">
                <a:pos x="302" y="95"/>
              </a:cxn>
              <a:cxn ang="0">
                <a:pos x="336" y="111"/>
              </a:cxn>
              <a:cxn ang="0">
                <a:pos x="375" y="123"/>
              </a:cxn>
              <a:cxn ang="0">
                <a:pos x="376" y="134"/>
              </a:cxn>
              <a:cxn ang="0">
                <a:pos x="382" y="142"/>
              </a:cxn>
              <a:cxn ang="0">
                <a:pos x="396" y="152"/>
              </a:cxn>
              <a:cxn ang="0">
                <a:pos x="428" y="166"/>
              </a:cxn>
              <a:cxn ang="0">
                <a:pos x="402" y="191"/>
              </a:cxn>
              <a:cxn ang="0">
                <a:pos x="407" y="197"/>
              </a:cxn>
              <a:cxn ang="0">
                <a:pos x="414" y="201"/>
              </a:cxn>
              <a:cxn ang="0">
                <a:pos x="429" y="204"/>
              </a:cxn>
              <a:cxn ang="0">
                <a:pos x="461" y="204"/>
              </a:cxn>
              <a:cxn ang="0">
                <a:pos x="555" y="189"/>
              </a:cxn>
              <a:cxn ang="0">
                <a:pos x="559" y="183"/>
              </a:cxn>
              <a:cxn ang="0">
                <a:pos x="565" y="177"/>
              </a:cxn>
              <a:cxn ang="0">
                <a:pos x="572" y="173"/>
              </a:cxn>
              <a:cxn ang="0">
                <a:pos x="574" y="161"/>
              </a:cxn>
              <a:cxn ang="0">
                <a:pos x="561" y="153"/>
              </a:cxn>
              <a:cxn ang="0">
                <a:pos x="532" y="148"/>
              </a:cxn>
              <a:cxn ang="0">
                <a:pos x="504" y="138"/>
              </a:cxn>
              <a:cxn ang="0">
                <a:pos x="475" y="124"/>
              </a:cxn>
              <a:cxn ang="0">
                <a:pos x="433" y="100"/>
              </a:cxn>
              <a:cxn ang="0">
                <a:pos x="383" y="68"/>
              </a:cxn>
              <a:cxn ang="0">
                <a:pos x="358" y="54"/>
              </a:cxn>
              <a:cxn ang="0">
                <a:pos x="348" y="52"/>
              </a:cxn>
              <a:cxn ang="0">
                <a:pos x="330" y="52"/>
              </a:cxn>
              <a:cxn ang="0">
                <a:pos x="312" y="51"/>
              </a:cxn>
              <a:cxn ang="0">
                <a:pos x="302" y="49"/>
              </a:cxn>
              <a:cxn ang="0">
                <a:pos x="294" y="43"/>
              </a:cxn>
              <a:cxn ang="0">
                <a:pos x="290" y="32"/>
              </a:cxn>
              <a:cxn ang="0">
                <a:pos x="142" y="0"/>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5" name="Freeform 217"/>
          <p:cNvSpPr>
            <a:spLocks/>
          </p:cNvSpPr>
          <p:nvPr>
            <p:custDataLst>
              <p:tags r:id="rId144"/>
            </p:custDataLst>
          </p:nvPr>
        </p:nvSpPr>
        <p:spPr bwMode="auto">
          <a:xfrm>
            <a:off x="2232025" y="3046413"/>
            <a:ext cx="88900" cy="69850"/>
          </a:xfrm>
          <a:custGeom>
            <a:avLst/>
            <a:gdLst/>
            <a:ahLst/>
            <a:cxnLst>
              <a:cxn ang="0">
                <a:pos x="41" y="129"/>
              </a:cxn>
              <a:cxn ang="0">
                <a:pos x="50" y="121"/>
              </a:cxn>
              <a:cxn ang="0">
                <a:pos x="60" y="115"/>
              </a:cxn>
              <a:cxn ang="0">
                <a:pos x="70" y="110"/>
              </a:cxn>
              <a:cxn ang="0">
                <a:pos x="81" y="105"/>
              </a:cxn>
              <a:cxn ang="0">
                <a:pos x="105" y="99"/>
              </a:cxn>
              <a:cxn ang="0">
                <a:pos x="129" y="92"/>
              </a:cxn>
              <a:cxn ang="0">
                <a:pos x="152" y="87"/>
              </a:cxn>
              <a:cxn ang="0">
                <a:pos x="173" y="81"/>
              </a:cxn>
              <a:cxn ang="0">
                <a:pos x="182" y="77"/>
              </a:cxn>
              <a:cxn ang="0">
                <a:pos x="191" y="73"/>
              </a:cxn>
              <a:cxn ang="0">
                <a:pos x="200" y="67"/>
              </a:cxn>
              <a:cxn ang="0">
                <a:pos x="207" y="61"/>
              </a:cxn>
              <a:cxn ang="0">
                <a:pos x="198" y="54"/>
              </a:cxn>
              <a:cxn ang="0">
                <a:pos x="188" y="47"/>
              </a:cxn>
              <a:cxn ang="0">
                <a:pos x="179" y="42"/>
              </a:cxn>
              <a:cxn ang="0">
                <a:pos x="169" y="36"/>
              </a:cxn>
              <a:cxn ang="0">
                <a:pos x="150" y="29"/>
              </a:cxn>
              <a:cxn ang="0">
                <a:pos x="129" y="23"/>
              </a:cxn>
              <a:cxn ang="0">
                <a:pos x="107" y="18"/>
              </a:cxn>
              <a:cxn ang="0">
                <a:pos x="85" y="13"/>
              </a:cxn>
              <a:cxn ang="0">
                <a:pos x="63" y="7"/>
              </a:cxn>
              <a:cxn ang="0">
                <a:pos x="41" y="0"/>
              </a:cxn>
              <a:cxn ang="0">
                <a:pos x="0" y="0"/>
              </a:cxn>
              <a:cxn ang="0">
                <a:pos x="1" y="6"/>
              </a:cxn>
              <a:cxn ang="0">
                <a:pos x="2" y="13"/>
              </a:cxn>
              <a:cxn ang="0">
                <a:pos x="4" y="19"/>
              </a:cxn>
              <a:cxn ang="0">
                <a:pos x="6" y="25"/>
              </a:cxn>
              <a:cxn ang="0">
                <a:pos x="10" y="35"/>
              </a:cxn>
              <a:cxn ang="0">
                <a:pos x="13" y="46"/>
              </a:cxn>
              <a:cxn ang="0">
                <a:pos x="17" y="54"/>
              </a:cxn>
              <a:cxn ang="0">
                <a:pos x="18" y="62"/>
              </a:cxn>
              <a:cxn ang="0">
                <a:pos x="17" y="65"/>
              </a:cxn>
              <a:cxn ang="0">
                <a:pos x="14" y="68"/>
              </a:cxn>
              <a:cxn ang="0">
                <a:pos x="11" y="71"/>
              </a:cxn>
              <a:cxn ang="0">
                <a:pos x="7" y="73"/>
              </a:cxn>
              <a:cxn ang="0">
                <a:pos x="0" y="104"/>
              </a:cxn>
              <a:cxn ang="0">
                <a:pos x="4" y="106"/>
              </a:cxn>
              <a:cxn ang="0">
                <a:pos x="13" y="110"/>
              </a:cxn>
              <a:cxn ang="0">
                <a:pos x="19" y="113"/>
              </a:cxn>
              <a:cxn ang="0">
                <a:pos x="25" y="117"/>
              </a:cxn>
              <a:cxn ang="0">
                <a:pos x="33" y="122"/>
              </a:cxn>
              <a:cxn ang="0">
                <a:pos x="41" y="129"/>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6" name="Freeform 218"/>
          <p:cNvSpPr>
            <a:spLocks/>
          </p:cNvSpPr>
          <p:nvPr>
            <p:custDataLst>
              <p:tags r:id="rId145"/>
            </p:custDataLst>
          </p:nvPr>
        </p:nvSpPr>
        <p:spPr bwMode="auto">
          <a:xfrm>
            <a:off x="1800225" y="3106738"/>
            <a:ext cx="33338" cy="84137"/>
          </a:xfrm>
          <a:custGeom>
            <a:avLst/>
            <a:gdLst/>
            <a:ahLst/>
            <a:cxnLst>
              <a:cxn ang="0">
                <a:pos x="72" y="0"/>
              </a:cxn>
              <a:cxn ang="0">
                <a:pos x="69" y="4"/>
              </a:cxn>
              <a:cxn ang="0">
                <a:pos x="67" y="9"/>
              </a:cxn>
              <a:cxn ang="0">
                <a:pos x="66" y="13"/>
              </a:cxn>
              <a:cxn ang="0">
                <a:pos x="66" y="18"/>
              </a:cxn>
              <a:cxn ang="0">
                <a:pos x="66" y="27"/>
              </a:cxn>
              <a:cxn ang="0">
                <a:pos x="66" y="37"/>
              </a:cxn>
              <a:cxn ang="0">
                <a:pos x="69" y="43"/>
              </a:cxn>
              <a:cxn ang="0">
                <a:pos x="71" y="50"/>
              </a:cxn>
              <a:cxn ang="0">
                <a:pos x="71" y="57"/>
              </a:cxn>
              <a:cxn ang="0">
                <a:pos x="71" y="65"/>
              </a:cxn>
              <a:cxn ang="0">
                <a:pos x="69" y="73"/>
              </a:cxn>
              <a:cxn ang="0">
                <a:pos x="67" y="82"/>
              </a:cxn>
              <a:cxn ang="0">
                <a:pos x="65" y="91"/>
              </a:cxn>
              <a:cxn ang="0">
                <a:pos x="61" y="100"/>
              </a:cxn>
              <a:cxn ang="0">
                <a:pos x="53" y="116"/>
              </a:cxn>
              <a:cxn ang="0">
                <a:pos x="44" y="131"/>
              </a:cxn>
              <a:cxn ang="0">
                <a:pos x="34" y="144"/>
              </a:cxn>
              <a:cxn ang="0">
                <a:pos x="26" y="154"/>
              </a:cxn>
              <a:cxn ang="0">
                <a:pos x="26" y="141"/>
              </a:cxn>
              <a:cxn ang="0">
                <a:pos x="15" y="144"/>
              </a:cxn>
              <a:cxn ang="0">
                <a:pos x="0" y="148"/>
              </a:cxn>
              <a:cxn ang="0">
                <a:pos x="3" y="129"/>
              </a:cxn>
              <a:cxn ang="0">
                <a:pos x="8" y="105"/>
              </a:cxn>
              <a:cxn ang="0">
                <a:pos x="9" y="92"/>
              </a:cxn>
              <a:cxn ang="0">
                <a:pos x="12" y="77"/>
              </a:cxn>
              <a:cxn ang="0">
                <a:pos x="15" y="63"/>
              </a:cxn>
              <a:cxn ang="0">
                <a:pos x="20" y="49"/>
              </a:cxn>
              <a:cxn ang="0">
                <a:pos x="20" y="0"/>
              </a:cxn>
              <a:cxn ang="0">
                <a:pos x="25" y="0"/>
              </a:cxn>
              <a:cxn ang="0">
                <a:pos x="38" y="0"/>
              </a:cxn>
              <a:cxn ang="0">
                <a:pos x="56" y="0"/>
              </a:cxn>
              <a:cxn ang="0">
                <a:pos x="72" y="0"/>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267" name="Freeform 219"/>
          <p:cNvSpPr>
            <a:spLocks/>
          </p:cNvSpPr>
          <p:nvPr>
            <p:custDataLst>
              <p:tags r:id="rId146"/>
            </p:custDataLst>
          </p:nvPr>
        </p:nvSpPr>
        <p:spPr bwMode="auto">
          <a:xfrm>
            <a:off x="1720850" y="3106738"/>
            <a:ext cx="93663" cy="146050"/>
          </a:xfrm>
          <a:custGeom>
            <a:avLst/>
            <a:gdLst/>
            <a:ahLst/>
            <a:cxnLst>
              <a:cxn ang="0">
                <a:pos x="8" y="207"/>
              </a:cxn>
              <a:cxn ang="0">
                <a:pos x="12" y="181"/>
              </a:cxn>
              <a:cxn ang="0">
                <a:pos x="24" y="148"/>
              </a:cxn>
              <a:cxn ang="0">
                <a:pos x="35" y="118"/>
              </a:cxn>
              <a:cxn ang="0">
                <a:pos x="44" y="112"/>
              </a:cxn>
              <a:cxn ang="0">
                <a:pos x="65" y="111"/>
              </a:cxn>
              <a:cxn ang="0">
                <a:pos x="89" y="111"/>
              </a:cxn>
              <a:cxn ang="0">
                <a:pos x="106" y="110"/>
              </a:cxn>
              <a:cxn ang="0">
                <a:pos x="120" y="105"/>
              </a:cxn>
              <a:cxn ang="0">
                <a:pos x="130" y="94"/>
              </a:cxn>
              <a:cxn ang="0">
                <a:pos x="113" y="73"/>
              </a:cxn>
              <a:cxn ang="0">
                <a:pos x="86" y="58"/>
              </a:cxn>
              <a:cxn ang="0">
                <a:pos x="77" y="49"/>
              </a:cxn>
              <a:cxn ang="0">
                <a:pos x="74" y="41"/>
              </a:cxn>
              <a:cxn ang="0">
                <a:pos x="75" y="34"/>
              </a:cxn>
              <a:cxn ang="0">
                <a:pos x="82" y="28"/>
              </a:cxn>
              <a:cxn ang="0">
                <a:pos x="101" y="19"/>
              </a:cxn>
              <a:cxn ang="0">
                <a:pos x="150" y="3"/>
              </a:cxn>
              <a:cxn ang="0">
                <a:pos x="180" y="0"/>
              </a:cxn>
              <a:cxn ang="0">
                <a:pos x="198" y="0"/>
              </a:cxn>
              <a:cxn ang="0">
                <a:pos x="207" y="49"/>
              </a:cxn>
              <a:cxn ang="0">
                <a:pos x="199" y="77"/>
              </a:cxn>
              <a:cxn ang="0">
                <a:pos x="195" y="105"/>
              </a:cxn>
              <a:cxn ang="0">
                <a:pos x="187" y="148"/>
              </a:cxn>
              <a:cxn ang="0">
                <a:pos x="213" y="154"/>
              </a:cxn>
              <a:cxn ang="0">
                <a:pos x="214" y="166"/>
              </a:cxn>
              <a:cxn ang="0">
                <a:pos x="210" y="174"/>
              </a:cxn>
              <a:cxn ang="0">
                <a:pos x="207" y="177"/>
              </a:cxn>
              <a:cxn ang="0">
                <a:pos x="200" y="178"/>
              </a:cxn>
              <a:cxn ang="0">
                <a:pos x="192" y="196"/>
              </a:cxn>
              <a:cxn ang="0">
                <a:pos x="181" y="214"/>
              </a:cxn>
              <a:cxn ang="0">
                <a:pos x="155" y="243"/>
              </a:cxn>
              <a:cxn ang="0">
                <a:pos x="120" y="271"/>
              </a:cxn>
              <a:cxn ang="0">
                <a:pos x="87" y="261"/>
              </a:cxn>
              <a:cxn ang="0">
                <a:pos x="55" y="248"/>
              </a:cxn>
              <a:cxn ang="0">
                <a:pos x="0" y="22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268" name="Freeform 220"/>
          <p:cNvSpPr>
            <a:spLocks/>
          </p:cNvSpPr>
          <p:nvPr>
            <p:custDataLst>
              <p:tags r:id="rId147"/>
            </p:custDataLst>
          </p:nvPr>
        </p:nvSpPr>
        <p:spPr bwMode="auto">
          <a:xfrm>
            <a:off x="1768475" y="3217863"/>
            <a:ext cx="71438" cy="57150"/>
          </a:xfrm>
          <a:custGeom>
            <a:avLst/>
            <a:gdLst/>
            <a:ahLst/>
            <a:cxnLst>
              <a:cxn ang="0">
                <a:pos x="60" y="0"/>
              </a:cxn>
              <a:cxn ang="0">
                <a:pos x="83" y="14"/>
              </a:cxn>
              <a:cxn ang="0">
                <a:pos x="104" y="24"/>
              </a:cxn>
              <a:cxn ang="0">
                <a:pos x="115" y="28"/>
              </a:cxn>
              <a:cxn ang="0">
                <a:pos x="126" y="31"/>
              </a:cxn>
              <a:cxn ang="0">
                <a:pos x="133" y="32"/>
              </a:cxn>
              <a:cxn ang="0">
                <a:pos x="139" y="32"/>
              </a:cxn>
              <a:cxn ang="0">
                <a:pos x="146" y="31"/>
              </a:cxn>
              <a:cxn ang="0">
                <a:pos x="153" y="30"/>
              </a:cxn>
              <a:cxn ang="0">
                <a:pos x="153" y="56"/>
              </a:cxn>
              <a:cxn ang="0">
                <a:pos x="149" y="60"/>
              </a:cxn>
              <a:cxn ang="0">
                <a:pos x="145" y="65"/>
              </a:cxn>
              <a:cxn ang="0">
                <a:pos x="138" y="69"/>
              </a:cxn>
              <a:cxn ang="0">
                <a:pos x="132" y="72"/>
              </a:cxn>
              <a:cxn ang="0">
                <a:pos x="125" y="75"/>
              </a:cxn>
              <a:cxn ang="0">
                <a:pos x="119" y="78"/>
              </a:cxn>
              <a:cxn ang="0">
                <a:pos x="112" y="79"/>
              </a:cxn>
              <a:cxn ang="0">
                <a:pos x="106" y="80"/>
              </a:cxn>
              <a:cxn ang="0">
                <a:pos x="90" y="74"/>
              </a:cxn>
              <a:cxn ang="0">
                <a:pos x="76" y="71"/>
              </a:cxn>
              <a:cxn ang="0">
                <a:pos x="63" y="69"/>
              </a:cxn>
              <a:cxn ang="0">
                <a:pos x="50" y="69"/>
              </a:cxn>
              <a:cxn ang="0">
                <a:pos x="39" y="68"/>
              </a:cxn>
              <a:cxn ang="0">
                <a:pos x="27" y="67"/>
              </a:cxn>
              <a:cxn ang="0">
                <a:pos x="14" y="65"/>
              </a:cxn>
              <a:cxn ang="0">
                <a:pos x="0" y="62"/>
              </a:cxn>
              <a:cxn ang="0">
                <a:pos x="7" y="58"/>
              </a:cxn>
              <a:cxn ang="0">
                <a:pos x="23" y="45"/>
              </a:cxn>
              <a:cxn ang="0">
                <a:pos x="34" y="37"/>
              </a:cxn>
              <a:cxn ang="0">
                <a:pos x="45" y="28"/>
              </a:cxn>
              <a:cxn ang="0">
                <a:pos x="56" y="17"/>
              </a:cxn>
              <a:cxn ang="0">
                <a:pos x="67" y="6"/>
              </a:cxn>
              <a:cxn ang="0">
                <a:pos x="60" y="0"/>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69" name="Freeform 221"/>
          <p:cNvSpPr>
            <a:spLocks/>
          </p:cNvSpPr>
          <p:nvPr>
            <p:custDataLst>
              <p:tags r:id="rId148"/>
            </p:custDataLst>
          </p:nvPr>
        </p:nvSpPr>
        <p:spPr bwMode="auto">
          <a:xfrm>
            <a:off x="1800225" y="3179763"/>
            <a:ext cx="142875" cy="87312"/>
          </a:xfrm>
          <a:custGeom>
            <a:avLst/>
            <a:gdLst/>
            <a:ahLst/>
            <a:cxnLst>
              <a:cxn ang="0">
                <a:pos x="0" y="77"/>
              </a:cxn>
              <a:cxn ang="0">
                <a:pos x="44" y="101"/>
              </a:cxn>
              <a:cxn ang="0">
                <a:pos x="66" y="108"/>
              </a:cxn>
              <a:cxn ang="0">
                <a:pos x="79" y="109"/>
              </a:cxn>
              <a:cxn ang="0">
                <a:pos x="93" y="107"/>
              </a:cxn>
              <a:cxn ang="0">
                <a:pos x="90" y="144"/>
              </a:cxn>
              <a:cxn ang="0">
                <a:pos x="95" y="154"/>
              </a:cxn>
              <a:cxn ang="0">
                <a:pos x="99" y="163"/>
              </a:cxn>
              <a:cxn ang="0">
                <a:pos x="107" y="168"/>
              </a:cxn>
              <a:cxn ang="0">
                <a:pos x="117" y="169"/>
              </a:cxn>
              <a:cxn ang="0">
                <a:pos x="123" y="166"/>
              </a:cxn>
              <a:cxn ang="0">
                <a:pos x="132" y="157"/>
              </a:cxn>
              <a:cxn ang="0">
                <a:pos x="146" y="136"/>
              </a:cxn>
              <a:cxn ang="0">
                <a:pos x="174" y="115"/>
              </a:cxn>
              <a:cxn ang="0">
                <a:pos x="214" y="96"/>
              </a:cxn>
              <a:cxn ang="0">
                <a:pos x="256" y="80"/>
              </a:cxn>
              <a:cxn ang="0">
                <a:pos x="304" y="65"/>
              </a:cxn>
              <a:cxn ang="0">
                <a:pos x="332" y="46"/>
              </a:cxn>
              <a:cxn ang="0">
                <a:pos x="332" y="22"/>
              </a:cxn>
              <a:cxn ang="0">
                <a:pos x="320" y="2"/>
              </a:cxn>
              <a:cxn ang="0">
                <a:pos x="283" y="1"/>
              </a:cxn>
              <a:cxn ang="0">
                <a:pos x="234" y="0"/>
              </a:cxn>
              <a:cxn ang="0">
                <a:pos x="180" y="1"/>
              </a:cxn>
              <a:cxn ang="0">
                <a:pos x="131" y="4"/>
              </a:cxn>
              <a:cxn ang="0">
                <a:pos x="90" y="10"/>
              </a:cxn>
              <a:cxn ang="0">
                <a:pos x="59" y="19"/>
              </a:cxn>
              <a:cxn ang="0">
                <a:pos x="42" y="22"/>
              </a:cxn>
              <a:cxn ang="0">
                <a:pos x="35" y="23"/>
              </a:cxn>
              <a:cxn ang="0">
                <a:pos x="34" y="26"/>
              </a:cxn>
              <a:cxn ang="0">
                <a:pos x="33" y="38"/>
              </a:cxn>
              <a:cxn ang="0">
                <a:pos x="29" y="44"/>
              </a:cxn>
              <a:cxn ang="0">
                <a:pos x="23" y="46"/>
              </a:cxn>
              <a:cxn ang="0">
                <a:pos x="19" y="55"/>
              </a:cxn>
              <a:cxn ang="0">
                <a:pos x="11" y="72"/>
              </a:cxn>
              <a:cxn ang="0">
                <a:pos x="7" y="83"/>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0" name="Freeform 222"/>
          <p:cNvSpPr>
            <a:spLocks/>
          </p:cNvSpPr>
          <p:nvPr>
            <p:custDataLst>
              <p:tags r:id="rId149"/>
            </p:custDataLst>
          </p:nvPr>
        </p:nvSpPr>
        <p:spPr bwMode="auto">
          <a:xfrm>
            <a:off x="1817688" y="3209925"/>
            <a:ext cx="125412" cy="122238"/>
          </a:xfrm>
          <a:custGeom>
            <a:avLst/>
            <a:gdLst/>
            <a:ahLst/>
            <a:cxnLst>
              <a:cxn ang="0">
                <a:pos x="44" y="86"/>
              </a:cxn>
              <a:cxn ang="0">
                <a:pos x="49" y="96"/>
              </a:cxn>
              <a:cxn ang="0">
                <a:pos x="53" y="105"/>
              </a:cxn>
              <a:cxn ang="0">
                <a:pos x="61" y="110"/>
              </a:cxn>
              <a:cxn ang="0">
                <a:pos x="71" y="111"/>
              </a:cxn>
              <a:cxn ang="0">
                <a:pos x="77" y="108"/>
              </a:cxn>
              <a:cxn ang="0">
                <a:pos x="86" y="99"/>
              </a:cxn>
              <a:cxn ang="0">
                <a:pos x="100" y="78"/>
              </a:cxn>
              <a:cxn ang="0">
                <a:pos x="128" y="57"/>
              </a:cxn>
              <a:cxn ang="0">
                <a:pos x="168" y="38"/>
              </a:cxn>
              <a:cxn ang="0">
                <a:pos x="210" y="22"/>
              </a:cxn>
              <a:cxn ang="0">
                <a:pos x="258" y="7"/>
              </a:cxn>
              <a:cxn ang="0">
                <a:pos x="286" y="11"/>
              </a:cxn>
              <a:cxn ang="0">
                <a:pos x="282" y="32"/>
              </a:cxn>
              <a:cxn ang="0">
                <a:pos x="272" y="70"/>
              </a:cxn>
              <a:cxn ang="0">
                <a:pos x="254" y="128"/>
              </a:cxn>
              <a:cxn ang="0">
                <a:pos x="244" y="174"/>
              </a:cxn>
              <a:cxn ang="0">
                <a:pos x="240" y="206"/>
              </a:cxn>
              <a:cxn ang="0">
                <a:pos x="146" y="216"/>
              </a:cxn>
              <a:cxn ang="0">
                <a:pos x="138" y="218"/>
              </a:cxn>
              <a:cxn ang="0">
                <a:pos x="132" y="223"/>
              </a:cxn>
              <a:cxn ang="0">
                <a:pos x="127" y="235"/>
              </a:cxn>
              <a:cxn ang="0">
                <a:pos x="109" y="217"/>
              </a:cxn>
              <a:cxn ang="0">
                <a:pos x="94" y="199"/>
              </a:cxn>
              <a:cxn ang="0">
                <a:pos x="69" y="160"/>
              </a:cxn>
              <a:cxn ang="0">
                <a:pos x="55" y="142"/>
              </a:cxn>
              <a:cxn ang="0">
                <a:pos x="41" y="125"/>
              </a:cxn>
              <a:cxn ang="0">
                <a:pos x="22" y="110"/>
              </a:cxn>
              <a:cxn ang="0">
                <a:pos x="0" y="99"/>
              </a:cxn>
              <a:cxn ang="0">
                <a:pos x="13" y="97"/>
              </a:cxn>
              <a:cxn ang="0">
                <a:pos x="26" y="91"/>
              </a:cxn>
              <a:cxn ang="0">
                <a:pos x="39" y="84"/>
              </a:cxn>
              <a:cxn ang="0">
                <a:pos x="47" y="7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1" name="Freeform 223"/>
          <p:cNvSpPr>
            <a:spLocks/>
          </p:cNvSpPr>
          <p:nvPr>
            <p:custDataLst>
              <p:tags r:id="rId150"/>
            </p:custDataLst>
          </p:nvPr>
        </p:nvSpPr>
        <p:spPr bwMode="auto">
          <a:xfrm>
            <a:off x="1868488" y="3322638"/>
            <a:ext cx="84137" cy="100012"/>
          </a:xfrm>
          <a:custGeom>
            <a:avLst/>
            <a:gdLst/>
            <a:ahLst/>
            <a:cxnLst>
              <a:cxn ang="0">
                <a:pos x="188" y="185"/>
              </a:cxn>
              <a:cxn ang="0">
                <a:pos x="175" y="185"/>
              </a:cxn>
              <a:cxn ang="0">
                <a:pos x="158" y="185"/>
              </a:cxn>
              <a:cxn ang="0">
                <a:pos x="144" y="180"/>
              </a:cxn>
              <a:cxn ang="0">
                <a:pos x="136" y="173"/>
              </a:cxn>
              <a:cxn ang="0">
                <a:pos x="129" y="163"/>
              </a:cxn>
              <a:cxn ang="0">
                <a:pos x="120" y="147"/>
              </a:cxn>
              <a:cxn ang="0">
                <a:pos x="110" y="131"/>
              </a:cxn>
              <a:cxn ang="0">
                <a:pos x="99" y="121"/>
              </a:cxn>
              <a:cxn ang="0">
                <a:pos x="93" y="126"/>
              </a:cxn>
              <a:cxn ang="0">
                <a:pos x="90" y="135"/>
              </a:cxn>
              <a:cxn ang="0">
                <a:pos x="84" y="130"/>
              </a:cxn>
              <a:cxn ang="0">
                <a:pos x="72" y="113"/>
              </a:cxn>
              <a:cxn ang="0">
                <a:pos x="56" y="87"/>
              </a:cxn>
              <a:cxn ang="0">
                <a:pos x="41" y="67"/>
              </a:cxn>
              <a:cxn ang="0">
                <a:pos x="31" y="58"/>
              </a:cxn>
              <a:cxn ang="0">
                <a:pos x="26" y="60"/>
              </a:cxn>
              <a:cxn ang="0">
                <a:pos x="29" y="69"/>
              </a:cxn>
              <a:cxn ang="0">
                <a:pos x="34" y="78"/>
              </a:cxn>
              <a:cxn ang="0">
                <a:pos x="41" y="84"/>
              </a:cxn>
              <a:cxn ang="0">
                <a:pos x="46" y="105"/>
              </a:cxn>
              <a:cxn ang="0">
                <a:pos x="13" y="98"/>
              </a:cxn>
              <a:cxn ang="0">
                <a:pos x="4" y="84"/>
              </a:cxn>
              <a:cxn ang="0">
                <a:pos x="0" y="60"/>
              </a:cxn>
              <a:cxn ang="0">
                <a:pos x="0" y="38"/>
              </a:cxn>
              <a:cxn ang="0">
                <a:pos x="3" y="28"/>
              </a:cxn>
              <a:cxn ang="0">
                <a:pos x="8" y="22"/>
              </a:cxn>
              <a:cxn ang="0">
                <a:pos x="14" y="13"/>
              </a:cxn>
              <a:cxn ang="0">
                <a:pos x="20" y="4"/>
              </a:cxn>
              <a:cxn ang="0">
                <a:pos x="28" y="0"/>
              </a:cxn>
              <a:cxn ang="0">
                <a:pos x="126" y="6"/>
              </a:cxn>
              <a:cxn ang="0">
                <a:pos x="127" y="21"/>
              </a:cxn>
              <a:cxn ang="0">
                <a:pos x="130" y="37"/>
              </a:cxn>
              <a:cxn ang="0">
                <a:pos x="143" y="70"/>
              </a:cxn>
              <a:cxn ang="0">
                <a:pos x="165" y="102"/>
              </a:cxn>
              <a:cxn ang="0">
                <a:pos x="177" y="117"/>
              </a:cxn>
              <a:cxn ang="0">
                <a:pos x="192" y="130"/>
              </a:cxn>
              <a:cxn ang="0">
                <a:pos x="189" y="143"/>
              </a:cxn>
              <a:cxn ang="0">
                <a:pos x="189" y="156"/>
              </a:cxn>
              <a:cxn ang="0">
                <a:pos x="192" y="191"/>
              </a:cxn>
              <a:cxn ang="0">
                <a:pos x="205" y="185"/>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2" name="Freeform 224"/>
          <p:cNvSpPr>
            <a:spLocks/>
          </p:cNvSpPr>
          <p:nvPr>
            <p:custDataLst>
              <p:tags r:id="rId151"/>
            </p:custDataLst>
          </p:nvPr>
        </p:nvSpPr>
        <p:spPr bwMode="auto">
          <a:xfrm>
            <a:off x="1949450" y="3376613"/>
            <a:ext cx="142875" cy="79375"/>
          </a:xfrm>
          <a:custGeom>
            <a:avLst/>
            <a:gdLst/>
            <a:ahLst/>
            <a:cxnLst>
              <a:cxn ang="0">
                <a:pos x="3" y="58"/>
              </a:cxn>
              <a:cxn ang="0">
                <a:pos x="0" y="42"/>
              </a:cxn>
              <a:cxn ang="0">
                <a:pos x="2" y="31"/>
              </a:cxn>
              <a:cxn ang="0">
                <a:pos x="17" y="33"/>
              </a:cxn>
              <a:cxn ang="0">
                <a:pos x="36" y="41"/>
              </a:cxn>
              <a:cxn ang="0">
                <a:pos x="49" y="43"/>
              </a:cxn>
              <a:cxn ang="0">
                <a:pos x="67" y="43"/>
              </a:cxn>
              <a:cxn ang="0">
                <a:pos x="86" y="39"/>
              </a:cxn>
              <a:cxn ang="0">
                <a:pos x="110" y="30"/>
              </a:cxn>
              <a:cxn ang="0">
                <a:pos x="140" y="13"/>
              </a:cxn>
              <a:cxn ang="0">
                <a:pos x="162" y="4"/>
              </a:cxn>
              <a:cxn ang="0">
                <a:pos x="179" y="0"/>
              </a:cxn>
              <a:cxn ang="0">
                <a:pos x="203" y="0"/>
              </a:cxn>
              <a:cxn ang="0">
                <a:pos x="224" y="6"/>
              </a:cxn>
              <a:cxn ang="0">
                <a:pos x="243" y="15"/>
              </a:cxn>
              <a:cxn ang="0">
                <a:pos x="259" y="28"/>
              </a:cxn>
              <a:cxn ang="0">
                <a:pos x="280" y="46"/>
              </a:cxn>
              <a:cxn ang="0">
                <a:pos x="302" y="61"/>
              </a:cxn>
              <a:cxn ang="0">
                <a:pos x="319" y="67"/>
              </a:cxn>
              <a:cxn ang="0">
                <a:pos x="313" y="82"/>
              </a:cxn>
              <a:cxn ang="0">
                <a:pos x="293" y="106"/>
              </a:cxn>
              <a:cxn ang="0">
                <a:pos x="277" y="138"/>
              </a:cxn>
              <a:cxn ang="0">
                <a:pos x="265" y="153"/>
              </a:cxn>
              <a:cxn ang="0">
                <a:pos x="253" y="146"/>
              </a:cxn>
              <a:cxn ang="0">
                <a:pos x="240" y="136"/>
              </a:cxn>
              <a:cxn ang="0">
                <a:pos x="230" y="126"/>
              </a:cxn>
              <a:cxn ang="0">
                <a:pos x="230" y="114"/>
              </a:cxn>
              <a:cxn ang="0">
                <a:pos x="235" y="100"/>
              </a:cxn>
              <a:cxn ang="0">
                <a:pos x="249" y="86"/>
              </a:cxn>
              <a:cxn ang="0">
                <a:pos x="233" y="68"/>
              </a:cxn>
              <a:cxn ang="0">
                <a:pos x="207" y="55"/>
              </a:cxn>
              <a:cxn ang="0">
                <a:pos x="195" y="41"/>
              </a:cxn>
              <a:cxn ang="0">
                <a:pos x="179" y="34"/>
              </a:cxn>
              <a:cxn ang="0">
                <a:pos x="163" y="41"/>
              </a:cxn>
              <a:cxn ang="0">
                <a:pos x="150" y="50"/>
              </a:cxn>
              <a:cxn ang="0">
                <a:pos x="140" y="61"/>
              </a:cxn>
              <a:cxn ang="0">
                <a:pos x="132" y="74"/>
              </a:cxn>
              <a:cxn ang="0">
                <a:pos x="128" y="88"/>
              </a:cxn>
              <a:cxn ang="0">
                <a:pos x="123" y="109"/>
              </a:cxn>
              <a:cxn ang="0">
                <a:pos x="122" y="125"/>
              </a:cxn>
              <a:cxn ang="0">
                <a:pos x="118" y="129"/>
              </a:cxn>
              <a:cxn ang="0">
                <a:pos x="108" y="135"/>
              </a:cxn>
              <a:cxn ang="0">
                <a:pos x="96" y="135"/>
              </a:cxn>
              <a:cxn ang="0">
                <a:pos x="83" y="129"/>
              </a:cxn>
              <a:cxn ang="0">
                <a:pos x="66" y="116"/>
              </a:cxn>
              <a:cxn ang="0">
                <a:pos x="48" y="94"/>
              </a:cxn>
              <a:cxn ang="0">
                <a:pos x="33" y="80"/>
              </a:cxn>
              <a:cxn ang="0">
                <a:pos x="22" y="74"/>
              </a:cxn>
              <a:cxn ang="0">
                <a:pos x="3" y="73"/>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3" name="Freeform 225"/>
          <p:cNvSpPr>
            <a:spLocks/>
          </p:cNvSpPr>
          <p:nvPr>
            <p:custDataLst>
              <p:tags r:id="rId152"/>
            </p:custDataLst>
          </p:nvPr>
        </p:nvSpPr>
        <p:spPr bwMode="auto">
          <a:xfrm>
            <a:off x="2630488" y="4630738"/>
            <a:ext cx="133350" cy="155575"/>
          </a:xfrm>
          <a:custGeom>
            <a:avLst/>
            <a:gdLst/>
            <a:ahLst/>
            <a:cxnLst>
              <a:cxn ang="0">
                <a:pos x="297" y="181"/>
              </a:cxn>
              <a:cxn ang="0">
                <a:pos x="296" y="185"/>
              </a:cxn>
              <a:cxn ang="0">
                <a:pos x="291" y="194"/>
              </a:cxn>
              <a:cxn ang="0">
                <a:pos x="282" y="199"/>
              </a:cxn>
              <a:cxn ang="0">
                <a:pos x="272" y="201"/>
              </a:cxn>
              <a:cxn ang="0">
                <a:pos x="263" y="207"/>
              </a:cxn>
              <a:cxn ang="0">
                <a:pos x="253" y="229"/>
              </a:cxn>
              <a:cxn ang="0">
                <a:pos x="242" y="254"/>
              </a:cxn>
              <a:cxn ang="0">
                <a:pos x="231" y="267"/>
              </a:cxn>
              <a:cxn ang="0">
                <a:pos x="221" y="273"/>
              </a:cxn>
              <a:cxn ang="0">
                <a:pos x="200" y="281"/>
              </a:cxn>
              <a:cxn ang="0">
                <a:pos x="164" y="290"/>
              </a:cxn>
              <a:cxn ang="0">
                <a:pos x="139" y="293"/>
              </a:cxn>
              <a:cxn ang="0">
                <a:pos x="123" y="293"/>
              </a:cxn>
              <a:cxn ang="0">
                <a:pos x="106" y="290"/>
              </a:cxn>
              <a:cxn ang="0">
                <a:pos x="92" y="286"/>
              </a:cxn>
              <a:cxn ang="0">
                <a:pos x="80" y="278"/>
              </a:cxn>
              <a:cxn ang="0">
                <a:pos x="71" y="268"/>
              </a:cxn>
              <a:cxn ang="0">
                <a:pos x="1" y="236"/>
              </a:cxn>
              <a:cxn ang="0">
                <a:pos x="0" y="88"/>
              </a:cxn>
              <a:cxn ang="0">
                <a:pos x="1" y="49"/>
              </a:cxn>
              <a:cxn ang="0">
                <a:pos x="4" y="35"/>
              </a:cxn>
              <a:cxn ang="0">
                <a:pos x="11" y="21"/>
              </a:cxn>
              <a:cxn ang="0">
                <a:pos x="20" y="8"/>
              </a:cxn>
              <a:cxn ang="0">
                <a:pos x="41" y="2"/>
              </a:cxn>
              <a:cxn ang="0">
                <a:pos x="53" y="0"/>
              </a:cxn>
              <a:cxn ang="0">
                <a:pos x="72" y="6"/>
              </a:cxn>
              <a:cxn ang="0">
                <a:pos x="80" y="7"/>
              </a:cxn>
              <a:cxn ang="0">
                <a:pos x="84" y="4"/>
              </a:cxn>
              <a:cxn ang="0">
                <a:pos x="87" y="5"/>
              </a:cxn>
              <a:cxn ang="0">
                <a:pos x="90" y="11"/>
              </a:cxn>
              <a:cxn ang="0">
                <a:pos x="99" y="19"/>
              </a:cxn>
              <a:cxn ang="0">
                <a:pos x="121" y="31"/>
              </a:cxn>
              <a:cxn ang="0">
                <a:pos x="148" y="41"/>
              </a:cxn>
              <a:cxn ang="0">
                <a:pos x="182" y="59"/>
              </a:cxn>
              <a:cxn ang="0">
                <a:pos x="210" y="79"/>
              </a:cxn>
              <a:cxn ang="0">
                <a:pos x="241" y="102"/>
              </a:cxn>
              <a:cxn ang="0">
                <a:pos x="261" y="117"/>
              </a:cxn>
              <a:cxn ang="0">
                <a:pos x="266" y="124"/>
              </a:cxn>
              <a:cxn ang="0">
                <a:pos x="280" y="135"/>
              </a:cxn>
              <a:cxn ang="0">
                <a:pos x="299" y="151"/>
              </a:cxn>
              <a:cxn ang="0">
                <a:pos x="306" y="161"/>
              </a:cxn>
              <a:cxn ang="0">
                <a:pos x="304" y="166"/>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4" name="Freeform 226"/>
          <p:cNvSpPr>
            <a:spLocks/>
          </p:cNvSpPr>
          <p:nvPr>
            <p:custDataLst>
              <p:tags r:id="rId153"/>
            </p:custDataLst>
          </p:nvPr>
        </p:nvSpPr>
        <p:spPr bwMode="auto">
          <a:xfrm>
            <a:off x="4176713" y="12477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5" name="Freeform 227"/>
          <p:cNvSpPr>
            <a:spLocks/>
          </p:cNvSpPr>
          <p:nvPr>
            <p:custDataLst>
              <p:tags r:id="rId154"/>
            </p:custDataLst>
          </p:nvPr>
        </p:nvSpPr>
        <p:spPr bwMode="auto">
          <a:xfrm>
            <a:off x="4103688" y="1477963"/>
            <a:ext cx="449262" cy="361950"/>
          </a:xfrm>
          <a:custGeom>
            <a:avLst/>
            <a:gdLst/>
            <a:ahLst/>
            <a:cxnLst>
              <a:cxn ang="0">
                <a:pos x="240" y="622"/>
              </a:cxn>
              <a:cxn ang="0">
                <a:pos x="155" y="683"/>
              </a:cxn>
              <a:cxn ang="0">
                <a:pos x="32" y="654"/>
              </a:cxn>
              <a:cxn ang="0">
                <a:pos x="67" y="634"/>
              </a:cxn>
              <a:cxn ang="0">
                <a:pos x="18" y="596"/>
              </a:cxn>
              <a:cxn ang="0">
                <a:pos x="44" y="595"/>
              </a:cxn>
              <a:cxn ang="0">
                <a:pos x="67" y="567"/>
              </a:cxn>
              <a:cxn ang="0">
                <a:pos x="8" y="546"/>
              </a:cxn>
              <a:cxn ang="0">
                <a:pos x="74" y="523"/>
              </a:cxn>
              <a:cxn ang="0">
                <a:pos x="0" y="499"/>
              </a:cxn>
              <a:cxn ang="0">
                <a:pos x="20" y="456"/>
              </a:cxn>
              <a:cxn ang="0">
                <a:pos x="37" y="461"/>
              </a:cxn>
              <a:cxn ang="0">
                <a:pos x="77" y="449"/>
              </a:cxn>
              <a:cxn ang="0">
                <a:pos x="92" y="424"/>
              </a:cxn>
              <a:cxn ang="0">
                <a:pos x="130" y="409"/>
              </a:cxn>
              <a:cxn ang="0">
                <a:pos x="220" y="382"/>
              </a:cxn>
              <a:cxn ang="0">
                <a:pos x="227" y="339"/>
              </a:cxn>
              <a:cxn ang="0">
                <a:pos x="283" y="325"/>
              </a:cxn>
              <a:cxn ang="0">
                <a:pos x="282" y="310"/>
              </a:cxn>
              <a:cxn ang="0">
                <a:pos x="298" y="285"/>
              </a:cxn>
              <a:cxn ang="0">
                <a:pos x="335" y="243"/>
              </a:cxn>
              <a:cxn ang="0">
                <a:pos x="343" y="226"/>
              </a:cxn>
              <a:cxn ang="0">
                <a:pos x="390" y="200"/>
              </a:cxn>
              <a:cxn ang="0">
                <a:pos x="387" y="157"/>
              </a:cxn>
              <a:cxn ang="0">
                <a:pos x="373" y="142"/>
              </a:cxn>
              <a:cxn ang="0">
                <a:pos x="334" y="154"/>
              </a:cxn>
              <a:cxn ang="0">
                <a:pos x="390" y="103"/>
              </a:cxn>
              <a:cxn ang="0">
                <a:pos x="411" y="96"/>
              </a:cxn>
              <a:cxn ang="0">
                <a:pos x="463" y="114"/>
              </a:cxn>
              <a:cxn ang="0">
                <a:pos x="466" y="91"/>
              </a:cxn>
              <a:cxn ang="0">
                <a:pos x="558" y="61"/>
              </a:cxn>
              <a:cxn ang="0">
                <a:pos x="591" y="63"/>
              </a:cxn>
              <a:cxn ang="0">
                <a:pos x="645" y="55"/>
              </a:cxn>
              <a:cxn ang="0">
                <a:pos x="645" y="33"/>
              </a:cxn>
              <a:cxn ang="0">
                <a:pos x="699" y="13"/>
              </a:cxn>
              <a:cxn ang="0">
                <a:pos x="705" y="29"/>
              </a:cxn>
              <a:cxn ang="0">
                <a:pos x="712" y="40"/>
              </a:cxn>
              <a:cxn ang="0">
                <a:pos x="758" y="12"/>
              </a:cxn>
              <a:cxn ang="0">
                <a:pos x="817" y="6"/>
              </a:cxn>
              <a:cxn ang="0">
                <a:pos x="844" y="8"/>
              </a:cxn>
              <a:cxn ang="0">
                <a:pos x="862" y="11"/>
              </a:cxn>
              <a:cxn ang="0">
                <a:pos x="924" y="6"/>
              </a:cxn>
              <a:cxn ang="0">
                <a:pos x="1037" y="43"/>
              </a:cxn>
              <a:cxn ang="0">
                <a:pos x="1005" y="79"/>
              </a:cxn>
              <a:cxn ang="0">
                <a:pos x="930" y="55"/>
              </a:cxn>
              <a:cxn ang="0">
                <a:pos x="873" y="74"/>
              </a:cxn>
              <a:cxn ang="0">
                <a:pos x="848" y="116"/>
              </a:cxn>
              <a:cxn ang="0">
                <a:pos x="811" y="111"/>
              </a:cxn>
              <a:cxn ang="0">
                <a:pos x="745" y="128"/>
              </a:cxn>
              <a:cxn ang="0">
                <a:pos x="694" y="92"/>
              </a:cxn>
              <a:cxn ang="0">
                <a:pos x="620" y="112"/>
              </a:cxn>
              <a:cxn ang="0">
                <a:pos x="534" y="134"/>
              </a:cxn>
              <a:cxn ang="0">
                <a:pos x="486" y="210"/>
              </a:cxn>
              <a:cxn ang="0">
                <a:pos x="430" y="279"/>
              </a:cxn>
              <a:cxn ang="0">
                <a:pos x="399" y="364"/>
              </a:cxn>
              <a:cxn ang="0">
                <a:pos x="333" y="425"/>
              </a:cxn>
              <a:cxn ang="0">
                <a:pos x="355" y="497"/>
              </a:cxn>
              <a:cxn ang="0">
                <a:pos x="354" y="558"/>
              </a:cxn>
              <a:cxn ang="0">
                <a:pos x="331" y="615"/>
              </a:cxn>
              <a:cxn ang="0">
                <a:pos x="295" y="645"/>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6" name="Freeform 228"/>
          <p:cNvSpPr>
            <a:spLocks/>
          </p:cNvSpPr>
          <p:nvPr>
            <p:custDataLst>
              <p:tags r:id="rId155"/>
            </p:custDataLst>
          </p:nvPr>
        </p:nvSpPr>
        <p:spPr bwMode="auto">
          <a:xfrm>
            <a:off x="4443413" y="2319338"/>
            <a:ext cx="49212" cy="90487"/>
          </a:xfrm>
          <a:custGeom>
            <a:avLst/>
            <a:gdLst/>
            <a:ahLst/>
            <a:cxnLst>
              <a:cxn ang="0">
                <a:pos x="120" y="99"/>
              </a:cxn>
              <a:cxn ang="0">
                <a:pos x="92" y="60"/>
              </a:cxn>
              <a:cxn ang="0">
                <a:pos x="70" y="28"/>
              </a:cxn>
              <a:cxn ang="0">
                <a:pos x="60" y="16"/>
              </a:cxn>
              <a:cxn ang="0">
                <a:pos x="53" y="8"/>
              </a:cxn>
              <a:cxn ang="0">
                <a:pos x="48" y="4"/>
              </a:cxn>
              <a:cxn ang="0">
                <a:pos x="45" y="2"/>
              </a:cxn>
              <a:cxn ang="0">
                <a:pos x="43" y="1"/>
              </a:cxn>
              <a:cxn ang="0">
                <a:pos x="39" y="0"/>
              </a:cxn>
              <a:cxn ang="0">
                <a:pos x="33" y="0"/>
              </a:cxn>
              <a:cxn ang="0">
                <a:pos x="27" y="1"/>
              </a:cxn>
              <a:cxn ang="0">
                <a:pos x="24" y="3"/>
              </a:cxn>
              <a:cxn ang="0">
                <a:pos x="21" y="5"/>
              </a:cxn>
              <a:cxn ang="0">
                <a:pos x="19" y="8"/>
              </a:cxn>
              <a:cxn ang="0">
                <a:pos x="16" y="12"/>
              </a:cxn>
              <a:cxn ang="0">
                <a:pos x="15" y="15"/>
              </a:cxn>
              <a:cxn ang="0">
                <a:pos x="15" y="20"/>
              </a:cxn>
              <a:cxn ang="0">
                <a:pos x="14" y="30"/>
              </a:cxn>
              <a:cxn ang="0">
                <a:pos x="12" y="42"/>
              </a:cxn>
              <a:cxn ang="0">
                <a:pos x="10" y="48"/>
              </a:cxn>
              <a:cxn ang="0">
                <a:pos x="8" y="54"/>
              </a:cxn>
              <a:cxn ang="0">
                <a:pos x="4" y="61"/>
              </a:cxn>
              <a:cxn ang="0">
                <a:pos x="0" y="68"/>
              </a:cxn>
              <a:cxn ang="0">
                <a:pos x="5" y="82"/>
              </a:cxn>
              <a:cxn ang="0">
                <a:pos x="10" y="99"/>
              </a:cxn>
              <a:cxn ang="0">
                <a:pos x="15" y="115"/>
              </a:cxn>
              <a:cxn ang="0">
                <a:pos x="20" y="129"/>
              </a:cxn>
              <a:cxn ang="0">
                <a:pos x="24" y="134"/>
              </a:cxn>
              <a:cxn ang="0">
                <a:pos x="30" y="139"/>
              </a:cxn>
              <a:cxn ang="0">
                <a:pos x="37" y="145"/>
              </a:cxn>
              <a:cxn ang="0">
                <a:pos x="46" y="151"/>
              </a:cxn>
              <a:cxn ang="0">
                <a:pos x="54" y="157"/>
              </a:cxn>
              <a:cxn ang="0">
                <a:pos x="60" y="163"/>
              </a:cxn>
              <a:cxn ang="0">
                <a:pos x="62" y="165"/>
              </a:cxn>
              <a:cxn ang="0">
                <a:pos x="65" y="168"/>
              </a:cxn>
              <a:cxn ang="0">
                <a:pos x="66" y="170"/>
              </a:cxn>
              <a:cxn ang="0">
                <a:pos x="67" y="173"/>
              </a:cxn>
              <a:cxn ang="0">
                <a:pos x="76" y="167"/>
              </a:cxn>
              <a:cxn ang="0">
                <a:pos x="86" y="160"/>
              </a:cxn>
              <a:cxn ang="0">
                <a:pos x="93" y="152"/>
              </a:cxn>
              <a:cxn ang="0">
                <a:pos x="101" y="142"/>
              </a:cxn>
              <a:cxn ang="0">
                <a:pos x="106" y="132"/>
              </a:cxn>
              <a:cxn ang="0">
                <a:pos x="112" y="121"/>
              </a:cxn>
              <a:cxn ang="0">
                <a:pos x="116" y="110"/>
              </a:cxn>
              <a:cxn ang="0">
                <a:pos x="120" y="9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77" name="Freeform 229"/>
          <p:cNvSpPr>
            <a:spLocks/>
          </p:cNvSpPr>
          <p:nvPr>
            <p:custDataLst>
              <p:tags r:id="rId156"/>
            </p:custDataLst>
          </p:nvPr>
        </p:nvSpPr>
        <p:spPr bwMode="auto">
          <a:xfrm>
            <a:off x="4151313" y="2159000"/>
            <a:ext cx="84137" cy="58738"/>
          </a:xfrm>
          <a:custGeom>
            <a:avLst/>
            <a:gdLst/>
            <a:ahLst/>
            <a:cxnLst>
              <a:cxn ang="0">
                <a:pos x="200" y="55"/>
              </a:cxn>
              <a:cxn ang="0">
                <a:pos x="195" y="56"/>
              </a:cxn>
              <a:cxn ang="0">
                <a:pos x="186" y="60"/>
              </a:cxn>
              <a:cxn ang="0">
                <a:pos x="177" y="65"/>
              </a:cxn>
              <a:cxn ang="0">
                <a:pos x="166" y="73"/>
              </a:cxn>
              <a:cxn ang="0">
                <a:pos x="155" y="80"/>
              </a:cxn>
              <a:cxn ang="0">
                <a:pos x="145" y="87"/>
              </a:cxn>
              <a:cxn ang="0">
                <a:pos x="137" y="93"/>
              </a:cxn>
              <a:cxn ang="0">
                <a:pos x="133" y="98"/>
              </a:cxn>
              <a:cxn ang="0">
                <a:pos x="127" y="98"/>
              </a:cxn>
              <a:cxn ang="0">
                <a:pos x="122" y="98"/>
              </a:cxn>
              <a:cxn ang="0">
                <a:pos x="116" y="97"/>
              </a:cxn>
              <a:cxn ang="0">
                <a:pos x="111" y="95"/>
              </a:cxn>
              <a:cxn ang="0">
                <a:pos x="106" y="93"/>
              </a:cxn>
              <a:cxn ang="0">
                <a:pos x="103" y="88"/>
              </a:cxn>
              <a:cxn ang="0">
                <a:pos x="101" y="82"/>
              </a:cxn>
              <a:cxn ang="0">
                <a:pos x="100" y="74"/>
              </a:cxn>
              <a:cxn ang="0">
                <a:pos x="91" y="80"/>
              </a:cxn>
              <a:cxn ang="0">
                <a:pos x="82" y="86"/>
              </a:cxn>
              <a:cxn ang="0">
                <a:pos x="78" y="90"/>
              </a:cxn>
              <a:cxn ang="0">
                <a:pos x="72" y="93"/>
              </a:cxn>
              <a:cxn ang="0">
                <a:pos x="67" y="96"/>
              </a:cxn>
              <a:cxn ang="0">
                <a:pos x="60" y="98"/>
              </a:cxn>
              <a:cxn ang="0">
                <a:pos x="39" y="98"/>
              </a:cxn>
              <a:cxn ang="0">
                <a:pos x="34" y="98"/>
              </a:cxn>
              <a:cxn ang="0">
                <a:pos x="28" y="95"/>
              </a:cxn>
              <a:cxn ang="0">
                <a:pos x="22" y="92"/>
              </a:cxn>
              <a:cxn ang="0">
                <a:pos x="15" y="89"/>
              </a:cxn>
              <a:cxn ang="0">
                <a:pos x="9" y="85"/>
              </a:cxn>
              <a:cxn ang="0">
                <a:pos x="4" y="81"/>
              </a:cxn>
              <a:cxn ang="0">
                <a:pos x="1" y="77"/>
              </a:cxn>
              <a:cxn ang="0">
                <a:pos x="0" y="74"/>
              </a:cxn>
              <a:cxn ang="0">
                <a:pos x="5" y="71"/>
              </a:cxn>
              <a:cxn ang="0">
                <a:pos x="10" y="67"/>
              </a:cxn>
              <a:cxn ang="0">
                <a:pos x="14" y="60"/>
              </a:cxn>
              <a:cxn ang="0">
                <a:pos x="20" y="53"/>
              </a:cxn>
              <a:cxn ang="0">
                <a:pos x="23" y="45"/>
              </a:cxn>
              <a:cxn ang="0">
                <a:pos x="27" y="37"/>
              </a:cxn>
              <a:cxn ang="0">
                <a:pos x="30" y="28"/>
              </a:cxn>
              <a:cxn ang="0">
                <a:pos x="33" y="19"/>
              </a:cxn>
              <a:cxn ang="0">
                <a:pos x="66" y="14"/>
              </a:cxn>
              <a:cxn ang="0">
                <a:pos x="103" y="9"/>
              </a:cxn>
              <a:cxn ang="0">
                <a:pos x="145" y="4"/>
              </a:cxn>
              <a:cxn ang="0">
                <a:pos x="193" y="0"/>
              </a:cxn>
              <a:cxn ang="0">
                <a:pos x="166" y="31"/>
              </a:cxn>
              <a:cxn ang="0">
                <a:pos x="166" y="34"/>
              </a:cxn>
              <a:cxn ang="0">
                <a:pos x="164" y="37"/>
              </a:cxn>
              <a:cxn ang="0">
                <a:pos x="162" y="39"/>
              </a:cxn>
              <a:cxn ang="0">
                <a:pos x="161" y="41"/>
              </a:cxn>
              <a:cxn ang="0">
                <a:pos x="157" y="45"/>
              </a:cxn>
              <a:cxn ang="0">
                <a:pos x="156" y="47"/>
              </a:cxn>
              <a:cxn ang="0">
                <a:pos x="156" y="49"/>
              </a:cxn>
              <a:cxn ang="0">
                <a:pos x="157" y="50"/>
              </a:cxn>
              <a:cxn ang="0">
                <a:pos x="159" y="50"/>
              </a:cxn>
              <a:cxn ang="0">
                <a:pos x="163" y="51"/>
              </a:cxn>
              <a:cxn ang="0">
                <a:pos x="177" y="53"/>
              </a:cxn>
              <a:cxn ang="0">
                <a:pos x="200" y="55"/>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8" name="Freeform 230"/>
          <p:cNvSpPr>
            <a:spLocks/>
          </p:cNvSpPr>
          <p:nvPr>
            <p:custDataLst>
              <p:tags r:id="rId157"/>
            </p:custDataLst>
          </p:nvPr>
        </p:nvSpPr>
        <p:spPr bwMode="auto">
          <a:xfrm>
            <a:off x="4089400" y="1978025"/>
            <a:ext cx="84138" cy="73025"/>
          </a:xfrm>
          <a:custGeom>
            <a:avLst/>
            <a:gdLst/>
            <a:ahLst/>
            <a:cxnLst>
              <a:cxn ang="0">
                <a:pos x="0" y="112"/>
              </a:cxn>
              <a:cxn ang="0">
                <a:pos x="2" y="116"/>
              </a:cxn>
              <a:cxn ang="0">
                <a:pos x="3" y="107"/>
              </a:cxn>
              <a:cxn ang="0">
                <a:pos x="3" y="93"/>
              </a:cxn>
              <a:cxn ang="0">
                <a:pos x="9" y="82"/>
              </a:cxn>
              <a:cxn ang="0">
                <a:pos x="17" y="69"/>
              </a:cxn>
              <a:cxn ang="0">
                <a:pos x="20" y="56"/>
              </a:cxn>
              <a:cxn ang="0">
                <a:pos x="23" y="46"/>
              </a:cxn>
              <a:cxn ang="0">
                <a:pos x="28" y="37"/>
              </a:cxn>
              <a:cxn ang="0">
                <a:pos x="35" y="32"/>
              </a:cxn>
              <a:cxn ang="0">
                <a:pos x="41" y="38"/>
              </a:cxn>
              <a:cxn ang="0">
                <a:pos x="43" y="49"/>
              </a:cxn>
              <a:cxn ang="0">
                <a:pos x="47" y="58"/>
              </a:cxn>
              <a:cxn ang="0">
                <a:pos x="55" y="65"/>
              </a:cxn>
              <a:cxn ang="0">
                <a:pos x="87" y="67"/>
              </a:cxn>
              <a:cxn ang="0">
                <a:pos x="79" y="41"/>
              </a:cxn>
              <a:cxn ang="0">
                <a:pos x="69" y="36"/>
              </a:cxn>
              <a:cxn ang="0">
                <a:pos x="63" y="30"/>
              </a:cxn>
              <a:cxn ang="0">
                <a:pos x="61" y="23"/>
              </a:cxn>
              <a:cxn ang="0">
                <a:pos x="70" y="17"/>
              </a:cxn>
              <a:cxn ang="0">
                <a:pos x="87" y="14"/>
              </a:cxn>
              <a:cxn ang="0">
                <a:pos x="98" y="10"/>
              </a:cxn>
              <a:cxn ang="0">
                <a:pos x="111" y="6"/>
              </a:cxn>
              <a:cxn ang="0">
                <a:pos x="130" y="3"/>
              </a:cxn>
              <a:cxn ang="0">
                <a:pos x="147" y="1"/>
              </a:cxn>
              <a:cxn ang="0">
                <a:pos x="159" y="2"/>
              </a:cxn>
              <a:cxn ang="0">
                <a:pos x="176" y="1"/>
              </a:cxn>
              <a:cxn ang="0">
                <a:pos x="183" y="10"/>
              </a:cxn>
              <a:cxn ang="0">
                <a:pos x="178" y="26"/>
              </a:cxn>
              <a:cxn ang="0">
                <a:pos x="169" y="40"/>
              </a:cxn>
              <a:cxn ang="0">
                <a:pos x="159" y="51"/>
              </a:cxn>
              <a:cxn ang="0">
                <a:pos x="155" y="63"/>
              </a:cxn>
              <a:cxn ang="0">
                <a:pos x="153" y="76"/>
              </a:cxn>
              <a:cxn ang="0">
                <a:pos x="120" y="142"/>
              </a:cxn>
              <a:cxn ang="0">
                <a:pos x="80" y="122"/>
              </a:cxn>
              <a:cxn ang="0">
                <a:pos x="35" y="117"/>
              </a:cxn>
              <a:cxn ang="0">
                <a:pos x="8" y="11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9" name="Freeform 231"/>
          <p:cNvSpPr>
            <a:spLocks/>
          </p:cNvSpPr>
          <p:nvPr>
            <p:custDataLst>
              <p:tags r:id="rId158"/>
            </p:custDataLst>
          </p:nvPr>
        </p:nvSpPr>
        <p:spPr bwMode="auto">
          <a:xfrm>
            <a:off x="4070350" y="2041525"/>
            <a:ext cx="84138" cy="57150"/>
          </a:xfrm>
          <a:custGeom>
            <a:avLst/>
            <a:gdLst/>
            <a:ahLst/>
            <a:cxnLst>
              <a:cxn ang="0">
                <a:pos x="192" y="61"/>
              </a:cxn>
              <a:cxn ang="0">
                <a:pos x="189" y="62"/>
              </a:cxn>
              <a:cxn ang="0">
                <a:pos x="184" y="63"/>
              </a:cxn>
              <a:cxn ang="0">
                <a:pos x="180" y="64"/>
              </a:cxn>
              <a:cxn ang="0">
                <a:pos x="177" y="67"/>
              </a:cxn>
              <a:cxn ang="0">
                <a:pos x="168" y="72"/>
              </a:cxn>
              <a:cxn ang="0">
                <a:pos x="160" y="79"/>
              </a:cxn>
              <a:cxn ang="0">
                <a:pos x="154" y="86"/>
              </a:cxn>
              <a:cxn ang="0">
                <a:pos x="147" y="93"/>
              </a:cxn>
              <a:cxn ang="0">
                <a:pos x="143" y="99"/>
              </a:cxn>
              <a:cxn ang="0">
                <a:pos x="139" y="105"/>
              </a:cxn>
              <a:cxn ang="0">
                <a:pos x="120" y="97"/>
              </a:cxn>
              <a:cxn ang="0">
                <a:pos x="102" y="89"/>
              </a:cxn>
              <a:cxn ang="0">
                <a:pos x="86" y="80"/>
              </a:cxn>
              <a:cxn ang="0">
                <a:pos x="69" y="71"/>
              </a:cxn>
              <a:cxn ang="0">
                <a:pos x="53" y="61"/>
              </a:cxn>
              <a:cxn ang="0">
                <a:pos x="36" y="53"/>
              </a:cxn>
              <a:cxn ang="0">
                <a:pos x="19" y="44"/>
              </a:cxn>
              <a:cxn ang="0">
                <a:pos x="0" y="37"/>
              </a:cxn>
              <a:cxn ang="0">
                <a:pos x="0" y="13"/>
              </a:cxn>
              <a:cxn ang="0">
                <a:pos x="7" y="7"/>
              </a:cxn>
              <a:cxn ang="0">
                <a:pos x="16" y="4"/>
              </a:cxn>
              <a:cxn ang="0">
                <a:pos x="29" y="1"/>
              </a:cxn>
              <a:cxn ang="0">
                <a:pos x="40" y="0"/>
              </a:cxn>
              <a:cxn ang="0">
                <a:pos x="60" y="2"/>
              </a:cxn>
              <a:cxn ang="0">
                <a:pos x="93" y="5"/>
              </a:cxn>
              <a:cxn ang="0">
                <a:pos x="111" y="7"/>
              </a:cxn>
              <a:cxn ang="0">
                <a:pos x="128" y="7"/>
              </a:cxn>
              <a:cxn ang="0">
                <a:pos x="143" y="7"/>
              </a:cxn>
              <a:cxn ang="0">
                <a:pos x="153" y="6"/>
              </a:cxn>
              <a:cxn ang="0">
                <a:pos x="155" y="11"/>
              </a:cxn>
              <a:cxn ang="0">
                <a:pos x="159" y="17"/>
              </a:cxn>
              <a:cxn ang="0">
                <a:pos x="161" y="20"/>
              </a:cxn>
              <a:cxn ang="0">
                <a:pos x="164" y="23"/>
              </a:cxn>
              <a:cxn ang="0">
                <a:pos x="165" y="27"/>
              </a:cxn>
              <a:cxn ang="0">
                <a:pos x="166" y="31"/>
              </a:cxn>
              <a:cxn ang="0">
                <a:pos x="170" y="32"/>
              </a:cxn>
              <a:cxn ang="0">
                <a:pos x="177" y="33"/>
              </a:cxn>
              <a:cxn ang="0">
                <a:pos x="180" y="34"/>
              </a:cxn>
              <a:cxn ang="0">
                <a:pos x="183" y="34"/>
              </a:cxn>
              <a:cxn ang="0">
                <a:pos x="188" y="33"/>
              </a:cxn>
              <a:cxn ang="0">
                <a:pos x="192" y="31"/>
              </a:cxn>
              <a:cxn ang="0">
                <a:pos x="192" y="61"/>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80" name="Freeform 232"/>
          <p:cNvSpPr>
            <a:spLocks/>
          </p:cNvSpPr>
          <p:nvPr>
            <p:custDataLst>
              <p:tags r:id="rId159"/>
            </p:custDataLst>
          </p:nvPr>
        </p:nvSpPr>
        <p:spPr bwMode="auto">
          <a:xfrm>
            <a:off x="4830763" y="2595563"/>
            <a:ext cx="33337" cy="131762"/>
          </a:xfrm>
          <a:custGeom>
            <a:avLst/>
            <a:gdLst/>
            <a:ahLst/>
            <a:cxnLst>
              <a:cxn ang="0">
                <a:pos x="33" y="0"/>
              </a:cxn>
              <a:cxn ang="0">
                <a:pos x="37" y="2"/>
              </a:cxn>
              <a:cxn ang="0">
                <a:pos x="40" y="4"/>
              </a:cxn>
              <a:cxn ang="0">
                <a:pos x="43" y="7"/>
              </a:cxn>
              <a:cxn ang="0">
                <a:pos x="46" y="10"/>
              </a:cxn>
              <a:cxn ang="0">
                <a:pos x="52" y="18"/>
              </a:cxn>
              <a:cxn ang="0">
                <a:pos x="56" y="25"/>
              </a:cxn>
              <a:cxn ang="0">
                <a:pos x="62" y="32"/>
              </a:cxn>
              <a:cxn ang="0">
                <a:pos x="67" y="38"/>
              </a:cxn>
              <a:cxn ang="0">
                <a:pos x="70" y="40"/>
              </a:cxn>
              <a:cxn ang="0">
                <a:pos x="73" y="42"/>
              </a:cxn>
              <a:cxn ang="0">
                <a:pos x="76" y="43"/>
              </a:cxn>
              <a:cxn ang="0">
                <a:pos x="80" y="44"/>
              </a:cxn>
              <a:cxn ang="0">
                <a:pos x="80" y="53"/>
              </a:cxn>
              <a:cxn ang="0">
                <a:pos x="80" y="62"/>
              </a:cxn>
              <a:cxn ang="0">
                <a:pos x="53" y="254"/>
              </a:cxn>
              <a:cxn ang="0">
                <a:pos x="0" y="93"/>
              </a:cxn>
              <a:cxn ang="0">
                <a:pos x="4" y="88"/>
              </a:cxn>
              <a:cxn ang="0">
                <a:pos x="11" y="71"/>
              </a:cxn>
              <a:cxn ang="0">
                <a:pos x="17" y="57"/>
              </a:cxn>
              <a:cxn ang="0">
                <a:pos x="22" y="41"/>
              </a:cxn>
              <a:cxn ang="0">
                <a:pos x="28" y="23"/>
              </a:cxn>
              <a:cxn ang="0">
                <a:pos x="33" y="0"/>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1" name="Freeform 233"/>
          <p:cNvSpPr>
            <a:spLocks/>
          </p:cNvSpPr>
          <p:nvPr>
            <p:custDataLst>
              <p:tags r:id="rId160"/>
            </p:custDataLst>
          </p:nvPr>
        </p:nvSpPr>
        <p:spPr bwMode="auto">
          <a:xfrm>
            <a:off x="4779963" y="2647950"/>
            <a:ext cx="69850" cy="130175"/>
          </a:xfrm>
          <a:custGeom>
            <a:avLst/>
            <a:gdLst/>
            <a:ahLst/>
            <a:cxnLst>
              <a:cxn ang="0">
                <a:pos x="114" y="0"/>
              </a:cxn>
              <a:cxn ang="0">
                <a:pos x="167" y="155"/>
              </a:cxn>
              <a:cxn ang="0">
                <a:pos x="121" y="259"/>
              </a:cxn>
              <a:cxn ang="0">
                <a:pos x="113" y="259"/>
              </a:cxn>
              <a:cxn ang="0">
                <a:pos x="107" y="257"/>
              </a:cxn>
              <a:cxn ang="0">
                <a:pos x="100" y="254"/>
              </a:cxn>
              <a:cxn ang="0">
                <a:pos x="95" y="251"/>
              </a:cxn>
              <a:cxn ang="0">
                <a:pos x="89" y="245"/>
              </a:cxn>
              <a:cxn ang="0">
                <a:pos x="85" y="240"/>
              </a:cxn>
              <a:cxn ang="0">
                <a:pos x="80" y="235"/>
              </a:cxn>
              <a:cxn ang="0">
                <a:pos x="76" y="229"/>
              </a:cxn>
              <a:cxn ang="0">
                <a:pos x="69" y="217"/>
              </a:cxn>
              <a:cxn ang="0">
                <a:pos x="65" y="205"/>
              </a:cxn>
              <a:cxn ang="0">
                <a:pos x="62" y="194"/>
              </a:cxn>
              <a:cxn ang="0">
                <a:pos x="62" y="185"/>
              </a:cxn>
              <a:cxn ang="0">
                <a:pos x="55" y="184"/>
              </a:cxn>
              <a:cxn ang="0">
                <a:pos x="51" y="183"/>
              </a:cxn>
              <a:cxn ang="0">
                <a:pos x="45" y="182"/>
              </a:cxn>
              <a:cxn ang="0">
                <a:pos x="42" y="180"/>
              </a:cxn>
              <a:cxn ang="0">
                <a:pos x="39" y="177"/>
              </a:cxn>
              <a:cxn ang="0">
                <a:pos x="36" y="174"/>
              </a:cxn>
              <a:cxn ang="0">
                <a:pos x="34" y="170"/>
              </a:cxn>
              <a:cxn ang="0">
                <a:pos x="32" y="167"/>
              </a:cxn>
              <a:cxn ang="0">
                <a:pos x="30" y="158"/>
              </a:cxn>
              <a:cxn ang="0">
                <a:pos x="29" y="149"/>
              </a:cxn>
              <a:cxn ang="0">
                <a:pos x="28" y="140"/>
              </a:cxn>
              <a:cxn ang="0">
                <a:pos x="28" y="129"/>
              </a:cxn>
              <a:cxn ang="0">
                <a:pos x="21" y="129"/>
              </a:cxn>
              <a:cxn ang="0">
                <a:pos x="16" y="127"/>
              </a:cxn>
              <a:cxn ang="0">
                <a:pos x="11" y="125"/>
              </a:cxn>
              <a:cxn ang="0">
                <a:pos x="7" y="121"/>
              </a:cxn>
              <a:cxn ang="0">
                <a:pos x="5" y="117"/>
              </a:cxn>
              <a:cxn ang="0">
                <a:pos x="2" y="112"/>
              </a:cxn>
              <a:cxn ang="0">
                <a:pos x="0" y="107"/>
              </a:cxn>
              <a:cxn ang="0">
                <a:pos x="0" y="101"/>
              </a:cxn>
              <a:cxn ang="0">
                <a:pos x="0" y="75"/>
              </a:cxn>
              <a:cxn ang="0">
                <a:pos x="1" y="50"/>
              </a:cxn>
              <a:cxn ang="0">
                <a:pos x="12" y="52"/>
              </a:cxn>
              <a:cxn ang="0">
                <a:pos x="22" y="53"/>
              </a:cxn>
              <a:cxn ang="0">
                <a:pos x="32" y="53"/>
              </a:cxn>
              <a:cxn ang="0">
                <a:pos x="42" y="52"/>
              </a:cxn>
              <a:cxn ang="0">
                <a:pos x="50" y="51"/>
              </a:cxn>
              <a:cxn ang="0">
                <a:pos x="58" y="49"/>
              </a:cxn>
              <a:cxn ang="0">
                <a:pos x="66" y="47"/>
              </a:cxn>
              <a:cxn ang="0">
                <a:pos x="73" y="44"/>
              </a:cxn>
              <a:cxn ang="0">
                <a:pos x="79" y="40"/>
              </a:cxn>
              <a:cxn ang="0">
                <a:pos x="86" y="36"/>
              </a:cxn>
              <a:cxn ang="0">
                <a:pos x="91" y="31"/>
              </a:cxn>
              <a:cxn ang="0">
                <a:pos x="97" y="26"/>
              </a:cxn>
              <a:cxn ang="0">
                <a:pos x="107" y="13"/>
              </a:cxn>
              <a:cxn ang="0">
                <a:pos x="114" y="0"/>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2" name="Freeform 234"/>
          <p:cNvSpPr>
            <a:spLocks/>
          </p:cNvSpPr>
          <p:nvPr>
            <p:custDataLst>
              <p:tags r:id="rId161"/>
            </p:custDataLst>
          </p:nvPr>
        </p:nvSpPr>
        <p:spPr bwMode="auto">
          <a:xfrm>
            <a:off x="3781425" y="1901825"/>
            <a:ext cx="96838" cy="144463"/>
          </a:xfrm>
          <a:custGeom>
            <a:avLst/>
            <a:gdLst/>
            <a:ahLst/>
            <a:cxnLst>
              <a:cxn ang="0">
                <a:pos x="185" y="67"/>
              </a:cxn>
              <a:cxn ang="0">
                <a:pos x="173" y="78"/>
              </a:cxn>
              <a:cxn ang="0">
                <a:pos x="159" y="82"/>
              </a:cxn>
              <a:cxn ang="0">
                <a:pos x="163" y="93"/>
              </a:cxn>
              <a:cxn ang="0">
                <a:pos x="174" y="101"/>
              </a:cxn>
              <a:cxn ang="0">
                <a:pos x="195" y="105"/>
              </a:cxn>
              <a:cxn ang="0">
                <a:pos x="225" y="106"/>
              </a:cxn>
              <a:cxn ang="0">
                <a:pos x="225" y="152"/>
              </a:cxn>
              <a:cxn ang="0">
                <a:pos x="224" y="176"/>
              </a:cxn>
              <a:cxn ang="0">
                <a:pos x="215" y="187"/>
              </a:cxn>
              <a:cxn ang="0">
                <a:pos x="197" y="205"/>
              </a:cxn>
              <a:cxn ang="0">
                <a:pos x="192" y="214"/>
              </a:cxn>
              <a:cxn ang="0">
                <a:pos x="179" y="218"/>
              </a:cxn>
              <a:cxn ang="0">
                <a:pos x="164" y="225"/>
              </a:cxn>
              <a:cxn ang="0">
                <a:pos x="159" y="236"/>
              </a:cxn>
              <a:cxn ang="0">
                <a:pos x="140" y="242"/>
              </a:cxn>
              <a:cxn ang="0">
                <a:pos x="128" y="252"/>
              </a:cxn>
              <a:cxn ang="0">
                <a:pos x="101" y="255"/>
              </a:cxn>
              <a:cxn ang="0">
                <a:pos x="60" y="261"/>
              </a:cxn>
              <a:cxn ang="0">
                <a:pos x="19" y="261"/>
              </a:cxn>
              <a:cxn ang="0">
                <a:pos x="0" y="217"/>
              </a:cxn>
              <a:cxn ang="0">
                <a:pos x="21" y="212"/>
              </a:cxn>
              <a:cxn ang="0">
                <a:pos x="26" y="205"/>
              </a:cxn>
              <a:cxn ang="0">
                <a:pos x="60" y="202"/>
              </a:cxn>
              <a:cxn ang="0">
                <a:pos x="72" y="193"/>
              </a:cxn>
              <a:cxn ang="0">
                <a:pos x="48" y="198"/>
              </a:cxn>
              <a:cxn ang="0">
                <a:pos x="40" y="197"/>
              </a:cxn>
              <a:cxn ang="0">
                <a:pos x="39" y="188"/>
              </a:cxn>
              <a:cxn ang="0">
                <a:pos x="46" y="173"/>
              </a:cxn>
              <a:cxn ang="0">
                <a:pos x="39" y="160"/>
              </a:cxn>
              <a:cxn ang="0">
                <a:pos x="14" y="150"/>
              </a:cxn>
              <a:cxn ang="0">
                <a:pos x="6" y="130"/>
              </a:cxn>
              <a:cxn ang="0">
                <a:pos x="22" y="115"/>
              </a:cxn>
              <a:cxn ang="0">
                <a:pos x="35" y="102"/>
              </a:cxn>
              <a:cxn ang="0">
                <a:pos x="68" y="94"/>
              </a:cxn>
              <a:cxn ang="0">
                <a:pos x="90" y="94"/>
              </a:cxn>
              <a:cxn ang="0">
                <a:pos x="100" y="88"/>
              </a:cxn>
              <a:cxn ang="0">
                <a:pos x="108" y="52"/>
              </a:cxn>
              <a:cxn ang="0">
                <a:pos x="120" y="31"/>
              </a:cxn>
              <a:cxn ang="0">
                <a:pos x="130" y="20"/>
              </a:cxn>
              <a:cxn ang="0">
                <a:pos x="141" y="7"/>
              </a:cxn>
              <a:cxn ang="0">
                <a:pos x="155" y="1"/>
              </a:cxn>
              <a:cxn ang="0">
                <a:pos x="179" y="3"/>
              </a:cxn>
              <a:cxn ang="0">
                <a:pos x="195" y="38"/>
              </a:cxn>
              <a:cxn ang="0">
                <a:pos x="196" y="47"/>
              </a:cxn>
              <a:cxn ang="0">
                <a:pos x="190" y="56"/>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83" name="Freeform 235"/>
          <p:cNvSpPr>
            <a:spLocks/>
          </p:cNvSpPr>
          <p:nvPr>
            <p:custDataLst>
              <p:tags r:id="rId162"/>
            </p:custDataLst>
          </p:nvPr>
        </p:nvSpPr>
        <p:spPr bwMode="auto">
          <a:xfrm>
            <a:off x="3594100" y="2813050"/>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4" name="Freeform 236"/>
          <p:cNvSpPr>
            <a:spLocks/>
          </p:cNvSpPr>
          <p:nvPr>
            <p:custDataLst>
              <p:tags r:id="rId163"/>
            </p:custDataLst>
          </p:nvPr>
        </p:nvSpPr>
        <p:spPr bwMode="auto">
          <a:xfrm>
            <a:off x="3709988" y="2873375"/>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5" name="Freeform 237"/>
          <p:cNvSpPr>
            <a:spLocks/>
          </p:cNvSpPr>
          <p:nvPr>
            <p:custDataLst>
              <p:tags r:id="rId164"/>
            </p:custDataLst>
          </p:nvPr>
        </p:nvSpPr>
        <p:spPr bwMode="auto">
          <a:xfrm>
            <a:off x="3808413" y="2479675"/>
            <a:ext cx="493712" cy="579438"/>
          </a:xfrm>
          <a:custGeom>
            <a:avLst/>
            <a:gdLst/>
            <a:ahLst/>
            <a:cxnLst>
              <a:cxn ang="0">
                <a:pos x="238" y="367"/>
              </a:cxn>
              <a:cxn ang="0">
                <a:pos x="244" y="365"/>
              </a:cxn>
              <a:cxn ang="0">
                <a:pos x="255" y="368"/>
              </a:cxn>
              <a:cxn ang="0">
                <a:pos x="372" y="277"/>
              </a:cxn>
              <a:cxn ang="0">
                <a:pos x="369" y="270"/>
              </a:cxn>
              <a:cxn ang="0">
                <a:pos x="361" y="264"/>
              </a:cxn>
              <a:cxn ang="0">
                <a:pos x="347" y="259"/>
              </a:cxn>
              <a:cxn ang="0">
                <a:pos x="339" y="254"/>
              </a:cxn>
              <a:cxn ang="0">
                <a:pos x="336" y="247"/>
              </a:cxn>
              <a:cxn ang="0">
                <a:pos x="337" y="228"/>
              </a:cxn>
              <a:cxn ang="0">
                <a:pos x="337" y="196"/>
              </a:cxn>
              <a:cxn ang="0">
                <a:pos x="334" y="168"/>
              </a:cxn>
              <a:cxn ang="0">
                <a:pos x="329" y="155"/>
              </a:cxn>
              <a:cxn ang="0">
                <a:pos x="323" y="142"/>
              </a:cxn>
              <a:cxn ang="0">
                <a:pos x="315" y="109"/>
              </a:cxn>
              <a:cxn ang="0">
                <a:pos x="306" y="90"/>
              </a:cxn>
              <a:cxn ang="0">
                <a:pos x="297" y="78"/>
              </a:cxn>
              <a:cxn ang="0">
                <a:pos x="300" y="63"/>
              </a:cxn>
              <a:cxn ang="0">
                <a:pos x="301" y="43"/>
              </a:cxn>
              <a:cxn ang="0">
                <a:pos x="302" y="23"/>
              </a:cxn>
              <a:cxn ang="0">
                <a:pos x="310" y="7"/>
              </a:cxn>
              <a:cxn ang="0">
                <a:pos x="302" y="6"/>
              </a:cxn>
              <a:cxn ang="0">
                <a:pos x="278" y="12"/>
              </a:cxn>
              <a:cxn ang="0">
                <a:pos x="245" y="12"/>
              </a:cxn>
              <a:cxn ang="0">
                <a:pos x="206" y="14"/>
              </a:cxn>
              <a:cxn ang="0">
                <a:pos x="168" y="24"/>
              </a:cxn>
              <a:cxn ang="0">
                <a:pos x="145" y="32"/>
              </a:cxn>
              <a:cxn ang="0">
                <a:pos x="124" y="44"/>
              </a:cxn>
              <a:cxn ang="0">
                <a:pos x="123" y="52"/>
              </a:cxn>
              <a:cxn ang="0">
                <a:pos x="131" y="89"/>
              </a:cxn>
              <a:cxn ang="0">
                <a:pos x="134" y="93"/>
              </a:cxn>
              <a:cxn ang="0">
                <a:pos x="141" y="98"/>
              </a:cxn>
              <a:cxn ang="0">
                <a:pos x="142" y="102"/>
              </a:cxn>
              <a:cxn ang="0">
                <a:pos x="139" y="107"/>
              </a:cxn>
              <a:cxn ang="0">
                <a:pos x="128" y="107"/>
              </a:cxn>
              <a:cxn ang="0">
                <a:pos x="106" y="113"/>
              </a:cxn>
              <a:cxn ang="0">
                <a:pos x="95" y="122"/>
              </a:cxn>
              <a:cxn ang="0">
                <a:pos x="90" y="131"/>
              </a:cxn>
              <a:cxn ang="0">
                <a:pos x="82" y="137"/>
              </a:cxn>
              <a:cxn ang="0">
                <a:pos x="66" y="150"/>
              </a:cxn>
              <a:cxn ang="0">
                <a:pos x="51" y="158"/>
              </a:cxn>
              <a:cxn ang="0">
                <a:pos x="31" y="160"/>
              </a:cxn>
              <a:cxn ang="0">
                <a:pos x="20" y="164"/>
              </a:cxn>
              <a:cxn ang="0">
                <a:pos x="8" y="174"/>
              </a:cxn>
              <a:cxn ang="0">
                <a:pos x="0" y="200"/>
              </a:cxn>
              <a:cxn ang="0">
                <a:pos x="179" y="331"/>
              </a:cxn>
              <a:cxn ang="0">
                <a:pos x="201" y="352"/>
              </a:cxn>
              <a:cxn ang="0">
                <a:pos x="229" y="368"/>
              </a:cxn>
            </a:cxnLst>
            <a:rect l="0" t="0" r="r" b="b"/>
            <a:pathLst>
              <a:path w="373" h="370">
                <a:moveTo>
                  <a:pt x="235" y="370"/>
                </a:moveTo>
                <a:lnTo>
                  <a:pt x="237" y="369"/>
                </a:lnTo>
                <a:lnTo>
                  <a:pt x="238" y="367"/>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6" name="Freeform 238"/>
          <p:cNvSpPr>
            <a:spLocks/>
          </p:cNvSpPr>
          <p:nvPr>
            <p:custDataLst>
              <p:tags r:id="rId165"/>
            </p:custDataLst>
          </p:nvPr>
        </p:nvSpPr>
        <p:spPr bwMode="auto">
          <a:xfrm>
            <a:off x="4244975" y="2614613"/>
            <a:ext cx="384175" cy="436562"/>
          </a:xfrm>
          <a:custGeom>
            <a:avLst/>
            <a:gdLst/>
            <a:ahLst/>
            <a:cxnLst>
              <a:cxn ang="0">
                <a:pos x="36" y="141"/>
              </a:cxn>
              <a:cxn ang="0">
                <a:pos x="46" y="109"/>
              </a:cxn>
              <a:cxn ang="0">
                <a:pos x="46" y="70"/>
              </a:cxn>
              <a:cxn ang="0">
                <a:pos x="61" y="64"/>
              </a:cxn>
              <a:cxn ang="0">
                <a:pos x="89" y="55"/>
              </a:cxn>
              <a:cxn ang="0">
                <a:pos x="99" y="20"/>
              </a:cxn>
              <a:cxn ang="0">
                <a:pos x="168" y="6"/>
              </a:cxn>
              <a:cxn ang="0">
                <a:pos x="242" y="24"/>
              </a:cxn>
              <a:cxn ang="0">
                <a:pos x="273" y="43"/>
              </a:cxn>
              <a:cxn ang="0">
                <a:pos x="285" y="78"/>
              </a:cxn>
              <a:cxn ang="0">
                <a:pos x="295" y="101"/>
              </a:cxn>
              <a:cxn ang="0">
                <a:pos x="325" y="110"/>
              </a:cxn>
              <a:cxn ang="0">
                <a:pos x="363" y="109"/>
              </a:cxn>
              <a:cxn ang="0">
                <a:pos x="421" y="133"/>
              </a:cxn>
              <a:cxn ang="0">
                <a:pos x="478" y="162"/>
              </a:cxn>
              <a:cxn ang="0">
                <a:pos x="513" y="166"/>
              </a:cxn>
              <a:cxn ang="0">
                <a:pos x="538" y="158"/>
              </a:cxn>
              <a:cxn ang="0">
                <a:pos x="549" y="126"/>
              </a:cxn>
              <a:cxn ang="0">
                <a:pos x="544" y="103"/>
              </a:cxn>
              <a:cxn ang="0">
                <a:pos x="531" y="81"/>
              </a:cxn>
              <a:cxn ang="0">
                <a:pos x="539" y="49"/>
              </a:cxn>
              <a:cxn ang="0">
                <a:pos x="574" y="34"/>
              </a:cxn>
              <a:cxn ang="0">
                <a:pos x="617" y="4"/>
              </a:cxn>
              <a:cxn ang="0">
                <a:pos x="650" y="0"/>
              </a:cxn>
              <a:cxn ang="0">
                <a:pos x="681" y="6"/>
              </a:cxn>
              <a:cxn ang="0">
                <a:pos x="695" y="24"/>
              </a:cxn>
              <a:cxn ang="0">
                <a:pos x="706" y="50"/>
              </a:cxn>
              <a:cxn ang="0">
                <a:pos x="728" y="63"/>
              </a:cxn>
              <a:cxn ang="0">
                <a:pos x="798" y="71"/>
              </a:cxn>
              <a:cxn ang="0">
                <a:pos x="830" y="97"/>
              </a:cxn>
              <a:cxn ang="0">
                <a:pos x="834" y="117"/>
              </a:cxn>
              <a:cxn ang="0">
                <a:pos x="843" y="140"/>
              </a:cxn>
              <a:cxn ang="0">
                <a:pos x="836" y="159"/>
              </a:cxn>
              <a:cxn ang="0">
                <a:pos x="824" y="170"/>
              </a:cxn>
              <a:cxn ang="0">
                <a:pos x="829" y="207"/>
              </a:cxn>
              <a:cxn ang="0">
                <a:pos x="858" y="245"/>
              </a:cxn>
              <a:cxn ang="0">
                <a:pos x="876" y="687"/>
              </a:cxn>
              <a:cxn ang="0">
                <a:pos x="877" y="741"/>
              </a:cxn>
              <a:cxn ang="0">
                <a:pos x="870" y="775"/>
              </a:cxn>
              <a:cxn ang="0">
                <a:pos x="848" y="783"/>
              </a:cxn>
              <a:cxn ang="0">
                <a:pos x="830" y="804"/>
              </a:cxn>
              <a:cxn ang="0">
                <a:pos x="366" y="593"/>
              </a:cxn>
              <a:cxn ang="0">
                <a:pos x="331" y="607"/>
              </a:cxn>
              <a:cxn ang="0">
                <a:pos x="292" y="626"/>
              </a:cxn>
              <a:cxn ang="0">
                <a:pos x="263" y="627"/>
              </a:cxn>
              <a:cxn ang="0">
                <a:pos x="230" y="609"/>
              </a:cxn>
              <a:cxn ang="0">
                <a:pos x="193" y="586"/>
              </a:cxn>
              <a:cxn ang="0">
                <a:pos x="152" y="578"/>
              </a:cxn>
              <a:cxn ang="0">
                <a:pos x="138" y="577"/>
              </a:cxn>
              <a:cxn ang="0">
                <a:pos x="130" y="553"/>
              </a:cxn>
              <a:cxn ang="0">
                <a:pos x="109" y="535"/>
              </a:cxn>
              <a:cxn ang="0">
                <a:pos x="63" y="517"/>
              </a:cxn>
              <a:cxn ang="0">
                <a:pos x="28" y="499"/>
              </a:cxn>
              <a:cxn ang="0">
                <a:pos x="16" y="482"/>
              </a:cxn>
              <a:cxn ang="0">
                <a:pos x="14" y="439"/>
              </a:cxn>
              <a:cxn ang="0">
                <a:pos x="19" y="352"/>
              </a:cxn>
              <a:cxn ang="0">
                <a:pos x="17" y="258"/>
              </a:cxn>
              <a:cxn ang="0">
                <a:pos x="4" y="202"/>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7" name="Freeform 239"/>
          <p:cNvSpPr>
            <a:spLocks/>
          </p:cNvSpPr>
          <p:nvPr>
            <p:custDataLst>
              <p:tags r:id="rId166"/>
            </p:custDataLst>
          </p:nvPr>
        </p:nvSpPr>
        <p:spPr bwMode="auto">
          <a:xfrm>
            <a:off x="4197350" y="2479675"/>
            <a:ext cx="93663" cy="236538"/>
          </a:xfrm>
          <a:custGeom>
            <a:avLst/>
            <a:gdLst/>
            <a:ahLst/>
            <a:cxnLst>
              <a:cxn ang="0">
                <a:pos x="103" y="441"/>
              </a:cxn>
              <a:cxn ang="0">
                <a:pos x="125" y="420"/>
              </a:cxn>
              <a:cxn ang="0">
                <a:pos x="140" y="404"/>
              </a:cxn>
              <a:cxn ang="0">
                <a:pos x="147" y="390"/>
              </a:cxn>
              <a:cxn ang="0">
                <a:pos x="152" y="373"/>
              </a:cxn>
              <a:cxn ang="0">
                <a:pos x="154" y="352"/>
              </a:cxn>
              <a:cxn ang="0">
                <a:pos x="153" y="335"/>
              </a:cxn>
              <a:cxn ang="0">
                <a:pos x="156" y="331"/>
              </a:cxn>
              <a:cxn ang="0">
                <a:pos x="168" y="329"/>
              </a:cxn>
              <a:cxn ang="0">
                <a:pos x="185" y="325"/>
              </a:cxn>
              <a:cxn ang="0">
                <a:pos x="196" y="318"/>
              </a:cxn>
              <a:cxn ang="0">
                <a:pos x="203" y="304"/>
              </a:cxn>
              <a:cxn ang="0">
                <a:pos x="206" y="280"/>
              </a:cxn>
              <a:cxn ang="0">
                <a:pos x="202" y="265"/>
              </a:cxn>
              <a:cxn ang="0">
                <a:pos x="193" y="264"/>
              </a:cxn>
              <a:cxn ang="0">
                <a:pos x="177" y="256"/>
              </a:cxn>
              <a:cxn ang="0">
                <a:pos x="155" y="242"/>
              </a:cxn>
              <a:cxn ang="0">
                <a:pos x="140" y="231"/>
              </a:cxn>
              <a:cxn ang="0">
                <a:pos x="130" y="228"/>
              </a:cxn>
              <a:cxn ang="0">
                <a:pos x="119" y="222"/>
              </a:cxn>
              <a:cxn ang="0">
                <a:pos x="101" y="212"/>
              </a:cxn>
              <a:cxn ang="0">
                <a:pos x="95" y="206"/>
              </a:cxn>
              <a:cxn ang="0">
                <a:pos x="95" y="199"/>
              </a:cxn>
              <a:cxn ang="0">
                <a:pos x="104" y="181"/>
              </a:cxn>
              <a:cxn ang="0">
                <a:pos x="119" y="158"/>
              </a:cxn>
              <a:cxn ang="0">
                <a:pos x="134" y="140"/>
              </a:cxn>
              <a:cxn ang="0">
                <a:pos x="136" y="129"/>
              </a:cxn>
              <a:cxn ang="0">
                <a:pos x="126" y="116"/>
              </a:cxn>
              <a:cxn ang="0">
                <a:pos x="115" y="105"/>
              </a:cxn>
              <a:cxn ang="0">
                <a:pos x="108" y="93"/>
              </a:cxn>
              <a:cxn ang="0">
                <a:pos x="107" y="84"/>
              </a:cxn>
              <a:cxn ang="0">
                <a:pos x="111" y="78"/>
              </a:cxn>
              <a:cxn ang="0">
                <a:pos x="116" y="72"/>
              </a:cxn>
              <a:cxn ang="0">
                <a:pos x="123" y="69"/>
              </a:cxn>
              <a:cxn ang="0">
                <a:pos x="126" y="37"/>
              </a:cxn>
              <a:cxn ang="0">
                <a:pos x="110" y="32"/>
              </a:cxn>
              <a:cxn ang="0">
                <a:pos x="87" y="21"/>
              </a:cxn>
              <a:cxn ang="0">
                <a:pos x="53" y="0"/>
              </a:cxn>
              <a:cxn ang="0">
                <a:pos x="47" y="11"/>
              </a:cxn>
              <a:cxn ang="0">
                <a:pos x="34" y="44"/>
              </a:cxn>
              <a:cxn ang="0">
                <a:pos x="28" y="70"/>
              </a:cxn>
              <a:cxn ang="0">
                <a:pos x="22" y="99"/>
              </a:cxn>
              <a:cxn ang="0">
                <a:pos x="20" y="133"/>
              </a:cxn>
              <a:cxn ang="0">
                <a:pos x="20" y="172"/>
              </a:cxn>
              <a:cxn ang="0">
                <a:pos x="12" y="188"/>
              </a:cxn>
              <a:cxn ang="0">
                <a:pos x="8" y="206"/>
              </a:cxn>
              <a:cxn ang="0">
                <a:pos x="0" y="235"/>
              </a:cxn>
              <a:cxn ang="0">
                <a:pos x="22" y="259"/>
              </a:cxn>
              <a:cxn ang="0">
                <a:pos x="41" y="281"/>
              </a:cxn>
              <a:cxn ang="0">
                <a:pos x="55" y="305"/>
              </a:cxn>
              <a:cxn ang="0">
                <a:pos x="66" y="329"/>
              </a:cxn>
              <a:cxn ang="0">
                <a:pos x="75" y="355"/>
              </a:cxn>
              <a:cxn ang="0">
                <a:pos x="82" y="384"/>
              </a:cxn>
              <a:cxn ang="0">
                <a:pos x="93" y="455"/>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8" name="Freeform 240"/>
          <p:cNvSpPr>
            <a:spLocks/>
          </p:cNvSpPr>
          <p:nvPr>
            <p:custDataLst>
              <p:tags r:id="rId167"/>
            </p:custDataLst>
          </p:nvPr>
        </p:nvSpPr>
        <p:spPr bwMode="auto">
          <a:xfrm>
            <a:off x="3579813" y="2790825"/>
            <a:ext cx="231775" cy="215900"/>
          </a:xfrm>
          <a:custGeom>
            <a:avLst/>
            <a:gdLst/>
            <a:ahLst/>
            <a:cxnLst>
              <a:cxn ang="0">
                <a:pos x="326" y="110"/>
              </a:cxn>
              <a:cxn ang="0">
                <a:pos x="326" y="259"/>
              </a:cxn>
              <a:cxn ang="0">
                <a:pos x="315" y="264"/>
              </a:cxn>
              <a:cxn ang="0">
                <a:pos x="291" y="271"/>
              </a:cxn>
              <a:cxn ang="0">
                <a:pos x="246" y="283"/>
              </a:cxn>
              <a:cxn ang="0">
                <a:pos x="253" y="302"/>
              </a:cxn>
              <a:cxn ang="0">
                <a:pos x="265" y="326"/>
              </a:cxn>
              <a:cxn ang="0">
                <a:pos x="269" y="353"/>
              </a:cxn>
              <a:cxn ang="0">
                <a:pos x="272" y="382"/>
              </a:cxn>
              <a:cxn ang="0">
                <a:pos x="52" y="394"/>
              </a:cxn>
              <a:cxn ang="0">
                <a:pos x="22" y="406"/>
              </a:cxn>
              <a:cxn ang="0">
                <a:pos x="5" y="403"/>
              </a:cxn>
              <a:cxn ang="0">
                <a:pos x="1" y="398"/>
              </a:cxn>
              <a:cxn ang="0">
                <a:pos x="1" y="385"/>
              </a:cxn>
              <a:cxn ang="0">
                <a:pos x="4" y="371"/>
              </a:cxn>
              <a:cxn ang="0">
                <a:pos x="11" y="354"/>
              </a:cxn>
              <a:cxn ang="0">
                <a:pos x="20" y="341"/>
              </a:cxn>
              <a:cxn ang="0">
                <a:pos x="30" y="334"/>
              </a:cxn>
              <a:cxn ang="0">
                <a:pos x="38" y="326"/>
              </a:cxn>
              <a:cxn ang="0">
                <a:pos x="44" y="317"/>
              </a:cxn>
              <a:cxn ang="0">
                <a:pos x="49" y="292"/>
              </a:cxn>
              <a:cxn ang="0">
                <a:pos x="56" y="265"/>
              </a:cxn>
              <a:cxn ang="0">
                <a:pos x="62" y="257"/>
              </a:cxn>
              <a:cxn ang="0">
                <a:pos x="74" y="246"/>
              </a:cxn>
              <a:cxn ang="0">
                <a:pos x="92" y="238"/>
              </a:cxn>
              <a:cxn ang="0">
                <a:pos x="107" y="231"/>
              </a:cxn>
              <a:cxn ang="0">
                <a:pos x="122" y="218"/>
              </a:cxn>
              <a:cxn ang="0">
                <a:pos x="136" y="195"/>
              </a:cxn>
              <a:cxn ang="0">
                <a:pos x="150" y="156"/>
              </a:cxn>
              <a:cxn ang="0">
                <a:pos x="162" y="117"/>
              </a:cxn>
              <a:cxn ang="0">
                <a:pos x="172" y="94"/>
              </a:cxn>
              <a:cxn ang="0">
                <a:pos x="186" y="73"/>
              </a:cxn>
              <a:cxn ang="0">
                <a:pos x="201" y="62"/>
              </a:cxn>
              <a:cxn ang="0">
                <a:pos x="213" y="57"/>
              </a:cxn>
              <a:cxn ang="0">
                <a:pos x="219" y="44"/>
              </a:cxn>
              <a:cxn ang="0">
                <a:pos x="223" y="28"/>
              </a:cxn>
              <a:cxn ang="0">
                <a:pos x="228" y="16"/>
              </a:cxn>
              <a:cxn ang="0">
                <a:pos x="239" y="8"/>
              </a:cxn>
              <a:cxn ang="0">
                <a:pos x="511" y="0"/>
              </a:cxn>
              <a:cxn ang="0">
                <a:pos x="515" y="46"/>
              </a:cxn>
              <a:cxn ang="0">
                <a:pos x="518" y="110"/>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9" name="Freeform 241"/>
          <p:cNvSpPr>
            <a:spLocks/>
          </p:cNvSpPr>
          <p:nvPr>
            <p:custDataLst>
              <p:tags r:id="rId168"/>
            </p:custDataLst>
          </p:nvPr>
        </p:nvSpPr>
        <p:spPr bwMode="auto">
          <a:xfrm>
            <a:off x="3548063" y="1598613"/>
            <a:ext cx="190500" cy="93662"/>
          </a:xfrm>
          <a:custGeom>
            <a:avLst/>
            <a:gdLst/>
            <a:ahLst/>
            <a:cxnLst>
              <a:cxn ang="0">
                <a:pos x="34" y="61"/>
              </a:cxn>
              <a:cxn ang="0">
                <a:pos x="41" y="42"/>
              </a:cxn>
              <a:cxn ang="0">
                <a:pos x="68" y="37"/>
              </a:cxn>
              <a:cxn ang="0">
                <a:pos x="80" y="18"/>
              </a:cxn>
              <a:cxn ang="0">
                <a:pos x="72" y="14"/>
              </a:cxn>
              <a:cxn ang="0">
                <a:pos x="60" y="0"/>
              </a:cxn>
              <a:cxn ang="0">
                <a:pos x="85" y="10"/>
              </a:cxn>
              <a:cxn ang="0">
                <a:pos x="108" y="39"/>
              </a:cxn>
              <a:cxn ang="0">
                <a:pos x="125" y="62"/>
              </a:cxn>
              <a:cxn ang="0">
                <a:pos x="139" y="67"/>
              </a:cxn>
              <a:cxn ang="0">
                <a:pos x="157" y="63"/>
              </a:cxn>
              <a:cxn ang="0">
                <a:pos x="181" y="45"/>
              </a:cxn>
              <a:cxn ang="0">
                <a:pos x="205" y="23"/>
              </a:cxn>
              <a:cxn ang="0">
                <a:pos x="220" y="31"/>
              </a:cxn>
              <a:cxn ang="0">
                <a:pos x="359" y="11"/>
              </a:cxn>
              <a:cxn ang="0">
                <a:pos x="376" y="23"/>
              </a:cxn>
              <a:cxn ang="0">
                <a:pos x="396" y="22"/>
              </a:cxn>
              <a:cxn ang="0">
                <a:pos x="413" y="37"/>
              </a:cxn>
              <a:cxn ang="0">
                <a:pos x="415" y="43"/>
              </a:cxn>
              <a:cxn ang="0">
                <a:pos x="429" y="54"/>
              </a:cxn>
              <a:cxn ang="0">
                <a:pos x="443" y="68"/>
              </a:cxn>
              <a:cxn ang="0">
                <a:pos x="446" y="80"/>
              </a:cxn>
              <a:cxn ang="0">
                <a:pos x="438" y="96"/>
              </a:cxn>
              <a:cxn ang="0">
                <a:pos x="413" y="111"/>
              </a:cxn>
              <a:cxn ang="0">
                <a:pos x="397" y="120"/>
              </a:cxn>
              <a:cxn ang="0">
                <a:pos x="366" y="123"/>
              </a:cxn>
              <a:cxn ang="0">
                <a:pos x="300" y="146"/>
              </a:cxn>
              <a:cxn ang="0">
                <a:pos x="234" y="171"/>
              </a:cxn>
              <a:cxn ang="0">
                <a:pos x="199" y="178"/>
              </a:cxn>
              <a:cxn ang="0">
                <a:pos x="177" y="174"/>
              </a:cxn>
              <a:cxn ang="0">
                <a:pos x="172" y="164"/>
              </a:cxn>
              <a:cxn ang="0">
                <a:pos x="170" y="161"/>
              </a:cxn>
              <a:cxn ang="0">
                <a:pos x="156" y="161"/>
              </a:cxn>
              <a:cxn ang="0">
                <a:pos x="139" y="160"/>
              </a:cxn>
              <a:cxn ang="0">
                <a:pos x="100" y="147"/>
              </a:cxn>
              <a:cxn ang="0">
                <a:pos x="85" y="137"/>
              </a:cxn>
              <a:cxn ang="0">
                <a:pos x="81" y="125"/>
              </a:cxn>
              <a:cxn ang="0">
                <a:pos x="87" y="111"/>
              </a:cxn>
              <a:cxn ang="0">
                <a:pos x="27" y="103"/>
              </a:cxn>
              <a:cxn ang="0">
                <a:pos x="9" y="105"/>
              </a:cxn>
              <a:cxn ang="0">
                <a:pos x="0" y="80"/>
              </a:cxn>
              <a:cxn ang="0">
                <a:pos x="60" y="86"/>
              </a:cxn>
              <a:cxn ang="0">
                <a:pos x="87" y="80"/>
              </a:cxn>
              <a:cxn ang="0">
                <a:pos x="23" y="68"/>
              </a:cxn>
              <a:cxn ang="0">
                <a:pos x="16" y="55"/>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0" name="Freeform 242"/>
          <p:cNvSpPr>
            <a:spLocks/>
          </p:cNvSpPr>
          <p:nvPr>
            <p:custDataLst>
              <p:tags r:id="rId169"/>
            </p:custDataLst>
          </p:nvPr>
        </p:nvSpPr>
        <p:spPr bwMode="auto">
          <a:xfrm>
            <a:off x="4340225" y="1862138"/>
            <a:ext cx="14288" cy="57150"/>
          </a:xfrm>
          <a:custGeom>
            <a:avLst/>
            <a:gdLst/>
            <a:ahLst/>
            <a:cxnLst>
              <a:cxn ang="0">
                <a:pos x="0" y="73"/>
              </a:cxn>
              <a:cxn ang="0">
                <a:pos x="2" y="47"/>
              </a:cxn>
              <a:cxn ang="0">
                <a:pos x="6" y="28"/>
              </a:cxn>
              <a:cxn ang="0">
                <a:pos x="7" y="20"/>
              </a:cxn>
              <a:cxn ang="0">
                <a:pos x="6" y="13"/>
              </a:cxn>
              <a:cxn ang="0">
                <a:pos x="4" y="7"/>
              </a:cxn>
              <a:cxn ang="0">
                <a:pos x="0" y="0"/>
              </a:cxn>
              <a:cxn ang="0">
                <a:pos x="28" y="0"/>
              </a:cxn>
              <a:cxn ang="0">
                <a:pos x="22" y="16"/>
              </a:cxn>
              <a:cxn ang="0">
                <a:pos x="17" y="30"/>
              </a:cxn>
              <a:cxn ang="0">
                <a:pos x="12" y="43"/>
              </a:cxn>
              <a:cxn ang="0">
                <a:pos x="7" y="55"/>
              </a:cxn>
              <a:cxn ang="0">
                <a:pos x="0" y="73"/>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1" name="Freeform 243"/>
          <p:cNvSpPr>
            <a:spLocks/>
          </p:cNvSpPr>
          <p:nvPr>
            <p:custDataLst>
              <p:tags r:id="rId170"/>
            </p:custDataLst>
          </p:nvPr>
        </p:nvSpPr>
        <p:spPr bwMode="auto">
          <a:xfrm>
            <a:off x="4157663" y="1525717"/>
            <a:ext cx="234950" cy="395287"/>
          </a:xfrm>
          <a:custGeom>
            <a:avLst/>
            <a:gdLst/>
            <a:ahLst/>
            <a:cxnLst>
              <a:cxn ang="0">
                <a:pos x="419" y="203"/>
              </a:cxn>
              <a:cxn ang="0">
                <a:pos x="406" y="221"/>
              </a:cxn>
              <a:cxn ang="0">
                <a:pos x="404" y="237"/>
              </a:cxn>
              <a:cxn ang="0">
                <a:pos x="382" y="275"/>
              </a:cxn>
              <a:cxn ang="0">
                <a:pos x="325" y="306"/>
              </a:cxn>
              <a:cxn ang="0">
                <a:pos x="252" y="354"/>
              </a:cxn>
              <a:cxn ang="0">
                <a:pos x="237" y="369"/>
              </a:cxn>
              <a:cxn ang="0">
                <a:pos x="245" y="381"/>
              </a:cxn>
              <a:cxn ang="0">
                <a:pos x="240" y="424"/>
              </a:cxn>
              <a:cxn ang="0">
                <a:pos x="239" y="449"/>
              </a:cxn>
              <a:cxn ang="0">
                <a:pos x="262" y="468"/>
              </a:cxn>
              <a:cxn ang="0">
                <a:pos x="320" y="485"/>
              </a:cxn>
              <a:cxn ang="0">
                <a:pos x="332" y="505"/>
              </a:cxn>
              <a:cxn ang="0">
                <a:pos x="310" y="531"/>
              </a:cxn>
              <a:cxn ang="0">
                <a:pos x="272" y="547"/>
              </a:cxn>
              <a:cxn ang="0">
                <a:pos x="265" y="560"/>
              </a:cxn>
              <a:cxn ang="0">
                <a:pos x="252" y="631"/>
              </a:cxn>
              <a:cxn ang="0">
                <a:pos x="239" y="721"/>
              </a:cxn>
              <a:cxn ang="0">
                <a:pos x="173" y="727"/>
              </a:cxn>
              <a:cxn ang="0">
                <a:pos x="152" y="738"/>
              </a:cxn>
              <a:cxn ang="0">
                <a:pos x="153" y="757"/>
              </a:cxn>
              <a:cxn ang="0">
                <a:pos x="106" y="757"/>
              </a:cxn>
              <a:cxn ang="0">
                <a:pos x="95" y="752"/>
              </a:cxn>
              <a:cxn ang="0">
                <a:pos x="71" y="718"/>
              </a:cxn>
              <a:cxn ang="0">
                <a:pos x="41" y="640"/>
              </a:cxn>
              <a:cxn ang="0">
                <a:pos x="34" y="597"/>
              </a:cxn>
              <a:cxn ang="0">
                <a:pos x="14" y="586"/>
              </a:cxn>
              <a:cxn ang="0">
                <a:pos x="19" y="561"/>
              </a:cxn>
              <a:cxn ang="0">
                <a:pos x="36" y="538"/>
              </a:cxn>
              <a:cxn ang="0">
                <a:pos x="53" y="504"/>
              </a:cxn>
              <a:cxn ang="0">
                <a:pos x="61" y="471"/>
              </a:cxn>
              <a:cxn ang="0">
                <a:pos x="64" y="441"/>
              </a:cxn>
              <a:cxn ang="0">
                <a:pos x="58" y="408"/>
              </a:cxn>
              <a:cxn ang="0">
                <a:pos x="43" y="377"/>
              </a:cxn>
              <a:cxn ang="0">
                <a:pos x="74" y="276"/>
              </a:cxn>
              <a:cxn ang="0">
                <a:pos x="103" y="275"/>
              </a:cxn>
              <a:cxn ang="0">
                <a:pos x="113" y="234"/>
              </a:cxn>
              <a:cxn ang="0">
                <a:pos x="137" y="192"/>
              </a:cxn>
              <a:cxn ang="0">
                <a:pos x="180" y="145"/>
              </a:cxn>
              <a:cxn ang="0">
                <a:pos x="198" y="111"/>
              </a:cxn>
              <a:cxn ang="0">
                <a:pos x="228" y="60"/>
              </a:cxn>
              <a:cxn ang="0">
                <a:pos x="249" y="43"/>
              </a:cxn>
              <a:cxn ang="0">
                <a:pos x="309" y="29"/>
              </a:cxn>
              <a:cxn ang="0">
                <a:pos x="368" y="13"/>
              </a:cxn>
              <a:cxn ang="0">
                <a:pos x="401" y="5"/>
              </a:cxn>
              <a:cxn ang="0">
                <a:pos x="431" y="32"/>
              </a:cxn>
              <a:cxn ang="0">
                <a:pos x="457" y="42"/>
              </a:cxn>
              <a:cxn ang="0">
                <a:pos x="513" y="111"/>
              </a:cxn>
              <a:cxn ang="0">
                <a:pos x="528" y="150"/>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2" name="Freeform 244"/>
          <p:cNvSpPr>
            <a:spLocks/>
          </p:cNvSpPr>
          <p:nvPr>
            <p:custDataLst>
              <p:tags r:id="rId171"/>
            </p:custDataLst>
          </p:nvPr>
        </p:nvSpPr>
        <p:spPr bwMode="auto">
          <a:xfrm>
            <a:off x="4365625" y="1839913"/>
            <a:ext cx="26988" cy="57150"/>
          </a:xfrm>
          <a:custGeom>
            <a:avLst/>
            <a:gdLst/>
            <a:ahLst/>
            <a:cxnLst>
              <a:cxn ang="0">
                <a:pos x="0" y="37"/>
              </a:cxn>
              <a:cxn ang="0">
                <a:pos x="6" y="30"/>
              </a:cxn>
              <a:cxn ang="0">
                <a:pos x="15" y="19"/>
              </a:cxn>
              <a:cxn ang="0">
                <a:pos x="20" y="13"/>
              </a:cxn>
              <a:cxn ang="0">
                <a:pos x="27" y="8"/>
              </a:cxn>
              <a:cxn ang="0">
                <a:pos x="33" y="4"/>
              </a:cxn>
              <a:cxn ang="0">
                <a:pos x="40" y="0"/>
              </a:cxn>
              <a:cxn ang="0">
                <a:pos x="50" y="7"/>
              </a:cxn>
              <a:cxn ang="0">
                <a:pos x="60" y="13"/>
              </a:cxn>
              <a:cxn ang="0">
                <a:pos x="59" y="20"/>
              </a:cxn>
              <a:cxn ang="0">
                <a:pos x="56" y="29"/>
              </a:cxn>
              <a:cxn ang="0">
                <a:pos x="54" y="34"/>
              </a:cxn>
              <a:cxn ang="0">
                <a:pos x="52" y="38"/>
              </a:cxn>
              <a:cxn ang="0">
                <a:pos x="49" y="42"/>
              </a:cxn>
              <a:cxn ang="0">
                <a:pos x="45" y="45"/>
              </a:cxn>
              <a:cxn ang="0">
                <a:pos x="41" y="48"/>
              </a:cxn>
              <a:cxn ang="0">
                <a:pos x="37" y="50"/>
              </a:cxn>
              <a:cxn ang="0">
                <a:pos x="31" y="51"/>
              </a:cxn>
              <a:cxn ang="0">
                <a:pos x="27" y="51"/>
              </a:cxn>
              <a:cxn ang="0">
                <a:pos x="20" y="50"/>
              </a:cxn>
              <a:cxn ang="0">
                <a:pos x="15" y="47"/>
              </a:cxn>
              <a:cxn ang="0">
                <a:pos x="7" y="43"/>
              </a:cxn>
              <a:cxn ang="0">
                <a:pos x="0" y="37"/>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3" name="Freeform 245"/>
          <p:cNvSpPr>
            <a:spLocks/>
          </p:cNvSpPr>
          <p:nvPr>
            <p:custDataLst>
              <p:tags r:id="rId172"/>
            </p:custDataLst>
          </p:nvPr>
        </p:nvSpPr>
        <p:spPr bwMode="auto">
          <a:xfrm>
            <a:off x="3810000" y="2001838"/>
            <a:ext cx="28575" cy="57150"/>
          </a:xfrm>
          <a:custGeom>
            <a:avLst/>
            <a:gdLst/>
            <a:ahLst/>
            <a:cxnLst>
              <a:cxn ang="0">
                <a:pos x="59" y="48"/>
              </a:cxn>
              <a:cxn ang="0">
                <a:pos x="42" y="50"/>
              </a:cxn>
              <a:cxn ang="0">
                <a:pos x="22" y="51"/>
              </a:cxn>
              <a:cxn ang="0">
                <a:pos x="17" y="50"/>
              </a:cxn>
              <a:cxn ang="0">
                <a:pos x="13" y="49"/>
              </a:cxn>
              <a:cxn ang="0">
                <a:pos x="10" y="48"/>
              </a:cxn>
              <a:cxn ang="0">
                <a:pos x="7" y="46"/>
              </a:cxn>
              <a:cxn ang="0">
                <a:pos x="3" y="43"/>
              </a:cxn>
              <a:cxn ang="0">
                <a:pos x="1" y="40"/>
              </a:cxn>
              <a:cxn ang="0">
                <a:pos x="0" y="35"/>
              </a:cxn>
              <a:cxn ang="0">
                <a:pos x="0" y="30"/>
              </a:cxn>
              <a:cxn ang="0">
                <a:pos x="4" y="29"/>
              </a:cxn>
              <a:cxn ang="0">
                <a:pos x="10" y="27"/>
              </a:cxn>
              <a:cxn ang="0">
                <a:pos x="14" y="24"/>
              </a:cxn>
              <a:cxn ang="0">
                <a:pos x="19" y="20"/>
              </a:cxn>
              <a:cxn ang="0">
                <a:pos x="26" y="10"/>
              </a:cxn>
              <a:cxn ang="0">
                <a:pos x="33" y="0"/>
              </a:cxn>
              <a:cxn ang="0">
                <a:pos x="46" y="1"/>
              </a:cxn>
              <a:cxn ang="0">
                <a:pos x="52" y="2"/>
              </a:cxn>
              <a:cxn ang="0">
                <a:pos x="56" y="3"/>
              </a:cxn>
              <a:cxn ang="0">
                <a:pos x="66" y="0"/>
              </a:cxn>
              <a:cxn ang="0">
                <a:pos x="65" y="13"/>
              </a:cxn>
              <a:cxn ang="0">
                <a:pos x="63" y="24"/>
              </a:cxn>
              <a:cxn ang="0">
                <a:pos x="60" y="36"/>
              </a:cxn>
              <a:cxn ang="0">
                <a:pos x="59" y="48"/>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4" name="Freeform 246"/>
          <p:cNvSpPr>
            <a:spLocks/>
          </p:cNvSpPr>
          <p:nvPr>
            <p:custDataLst>
              <p:tags r:id="rId173"/>
            </p:custDataLst>
          </p:nvPr>
        </p:nvSpPr>
        <p:spPr bwMode="auto">
          <a:xfrm>
            <a:off x="4762500" y="2530475"/>
            <a:ext cx="50800" cy="57150"/>
          </a:xfrm>
          <a:custGeom>
            <a:avLst/>
            <a:gdLst/>
            <a:ahLst/>
            <a:cxnLst>
              <a:cxn ang="0">
                <a:pos x="0" y="44"/>
              </a:cxn>
              <a:cxn ang="0">
                <a:pos x="20" y="74"/>
              </a:cxn>
              <a:cxn ang="0">
                <a:pos x="37" y="69"/>
              </a:cxn>
              <a:cxn ang="0">
                <a:pos x="51" y="65"/>
              </a:cxn>
              <a:cxn ang="0">
                <a:pos x="64" y="59"/>
              </a:cxn>
              <a:cxn ang="0">
                <a:pos x="74" y="53"/>
              </a:cxn>
              <a:cxn ang="0">
                <a:pos x="78" y="49"/>
              </a:cxn>
              <a:cxn ang="0">
                <a:pos x="83" y="45"/>
              </a:cxn>
              <a:cxn ang="0">
                <a:pos x="86" y="41"/>
              </a:cxn>
              <a:cxn ang="0">
                <a:pos x="88" y="37"/>
              </a:cxn>
              <a:cxn ang="0">
                <a:pos x="90" y="32"/>
              </a:cxn>
              <a:cxn ang="0">
                <a:pos x="91" y="26"/>
              </a:cxn>
              <a:cxn ang="0">
                <a:pos x="93" y="19"/>
              </a:cxn>
              <a:cxn ang="0">
                <a:pos x="94" y="13"/>
              </a:cxn>
              <a:cxn ang="0">
                <a:pos x="99" y="12"/>
              </a:cxn>
              <a:cxn ang="0">
                <a:pos x="106" y="9"/>
              </a:cxn>
              <a:cxn ang="0">
                <a:pos x="108" y="7"/>
              </a:cxn>
              <a:cxn ang="0">
                <a:pos x="111" y="5"/>
              </a:cxn>
              <a:cxn ang="0">
                <a:pos x="112" y="3"/>
              </a:cxn>
              <a:cxn ang="0">
                <a:pos x="113" y="0"/>
              </a:cxn>
              <a:cxn ang="0">
                <a:pos x="98" y="4"/>
              </a:cxn>
              <a:cxn ang="0">
                <a:pos x="82" y="8"/>
              </a:cxn>
              <a:cxn ang="0">
                <a:pos x="65" y="13"/>
              </a:cxn>
              <a:cxn ang="0">
                <a:pos x="49" y="19"/>
              </a:cxn>
              <a:cxn ang="0">
                <a:pos x="20" y="33"/>
              </a:cxn>
              <a:cxn ang="0">
                <a:pos x="0" y="44"/>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5" name="Freeform 247"/>
          <p:cNvSpPr>
            <a:spLocks/>
          </p:cNvSpPr>
          <p:nvPr>
            <p:custDataLst>
              <p:tags r:id="rId174"/>
            </p:custDataLst>
          </p:nvPr>
        </p:nvSpPr>
        <p:spPr bwMode="auto">
          <a:xfrm>
            <a:off x="4370388" y="3322638"/>
            <a:ext cx="325437" cy="244475"/>
          </a:xfrm>
          <a:custGeom>
            <a:avLst/>
            <a:gdLst/>
            <a:ahLst/>
            <a:cxnLst>
              <a:cxn ang="0">
                <a:pos x="98" y="452"/>
              </a:cxn>
              <a:cxn ang="0">
                <a:pos x="54" y="440"/>
              </a:cxn>
              <a:cxn ang="0">
                <a:pos x="21" y="429"/>
              </a:cxn>
              <a:cxn ang="0">
                <a:pos x="5" y="413"/>
              </a:cxn>
              <a:cxn ang="0">
                <a:pos x="0" y="363"/>
              </a:cxn>
              <a:cxn ang="0">
                <a:pos x="5" y="309"/>
              </a:cxn>
              <a:cxn ang="0">
                <a:pos x="23" y="273"/>
              </a:cxn>
              <a:cxn ang="0">
                <a:pos x="56" y="228"/>
              </a:cxn>
              <a:cxn ang="0">
                <a:pos x="121" y="204"/>
              </a:cxn>
              <a:cxn ang="0">
                <a:pos x="166" y="188"/>
              </a:cxn>
              <a:cxn ang="0">
                <a:pos x="235" y="173"/>
              </a:cxn>
              <a:cxn ang="0">
                <a:pos x="262" y="153"/>
              </a:cxn>
              <a:cxn ang="0">
                <a:pos x="267" y="136"/>
              </a:cxn>
              <a:cxn ang="0">
                <a:pos x="292" y="120"/>
              </a:cxn>
              <a:cxn ang="0">
                <a:pos x="332" y="115"/>
              </a:cxn>
              <a:cxn ang="0">
                <a:pos x="359" y="101"/>
              </a:cxn>
              <a:cxn ang="0">
                <a:pos x="389" y="67"/>
              </a:cxn>
              <a:cxn ang="0">
                <a:pos x="425" y="22"/>
              </a:cxn>
              <a:cxn ang="0">
                <a:pos x="450" y="6"/>
              </a:cxn>
              <a:cxn ang="0">
                <a:pos x="486" y="0"/>
              </a:cxn>
              <a:cxn ang="0">
                <a:pos x="507" y="29"/>
              </a:cxn>
              <a:cxn ang="0">
                <a:pos x="532" y="53"/>
              </a:cxn>
              <a:cxn ang="0">
                <a:pos x="553" y="107"/>
              </a:cxn>
              <a:cxn ang="0">
                <a:pos x="579" y="159"/>
              </a:cxn>
              <a:cxn ang="0">
                <a:pos x="613" y="172"/>
              </a:cxn>
              <a:cxn ang="0">
                <a:pos x="628" y="193"/>
              </a:cxn>
              <a:cxn ang="0">
                <a:pos x="650" y="233"/>
              </a:cxn>
              <a:cxn ang="0">
                <a:pos x="702" y="279"/>
              </a:cxn>
              <a:cxn ang="0">
                <a:pos x="741" y="315"/>
              </a:cxn>
              <a:cxn ang="0">
                <a:pos x="711" y="345"/>
              </a:cxn>
              <a:cxn ang="0">
                <a:pos x="691" y="342"/>
              </a:cxn>
              <a:cxn ang="0">
                <a:pos x="679" y="321"/>
              </a:cxn>
              <a:cxn ang="0">
                <a:pos x="651" y="330"/>
              </a:cxn>
              <a:cxn ang="0">
                <a:pos x="639" y="352"/>
              </a:cxn>
              <a:cxn ang="0">
                <a:pos x="604" y="356"/>
              </a:cxn>
              <a:cxn ang="0">
                <a:pos x="553" y="356"/>
              </a:cxn>
              <a:cxn ang="0">
                <a:pos x="522" y="365"/>
              </a:cxn>
              <a:cxn ang="0">
                <a:pos x="496" y="387"/>
              </a:cxn>
              <a:cxn ang="0">
                <a:pos x="486" y="394"/>
              </a:cxn>
              <a:cxn ang="0">
                <a:pos x="426" y="400"/>
              </a:cxn>
              <a:cxn ang="0">
                <a:pos x="396" y="392"/>
              </a:cxn>
              <a:cxn ang="0">
                <a:pos x="349" y="354"/>
              </a:cxn>
              <a:cxn ang="0">
                <a:pos x="319" y="345"/>
              </a:cxn>
              <a:cxn ang="0">
                <a:pos x="291" y="355"/>
              </a:cxn>
              <a:cxn ang="0">
                <a:pos x="266" y="377"/>
              </a:cxn>
              <a:cxn ang="0">
                <a:pos x="227" y="437"/>
              </a:cxn>
              <a:cxn ang="0">
                <a:pos x="150" y="439"/>
              </a:cxn>
              <a:cxn ang="0">
                <a:pos x="135" y="448"/>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6" name="Freeform 248"/>
          <p:cNvSpPr>
            <a:spLocks/>
          </p:cNvSpPr>
          <p:nvPr>
            <p:custDataLst>
              <p:tags r:id="rId175"/>
            </p:custDataLst>
          </p:nvPr>
        </p:nvSpPr>
        <p:spPr bwMode="auto">
          <a:xfrm>
            <a:off x="4306888" y="3490913"/>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7" name="Freeform 249"/>
          <p:cNvSpPr>
            <a:spLocks/>
          </p:cNvSpPr>
          <p:nvPr>
            <p:custDataLst>
              <p:tags r:id="rId176"/>
            </p:custDataLst>
          </p:nvPr>
        </p:nvSpPr>
        <p:spPr bwMode="auto">
          <a:xfrm>
            <a:off x="4243388" y="3590925"/>
            <a:ext cx="55562" cy="55563"/>
          </a:xfrm>
          <a:custGeom>
            <a:avLst/>
            <a:gdLst/>
            <a:ahLst/>
            <a:cxnLst>
              <a:cxn ang="0">
                <a:pos x="120" y="0"/>
              </a:cxn>
              <a:cxn ang="0">
                <a:pos x="121" y="27"/>
              </a:cxn>
              <a:cxn ang="0">
                <a:pos x="124" y="46"/>
              </a:cxn>
              <a:cxn ang="0">
                <a:pos x="125" y="53"/>
              </a:cxn>
              <a:cxn ang="0">
                <a:pos x="125" y="59"/>
              </a:cxn>
              <a:cxn ang="0">
                <a:pos x="125" y="65"/>
              </a:cxn>
              <a:cxn ang="0">
                <a:pos x="123" y="69"/>
              </a:cxn>
              <a:cxn ang="0">
                <a:pos x="119" y="72"/>
              </a:cxn>
              <a:cxn ang="0">
                <a:pos x="112" y="74"/>
              </a:cxn>
              <a:cxn ang="0">
                <a:pos x="103" y="76"/>
              </a:cxn>
              <a:cxn ang="0">
                <a:pos x="91" y="77"/>
              </a:cxn>
              <a:cxn ang="0">
                <a:pos x="57" y="79"/>
              </a:cxn>
              <a:cxn ang="0">
                <a:pos x="7" y="81"/>
              </a:cxn>
              <a:cxn ang="0">
                <a:pos x="5" y="79"/>
              </a:cxn>
              <a:cxn ang="0">
                <a:pos x="3" y="72"/>
              </a:cxn>
              <a:cxn ang="0">
                <a:pos x="1" y="59"/>
              </a:cxn>
              <a:cxn ang="0">
                <a:pos x="0" y="43"/>
              </a:cxn>
              <a:cxn ang="0">
                <a:pos x="0" y="37"/>
              </a:cxn>
              <a:cxn ang="0">
                <a:pos x="1" y="31"/>
              </a:cxn>
              <a:cxn ang="0">
                <a:pos x="2" y="25"/>
              </a:cxn>
              <a:cxn ang="0">
                <a:pos x="4" y="20"/>
              </a:cxn>
              <a:cxn ang="0">
                <a:pos x="8" y="15"/>
              </a:cxn>
              <a:cxn ang="0">
                <a:pos x="11" y="10"/>
              </a:cxn>
              <a:cxn ang="0">
                <a:pos x="14" y="5"/>
              </a:cxn>
              <a:cxn ang="0">
                <a:pos x="20" y="0"/>
              </a:cxn>
              <a:cxn ang="0">
                <a:pos x="120" y="0"/>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8" name="Freeform 250"/>
          <p:cNvSpPr>
            <a:spLocks/>
          </p:cNvSpPr>
          <p:nvPr>
            <p:custDataLst>
              <p:tags r:id="rId177"/>
            </p:custDataLst>
          </p:nvPr>
        </p:nvSpPr>
        <p:spPr bwMode="auto">
          <a:xfrm>
            <a:off x="4225925" y="3590925"/>
            <a:ext cx="152400" cy="201613"/>
          </a:xfrm>
          <a:custGeom>
            <a:avLst/>
            <a:gdLst/>
            <a:ahLst/>
            <a:cxnLst>
              <a:cxn ang="0">
                <a:pos x="262" y="15"/>
              </a:cxn>
              <a:cxn ang="0">
                <a:pos x="257" y="37"/>
              </a:cxn>
              <a:cxn ang="0">
                <a:pos x="264" y="51"/>
              </a:cxn>
              <a:cxn ang="0">
                <a:pos x="283" y="60"/>
              </a:cxn>
              <a:cxn ang="0">
                <a:pos x="319" y="55"/>
              </a:cxn>
              <a:cxn ang="0">
                <a:pos x="332" y="57"/>
              </a:cxn>
              <a:cxn ang="0">
                <a:pos x="340" y="68"/>
              </a:cxn>
              <a:cxn ang="0">
                <a:pos x="345" y="83"/>
              </a:cxn>
              <a:cxn ang="0">
                <a:pos x="351" y="94"/>
              </a:cxn>
              <a:cxn ang="0">
                <a:pos x="345" y="108"/>
              </a:cxn>
              <a:cxn ang="0">
                <a:pos x="320" y="136"/>
              </a:cxn>
              <a:cxn ang="0">
                <a:pos x="348" y="175"/>
              </a:cxn>
              <a:cxn ang="0">
                <a:pos x="355" y="202"/>
              </a:cxn>
              <a:cxn ang="0">
                <a:pos x="353" y="219"/>
              </a:cxn>
              <a:cxn ang="0">
                <a:pos x="345" y="254"/>
              </a:cxn>
              <a:cxn ang="0">
                <a:pos x="333" y="271"/>
              </a:cxn>
              <a:cxn ang="0">
                <a:pos x="312" y="280"/>
              </a:cxn>
              <a:cxn ang="0">
                <a:pos x="286" y="282"/>
              </a:cxn>
              <a:cxn ang="0">
                <a:pos x="270" y="282"/>
              </a:cxn>
              <a:cxn ang="0">
                <a:pos x="252" y="265"/>
              </a:cxn>
              <a:cxn ang="0">
                <a:pos x="240" y="259"/>
              </a:cxn>
              <a:cxn ang="0">
                <a:pos x="221" y="269"/>
              </a:cxn>
              <a:cxn ang="0">
                <a:pos x="205" y="279"/>
              </a:cxn>
              <a:cxn ang="0">
                <a:pos x="194" y="285"/>
              </a:cxn>
              <a:cxn ang="0">
                <a:pos x="185" y="298"/>
              </a:cxn>
              <a:cxn ang="0">
                <a:pos x="187" y="321"/>
              </a:cxn>
              <a:cxn ang="0">
                <a:pos x="207" y="358"/>
              </a:cxn>
              <a:cxn ang="0">
                <a:pos x="195" y="353"/>
              </a:cxn>
              <a:cxn ang="0">
                <a:pos x="177" y="355"/>
              </a:cxn>
              <a:cxn ang="0">
                <a:pos x="162" y="365"/>
              </a:cxn>
              <a:cxn ang="0">
                <a:pos x="146" y="388"/>
              </a:cxn>
              <a:cxn ang="0">
                <a:pos x="123" y="370"/>
              </a:cxn>
              <a:cxn ang="0">
                <a:pos x="113" y="358"/>
              </a:cxn>
              <a:cxn ang="0">
                <a:pos x="96" y="324"/>
              </a:cxn>
              <a:cxn ang="0">
                <a:pos x="50" y="280"/>
              </a:cxn>
              <a:cxn ang="0">
                <a:pos x="22" y="254"/>
              </a:cxn>
              <a:cxn ang="0">
                <a:pos x="5" y="223"/>
              </a:cxn>
              <a:cxn ang="0">
                <a:pos x="1" y="187"/>
              </a:cxn>
              <a:cxn ang="0">
                <a:pos x="11" y="162"/>
              </a:cxn>
              <a:cxn ang="0">
                <a:pos x="41" y="134"/>
              </a:cxn>
              <a:cxn ang="0">
                <a:pos x="54" y="116"/>
              </a:cxn>
              <a:cxn ang="0">
                <a:pos x="56" y="91"/>
              </a:cxn>
              <a:cxn ang="0">
                <a:pos x="108" y="83"/>
              </a:cxn>
              <a:cxn ang="0">
                <a:pos x="156" y="80"/>
              </a:cxn>
              <a:cxn ang="0">
                <a:pos x="172" y="73"/>
              </a:cxn>
              <a:cxn ang="0">
                <a:pos x="177" y="63"/>
              </a:cxn>
              <a:cxn ang="0">
                <a:pos x="174" y="41"/>
              </a:cxn>
              <a:cxn ang="0">
                <a:pos x="167" y="12"/>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9" name="Freeform 251"/>
          <p:cNvSpPr>
            <a:spLocks/>
          </p:cNvSpPr>
          <p:nvPr>
            <p:custDataLst>
              <p:tags r:id="rId178"/>
            </p:custDataLst>
          </p:nvPr>
        </p:nvSpPr>
        <p:spPr bwMode="auto">
          <a:xfrm>
            <a:off x="4759325" y="3995738"/>
            <a:ext cx="260350" cy="520700"/>
          </a:xfrm>
          <a:custGeom>
            <a:avLst/>
            <a:gdLst/>
            <a:ahLst/>
            <a:cxnLst>
              <a:cxn ang="0">
                <a:pos x="0" y="259"/>
              </a:cxn>
              <a:cxn ang="0">
                <a:pos x="182" y="224"/>
              </a:cxn>
              <a:cxn ang="0">
                <a:pos x="230" y="240"/>
              </a:cxn>
              <a:cxn ang="0">
                <a:pos x="258" y="258"/>
              </a:cxn>
              <a:cxn ang="0">
                <a:pos x="252" y="296"/>
              </a:cxn>
              <a:cxn ang="0">
                <a:pos x="234" y="327"/>
              </a:cxn>
              <a:cxn ang="0">
                <a:pos x="250" y="357"/>
              </a:cxn>
              <a:cxn ang="0">
                <a:pos x="294" y="365"/>
              </a:cxn>
              <a:cxn ang="0">
                <a:pos x="319" y="340"/>
              </a:cxn>
              <a:cxn ang="0">
                <a:pos x="338" y="317"/>
              </a:cxn>
              <a:cxn ang="0">
                <a:pos x="332" y="261"/>
              </a:cxn>
              <a:cxn ang="0">
                <a:pos x="314" y="204"/>
              </a:cxn>
              <a:cxn ang="0">
                <a:pos x="271" y="157"/>
              </a:cxn>
              <a:cxn ang="0">
                <a:pos x="254" y="125"/>
              </a:cxn>
              <a:cxn ang="0">
                <a:pos x="270" y="62"/>
              </a:cxn>
              <a:cxn ang="0">
                <a:pos x="320" y="55"/>
              </a:cxn>
              <a:cxn ang="0">
                <a:pos x="418" y="60"/>
              </a:cxn>
              <a:cxn ang="0">
                <a:pos x="521" y="36"/>
              </a:cxn>
              <a:cxn ang="0">
                <a:pos x="597" y="3"/>
              </a:cxn>
              <a:cxn ang="0">
                <a:pos x="597" y="30"/>
              </a:cxn>
              <a:cxn ang="0">
                <a:pos x="597" y="126"/>
              </a:cxn>
              <a:cxn ang="0">
                <a:pos x="592" y="228"/>
              </a:cxn>
              <a:cxn ang="0">
                <a:pos x="585" y="276"/>
              </a:cxn>
              <a:cxn ang="0">
                <a:pos x="550" y="337"/>
              </a:cxn>
              <a:cxn ang="0">
                <a:pos x="468" y="402"/>
              </a:cxn>
              <a:cxn ang="0">
                <a:pos x="374" y="426"/>
              </a:cxn>
              <a:cxn ang="0">
                <a:pos x="353" y="464"/>
              </a:cxn>
              <a:cxn ang="0">
                <a:pos x="293" y="507"/>
              </a:cxn>
              <a:cxn ang="0">
                <a:pos x="243" y="549"/>
              </a:cxn>
              <a:cxn ang="0">
                <a:pos x="229" y="582"/>
              </a:cxn>
              <a:cxn ang="0">
                <a:pos x="237" y="619"/>
              </a:cxn>
              <a:cxn ang="0">
                <a:pos x="267" y="654"/>
              </a:cxn>
              <a:cxn ang="0">
                <a:pos x="254" y="694"/>
              </a:cxn>
              <a:cxn ang="0">
                <a:pos x="265" y="729"/>
              </a:cxn>
              <a:cxn ang="0">
                <a:pos x="267" y="790"/>
              </a:cxn>
              <a:cxn ang="0">
                <a:pos x="256" y="814"/>
              </a:cxn>
              <a:cxn ang="0">
                <a:pos x="193" y="873"/>
              </a:cxn>
              <a:cxn ang="0">
                <a:pos x="147" y="887"/>
              </a:cxn>
              <a:cxn ang="0">
                <a:pos x="102" y="894"/>
              </a:cxn>
              <a:cxn ang="0">
                <a:pos x="87" y="913"/>
              </a:cxn>
              <a:cxn ang="0">
                <a:pos x="95" y="939"/>
              </a:cxn>
              <a:cxn ang="0">
                <a:pos x="91" y="992"/>
              </a:cxn>
              <a:cxn ang="0">
                <a:pos x="74" y="810"/>
              </a:cxn>
              <a:cxn ang="0">
                <a:pos x="58" y="765"/>
              </a:cxn>
              <a:cxn ang="0">
                <a:pos x="41" y="720"/>
              </a:cxn>
              <a:cxn ang="0">
                <a:pos x="108" y="666"/>
              </a:cxn>
              <a:cxn ang="0">
                <a:pos x="109" y="614"/>
              </a:cxn>
              <a:cxn ang="0">
                <a:pos x="149" y="571"/>
              </a:cxn>
              <a:cxn ang="0">
                <a:pos x="174" y="526"/>
              </a:cxn>
              <a:cxn ang="0">
                <a:pos x="168" y="441"/>
              </a:cxn>
              <a:cxn ang="0">
                <a:pos x="152" y="364"/>
              </a:cxn>
              <a:cxn ang="0">
                <a:pos x="81" y="341"/>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0" name="Freeform 252"/>
          <p:cNvSpPr>
            <a:spLocks/>
          </p:cNvSpPr>
          <p:nvPr>
            <p:custDataLst>
              <p:tags r:id="rId179"/>
            </p:custDataLst>
          </p:nvPr>
        </p:nvSpPr>
        <p:spPr bwMode="auto">
          <a:xfrm>
            <a:off x="4494213" y="4235450"/>
            <a:ext cx="238125" cy="287338"/>
          </a:xfrm>
          <a:custGeom>
            <a:avLst/>
            <a:gdLst/>
            <a:ahLst/>
            <a:cxnLst>
              <a:cxn ang="0">
                <a:pos x="30" y="428"/>
              </a:cxn>
              <a:cxn ang="0">
                <a:pos x="46" y="454"/>
              </a:cxn>
              <a:cxn ang="0">
                <a:pos x="46" y="512"/>
              </a:cxn>
              <a:cxn ang="0">
                <a:pos x="48" y="527"/>
              </a:cxn>
              <a:cxn ang="0">
                <a:pos x="55" y="537"/>
              </a:cxn>
              <a:cxn ang="0">
                <a:pos x="68" y="545"/>
              </a:cxn>
              <a:cxn ang="0">
                <a:pos x="100" y="549"/>
              </a:cxn>
              <a:cxn ang="0">
                <a:pos x="113" y="546"/>
              </a:cxn>
              <a:cxn ang="0">
                <a:pos x="130" y="533"/>
              </a:cxn>
              <a:cxn ang="0">
                <a:pos x="143" y="507"/>
              </a:cxn>
              <a:cxn ang="0">
                <a:pos x="154" y="477"/>
              </a:cxn>
              <a:cxn ang="0">
                <a:pos x="169" y="454"/>
              </a:cxn>
              <a:cxn ang="0">
                <a:pos x="183" y="445"/>
              </a:cxn>
              <a:cxn ang="0">
                <a:pos x="201" y="444"/>
              </a:cxn>
              <a:cxn ang="0">
                <a:pos x="222" y="448"/>
              </a:cxn>
              <a:cxn ang="0">
                <a:pos x="252" y="461"/>
              </a:cxn>
              <a:cxn ang="0">
                <a:pos x="272" y="468"/>
              </a:cxn>
              <a:cxn ang="0">
                <a:pos x="297" y="469"/>
              </a:cxn>
              <a:cxn ang="0">
                <a:pos x="319" y="464"/>
              </a:cxn>
              <a:cxn ang="0">
                <a:pos x="332" y="453"/>
              </a:cxn>
              <a:cxn ang="0">
                <a:pos x="359" y="388"/>
              </a:cxn>
              <a:cxn ang="0">
                <a:pos x="382" y="363"/>
              </a:cxn>
              <a:cxn ang="0">
                <a:pos x="447" y="314"/>
              </a:cxn>
              <a:cxn ang="0">
                <a:pos x="527" y="264"/>
              </a:cxn>
              <a:cxn ang="0">
                <a:pos x="528" y="232"/>
              </a:cxn>
              <a:cxn ang="0">
                <a:pos x="503" y="218"/>
              </a:cxn>
              <a:cxn ang="0">
                <a:pos x="485" y="199"/>
              </a:cxn>
              <a:cxn ang="0">
                <a:pos x="460" y="157"/>
              </a:cxn>
              <a:cxn ang="0">
                <a:pos x="440" y="132"/>
              </a:cxn>
              <a:cxn ang="0">
                <a:pos x="377" y="76"/>
              </a:cxn>
              <a:cxn ang="0">
                <a:pos x="359" y="53"/>
              </a:cxn>
              <a:cxn ang="0">
                <a:pos x="348" y="24"/>
              </a:cxn>
              <a:cxn ang="0">
                <a:pos x="319" y="0"/>
              </a:cxn>
              <a:cxn ang="0">
                <a:pos x="244" y="2"/>
              </a:cxn>
              <a:cxn ang="0">
                <a:pos x="176" y="13"/>
              </a:cxn>
              <a:cxn ang="0">
                <a:pos x="95" y="22"/>
              </a:cxn>
              <a:cxn ang="0">
                <a:pos x="71" y="27"/>
              </a:cxn>
              <a:cxn ang="0">
                <a:pos x="67" y="38"/>
              </a:cxn>
              <a:cxn ang="0">
                <a:pos x="73" y="56"/>
              </a:cxn>
              <a:cxn ang="0">
                <a:pos x="84" y="74"/>
              </a:cxn>
              <a:cxn ang="0">
                <a:pos x="86" y="107"/>
              </a:cxn>
              <a:cxn ang="0">
                <a:pos x="74" y="171"/>
              </a:cxn>
              <a:cxn ang="0">
                <a:pos x="62" y="237"/>
              </a:cxn>
              <a:cxn ang="0">
                <a:pos x="47" y="263"/>
              </a:cxn>
              <a:cxn ang="0">
                <a:pos x="26" y="277"/>
              </a:cxn>
              <a:cxn ang="0">
                <a:pos x="5" y="307"/>
              </a:cxn>
              <a:cxn ang="0">
                <a:pos x="1" y="339"/>
              </a:cxn>
              <a:cxn ang="0">
                <a:pos x="8" y="367"/>
              </a:cxn>
              <a:cxn ang="0">
                <a:pos x="8" y="391"/>
              </a:cxn>
              <a:cxn ang="0">
                <a:pos x="0" y="408"/>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1" name="Freeform 253"/>
          <p:cNvSpPr>
            <a:spLocks/>
          </p:cNvSpPr>
          <p:nvPr>
            <p:custDataLst>
              <p:tags r:id="rId180"/>
            </p:custDataLst>
          </p:nvPr>
        </p:nvSpPr>
        <p:spPr bwMode="auto">
          <a:xfrm>
            <a:off x="5067300" y="4074145"/>
            <a:ext cx="196850" cy="434975"/>
          </a:xfrm>
          <a:custGeom>
            <a:avLst/>
            <a:gdLst/>
            <a:ahLst/>
            <a:cxnLst>
              <a:cxn ang="0">
                <a:pos x="112" y="261"/>
              </a:cxn>
              <a:cxn ang="0">
                <a:pos x="138" y="248"/>
              </a:cxn>
              <a:cxn ang="0">
                <a:pos x="165" y="240"/>
              </a:cxn>
              <a:cxn ang="0">
                <a:pos x="192" y="232"/>
              </a:cxn>
              <a:cxn ang="0">
                <a:pos x="215" y="217"/>
              </a:cxn>
              <a:cxn ang="0">
                <a:pos x="232" y="200"/>
              </a:cxn>
              <a:cxn ang="0">
                <a:pos x="232" y="179"/>
              </a:cxn>
              <a:cxn ang="0">
                <a:pos x="265" y="178"/>
              </a:cxn>
              <a:cxn ang="0">
                <a:pos x="282" y="173"/>
              </a:cxn>
              <a:cxn ang="0">
                <a:pos x="298" y="162"/>
              </a:cxn>
              <a:cxn ang="0">
                <a:pos x="320" y="133"/>
              </a:cxn>
              <a:cxn ang="0">
                <a:pos x="350" y="75"/>
              </a:cxn>
              <a:cxn ang="0">
                <a:pos x="378" y="0"/>
              </a:cxn>
              <a:cxn ang="0">
                <a:pos x="385" y="19"/>
              </a:cxn>
              <a:cxn ang="0">
                <a:pos x="407" y="47"/>
              </a:cxn>
              <a:cxn ang="0">
                <a:pos x="448" y="85"/>
              </a:cxn>
              <a:cxn ang="0">
                <a:pos x="440" y="103"/>
              </a:cxn>
              <a:cxn ang="0">
                <a:pos x="444" y="138"/>
              </a:cxn>
              <a:cxn ang="0">
                <a:pos x="452" y="185"/>
              </a:cxn>
              <a:cxn ang="0">
                <a:pos x="448" y="206"/>
              </a:cxn>
              <a:cxn ang="0">
                <a:pos x="428" y="234"/>
              </a:cxn>
              <a:cxn ang="0">
                <a:pos x="409" y="261"/>
              </a:cxn>
              <a:cxn ang="0">
                <a:pos x="405" y="283"/>
              </a:cxn>
              <a:cxn ang="0">
                <a:pos x="393" y="308"/>
              </a:cxn>
              <a:cxn ang="0">
                <a:pos x="383" y="318"/>
              </a:cxn>
              <a:cxn ang="0">
                <a:pos x="377" y="332"/>
              </a:cxn>
              <a:cxn ang="0">
                <a:pos x="368" y="364"/>
              </a:cxn>
              <a:cxn ang="0">
                <a:pos x="338" y="427"/>
              </a:cxn>
              <a:cxn ang="0">
                <a:pos x="321" y="470"/>
              </a:cxn>
              <a:cxn ang="0">
                <a:pos x="318" y="500"/>
              </a:cxn>
              <a:cxn ang="0">
                <a:pos x="310" y="531"/>
              </a:cxn>
              <a:cxn ang="0">
                <a:pos x="281" y="602"/>
              </a:cxn>
              <a:cxn ang="0">
                <a:pos x="260" y="637"/>
              </a:cxn>
              <a:cxn ang="0">
                <a:pos x="242" y="655"/>
              </a:cxn>
              <a:cxn ang="0">
                <a:pos x="232" y="660"/>
              </a:cxn>
              <a:cxn ang="0">
                <a:pos x="228" y="714"/>
              </a:cxn>
              <a:cxn ang="0">
                <a:pos x="215" y="759"/>
              </a:cxn>
              <a:cxn ang="0">
                <a:pos x="191" y="795"/>
              </a:cxn>
              <a:cxn ang="0">
                <a:pos x="157" y="819"/>
              </a:cxn>
              <a:cxn ang="0">
                <a:pos x="110" y="831"/>
              </a:cxn>
              <a:cxn ang="0">
                <a:pos x="80" y="827"/>
              </a:cxn>
              <a:cxn ang="0">
                <a:pos x="73" y="817"/>
              </a:cxn>
              <a:cxn ang="0">
                <a:pos x="50" y="810"/>
              </a:cxn>
              <a:cxn ang="0">
                <a:pos x="26" y="798"/>
              </a:cxn>
              <a:cxn ang="0">
                <a:pos x="12" y="777"/>
              </a:cxn>
              <a:cxn ang="0">
                <a:pos x="3" y="752"/>
              </a:cxn>
              <a:cxn ang="0">
                <a:pos x="0" y="708"/>
              </a:cxn>
              <a:cxn ang="0">
                <a:pos x="4" y="694"/>
              </a:cxn>
              <a:cxn ang="0">
                <a:pos x="19" y="678"/>
              </a:cxn>
              <a:cxn ang="0">
                <a:pos x="11" y="672"/>
              </a:cxn>
              <a:cxn ang="0">
                <a:pos x="0" y="652"/>
              </a:cxn>
              <a:cxn ang="0">
                <a:pos x="5" y="628"/>
              </a:cxn>
              <a:cxn ang="0">
                <a:pos x="8" y="610"/>
              </a:cxn>
              <a:cxn ang="0">
                <a:pos x="5" y="591"/>
              </a:cxn>
              <a:cxn ang="0">
                <a:pos x="18" y="587"/>
              </a:cxn>
              <a:cxn ang="0">
                <a:pos x="43" y="568"/>
              </a:cxn>
              <a:cxn ang="0">
                <a:pos x="63" y="538"/>
              </a:cxn>
              <a:cxn ang="0">
                <a:pos x="76" y="506"/>
              </a:cxn>
              <a:cxn ang="0">
                <a:pos x="86" y="462"/>
              </a:cxn>
              <a:cxn ang="0">
                <a:pos x="83" y="438"/>
              </a:cxn>
              <a:cxn ang="0">
                <a:pos x="70" y="408"/>
              </a:cxn>
              <a:cxn ang="0">
                <a:pos x="56" y="382"/>
              </a:cxn>
              <a:cxn ang="0">
                <a:pos x="53" y="363"/>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2" name="Freeform 254"/>
          <p:cNvSpPr>
            <a:spLocks/>
          </p:cNvSpPr>
          <p:nvPr>
            <p:custDataLst>
              <p:tags r:id="rId181"/>
            </p:custDataLst>
          </p:nvPr>
        </p:nvSpPr>
        <p:spPr bwMode="auto">
          <a:xfrm>
            <a:off x="4743450" y="3735388"/>
            <a:ext cx="36513" cy="66675"/>
          </a:xfrm>
          <a:custGeom>
            <a:avLst/>
            <a:gdLst/>
            <a:ahLst/>
            <a:cxnLst>
              <a:cxn ang="0">
                <a:pos x="80" y="2"/>
              </a:cxn>
              <a:cxn ang="0">
                <a:pos x="80" y="101"/>
              </a:cxn>
              <a:cxn ang="0">
                <a:pos x="78" y="104"/>
              </a:cxn>
              <a:cxn ang="0">
                <a:pos x="75" y="107"/>
              </a:cxn>
              <a:cxn ang="0">
                <a:pos x="70" y="109"/>
              </a:cxn>
              <a:cxn ang="0">
                <a:pos x="67" y="111"/>
              </a:cxn>
              <a:cxn ang="0">
                <a:pos x="58" y="114"/>
              </a:cxn>
              <a:cxn ang="0">
                <a:pos x="48" y="116"/>
              </a:cxn>
              <a:cxn ang="0">
                <a:pos x="36" y="117"/>
              </a:cxn>
              <a:cxn ang="0">
                <a:pos x="25" y="119"/>
              </a:cxn>
              <a:cxn ang="0">
                <a:pos x="13" y="123"/>
              </a:cxn>
              <a:cxn ang="0">
                <a:pos x="0" y="126"/>
              </a:cxn>
              <a:cxn ang="0">
                <a:pos x="7" y="40"/>
              </a:cxn>
              <a:cxn ang="0">
                <a:pos x="23" y="27"/>
              </a:cxn>
              <a:cxn ang="0">
                <a:pos x="41" y="12"/>
              </a:cxn>
              <a:cxn ang="0">
                <a:pos x="51" y="5"/>
              </a:cxn>
              <a:cxn ang="0">
                <a:pos x="60" y="1"/>
              </a:cxn>
              <a:cxn ang="0">
                <a:pos x="65" y="0"/>
              </a:cxn>
              <a:cxn ang="0">
                <a:pos x="70" y="0"/>
              </a:cxn>
              <a:cxn ang="0">
                <a:pos x="75" y="1"/>
              </a:cxn>
              <a:cxn ang="0">
                <a:pos x="80" y="2"/>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3" name="Freeform 255"/>
          <p:cNvSpPr>
            <a:spLocks/>
          </p:cNvSpPr>
          <p:nvPr>
            <p:custDataLst>
              <p:tags r:id="rId182"/>
            </p:custDataLst>
          </p:nvPr>
        </p:nvSpPr>
        <p:spPr bwMode="auto">
          <a:xfrm>
            <a:off x="4732338" y="3695700"/>
            <a:ext cx="55562" cy="60325"/>
          </a:xfrm>
          <a:custGeom>
            <a:avLst/>
            <a:gdLst/>
            <a:ahLst/>
            <a:cxnLst>
              <a:cxn ang="0">
                <a:pos x="113" y="0"/>
              </a:cxn>
              <a:cxn ang="0">
                <a:pos x="116" y="15"/>
              </a:cxn>
              <a:cxn ang="0">
                <a:pos x="122" y="35"/>
              </a:cxn>
              <a:cxn ang="0">
                <a:pos x="124" y="45"/>
              </a:cxn>
              <a:cxn ang="0">
                <a:pos x="124" y="54"/>
              </a:cxn>
              <a:cxn ang="0">
                <a:pos x="124" y="59"/>
              </a:cxn>
              <a:cxn ang="0">
                <a:pos x="123" y="64"/>
              </a:cxn>
              <a:cxn ang="0">
                <a:pos x="122" y="69"/>
              </a:cxn>
              <a:cxn ang="0">
                <a:pos x="119" y="73"/>
              </a:cxn>
              <a:cxn ang="0">
                <a:pos x="114" y="72"/>
              </a:cxn>
              <a:cxn ang="0">
                <a:pos x="108" y="71"/>
              </a:cxn>
              <a:cxn ang="0">
                <a:pos x="103" y="72"/>
              </a:cxn>
              <a:cxn ang="0">
                <a:pos x="96" y="73"/>
              </a:cxn>
              <a:cxn ang="0">
                <a:pos x="83" y="78"/>
              </a:cxn>
              <a:cxn ang="0">
                <a:pos x="71" y="85"/>
              </a:cxn>
              <a:cxn ang="0">
                <a:pos x="46" y="103"/>
              </a:cxn>
              <a:cxn ang="0">
                <a:pos x="26" y="117"/>
              </a:cxn>
              <a:cxn ang="0">
                <a:pos x="23" y="112"/>
              </a:cxn>
              <a:cxn ang="0">
                <a:pos x="13" y="101"/>
              </a:cxn>
              <a:cxn ang="0">
                <a:pos x="4" y="89"/>
              </a:cxn>
              <a:cxn ang="0">
                <a:pos x="0" y="79"/>
              </a:cxn>
              <a:cxn ang="0">
                <a:pos x="1" y="76"/>
              </a:cxn>
              <a:cxn ang="0">
                <a:pos x="2" y="72"/>
              </a:cxn>
              <a:cxn ang="0">
                <a:pos x="5" y="67"/>
              </a:cxn>
              <a:cxn ang="0">
                <a:pos x="9" y="62"/>
              </a:cxn>
              <a:cxn ang="0">
                <a:pos x="17" y="52"/>
              </a:cxn>
              <a:cxn ang="0">
                <a:pos x="27" y="42"/>
              </a:cxn>
              <a:cxn ang="0">
                <a:pos x="48" y="22"/>
              </a:cxn>
              <a:cxn ang="0">
                <a:pos x="60" y="12"/>
              </a:cxn>
              <a:cxn ang="0">
                <a:pos x="73" y="12"/>
              </a:cxn>
              <a:cxn ang="0">
                <a:pos x="86" y="12"/>
              </a:cxn>
              <a:cxn ang="0">
                <a:pos x="100" y="6"/>
              </a:cxn>
              <a:cxn ang="0">
                <a:pos x="113" y="0"/>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4" name="Freeform 256"/>
          <p:cNvSpPr>
            <a:spLocks/>
          </p:cNvSpPr>
          <p:nvPr>
            <p:custDataLst>
              <p:tags r:id="rId183"/>
            </p:custDataLst>
          </p:nvPr>
        </p:nvSpPr>
        <p:spPr bwMode="auto">
          <a:xfrm>
            <a:off x="5054704" y="2395538"/>
            <a:ext cx="503238" cy="473075"/>
          </a:xfrm>
          <a:custGeom>
            <a:avLst/>
            <a:gdLst/>
            <a:ahLst/>
            <a:cxnLst>
              <a:cxn ang="0">
                <a:pos x="928" y="191"/>
              </a:cxn>
              <a:cxn ang="0">
                <a:pos x="859" y="162"/>
              </a:cxn>
              <a:cxn ang="0">
                <a:pos x="773" y="111"/>
              </a:cxn>
              <a:cxn ang="0">
                <a:pos x="617" y="104"/>
              </a:cxn>
              <a:cxn ang="0">
                <a:pos x="551" y="154"/>
              </a:cxn>
              <a:cxn ang="0">
                <a:pos x="504" y="179"/>
              </a:cxn>
              <a:cxn ang="0">
                <a:pos x="426" y="197"/>
              </a:cxn>
              <a:cxn ang="0">
                <a:pos x="383" y="199"/>
              </a:cxn>
              <a:cxn ang="0">
                <a:pos x="355" y="173"/>
              </a:cxn>
              <a:cxn ang="0">
                <a:pos x="260" y="136"/>
              </a:cxn>
              <a:cxn ang="0">
                <a:pos x="228" y="86"/>
              </a:cxn>
              <a:cxn ang="0">
                <a:pos x="220" y="23"/>
              </a:cxn>
              <a:cxn ang="0">
                <a:pos x="188" y="1"/>
              </a:cxn>
              <a:cxn ang="0">
                <a:pos x="155" y="21"/>
              </a:cxn>
              <a:cxn ang="0">
                <a:pos x="136" y="67"/>
              </a:cxn>
              <a:cxn ang="0">
                <a:pos x="79" y="54"/>
              </a:cxn>
              <a:cxn ang="0">
                <a:pos x="4" y="16"/>
              </a:cxn>
              <a:cxn ang="0">
                <a:pos x="5" y="72"/>
              </a:cxn>
              <a:cxn ang="0">
                <a:pos x="45" y="146"/>
              </a:cxn>
              <a:cxn ang="0">
                <a:pos x="73" y="205"/>
              </a:cxn>
              <a:cxn ang="0">
                <a:pos x="135" y="284"/>
              </a:cxn>
              <a:cxn ang="0">
                <a:pos x="122" y="316"/>
              </a:cxn>
              <a:cxn ang="0">
                <a:pos x="133" y="370"/>
              </a:cxn>
              <a:cxn ang="0">
                <a:pos x="188" y="428"/>
              </a:cxn>
              <a:cxn ang="0">
                <a:pos x="259" y="456"/>
              </a:cxn>
              <a:cxn ang="0">
                <a:pos x="259" y="524"/>
              </a:cxn>
              <a:cxn ang="0">
                <a:pos x="335" y="581"/>
              </a:cxn>
              <a:cxn ang="0">
                <a:pos x="423" y="664"/>
              </a:cxn>
              <a:cxn ang="0">
                <a:pos x="471" y="720"/>
              </a:cxn>
              <a:cxn ang="0">
                <a:pos x="504" y="733"/>
              </a:cxn>
              <a:cxn ang="0">
                <a:pos x="542" y="755"/>
              </a:cxn>
              <a:cxn ang="0">
                <a:pos x="598" y="787"/>
              </a:cxn>
              <a:cxn ang="0">
                <a:pos x="685" y="795"/>
              </a:cxn>
              <a:cxn ang="0">
                <a:pos x="732" y="780"/>
              </a:cxn>
              <a:cxn ang="0">
                <a:pos x="779" y="764"/>
              </a:cxn>
              <a:cxn ang="0">
                <a:pos x="801" y="796"/>
              </a:cxn>
              <a:cxn ang="0">
                <a:pos x="813" y="857"/>
              </a:cxn>
              <a:cxn ang="0">
                <a:pos x="874" y="874"/>
              </a:cxn>
              <a:cxn ang="0">
                <a:pos x="1011" y="892"/>
              </a:cxn>
              <a:cxn ang="0">
                <a:pos x="1091" y="879"/>
              </a:cxn>
              <a:cxn ang="0">
                <a:pos x="1099" y="831"/>
              </a:cxn>
              <a:cxn ang="0">
                <a:pos x="1156" y="770"/>
              </a:cxn>
              <a:cxn ang="0">
                <a:pos x="1132" y="750"/>
              </a:cxn>
              <a:cxn ang="0">
                <a:pos x="1096" y="708"/>
              </a:cxn>
              <a:cxn ang="0">
                <a:pos x="1031" y="643"/>
              </a:cxn>
              <a:cxn ang="0">
                <a:pos x="1018" y="603"/>
              </a:cxn>
              <a:cxn ang="0">
                <a:pos x="1044" y="559"/>
              </a:cxn>
              <a:cxn ang="0">
                <a:pos x="1048" y="526"/>
              </a:cxn>
              <a:cxn ang="0">
                <a:pos x="1030" y="512"/>
              </a:cxn>
              <a:cxn ang="0">
                <a:pos x="983" y="507"/>
              </a:cxn>
              <a:cxn ang="0">
                <a:pos x="954" y="453"/>
              </a:cxn>
              <a:cxn ang="0">
                <a:pos x="937" y="373"/>
              </a:cxn>
              <a:cxn ang="0">
                <a:pos x="924" y="357"/>
              </a:cxn>
              <a:cxn ang="0">
                <a:pos x="940" y="334"/>
              </a:cxn>
              <a:cxn ang="0">
                <a:pos x="960" y="293"/>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5" name="Freeform 257"/>
          <p:cNvSpPr>
            <a:spLocks/>
          </p:cNvSpPr>
          <p:nvPr>
            <p:custDataLst>
              <p:tags r:id="rId184"/>
            </p:custDataLst>
          </p:nvPr>
        </p:nvSpPr>
        <p:spPr bwMode="auto">
          <a:xfrm>
            <a:off x="5065713" y="3052763"/>
            <a:ext cx="247650" cy="228600"/>
          </a:xfrm>
          <a:custGeom>
            <a:avLst/>
            <a:gdLst/>
            <a:ahLst/>
            <a:cxnLst>
              <a:cxn ang="0">
                <a:pos x="26" y="190"/>
              </a:cxn>
              <a:cxn ang="0">
                <a:pos x="37" y="177"/>
              </a:cxn>
              <a:cxn ang="0">
                <a:pos x="41" y="164"/>
              </a:cxn>
              <a:cxn ang="0">
                <a:pos x="39" y="129"/>
              </a:cxn>
              <a:cxn ang="0">
                <a:pos x="44" y="120"/>
              </a:cxn>
              <a:cxn ang="0">
                <a:pos x="55" y="112"/>
              </a:cxn>
              <a:cxn ang="0">
                <a:pos x="68" y="107"/>
              </a:cxn>
              <a:cxn ang="0">
                <a:pos x="80" y="104"/>
              </a:cxn>
              <a:cxn ang="0">
                <a:pos x="103" y="106"/>
              </a:cxn>
              <a:cxn ang="0">
                <a:pos x="124" y="109"/>
              </a:cxn>
              <a:cxn ang="0">
                <a:pos x="158" y="120"/>
              </a:cxn>
              <a:cxn ang="0">
                <a:pos x="184" y="135"/>
              </a:cxn>
              <a:cxn ang="0">
                <a:pos x="206" y="154"/>
              </a:cxn>
              <a:cxn ang="0">
                <a:pos x="254" y="92"/>
              </a:cxn>
              <a:cxn ang="0">
                <a:pos x="285" y="49"/>
              </a:cxn>
              <a:cxn ang="0">
                <a:pos x="538" y="43"/>
              </a:cxn>
              <a:cxn ang="0">
                <a:pos x="557" y="78"/>
              </a:cxn>
              <a:cxn ang="0">
                <a:pos x="562" y="98"/>
              </a:cxn>
              <a:cxn ang="0">
                <a:pos x="564" y="123"/>
              </a:cxn>
              <a:cxn ang="0">
                <a:pos x="568" y="151"/>
              </a:cxn>
              <a:cxn ang="0">
                <a:pos x="571" y="178"/>
              </a:cxn>
              <a:cxn ang="0">
                <a:pos x="564" y="180"/>
              </a:cxn>
              <a:cxn ang="0">
                <a:pos x="562" y="179"/>
              </a:cxn>
              <a:cxn ang="0">
                <a:pos x="558" y="184"/>
              </a:cxn>
              <a:cxn ang="0">
                <a:pos x="548" y="207"/>
              </a:cxn>
              <a:cxn ang="0">
                <a:pos x="534" y="225"/>
              </a:cxn>
              <a:cxn ang="0">
                <a:pos x="515" y="239"/>
              </a:cxn>
              <a:cxn ang="0">
                <a:pos x="494" y="249"/>
              </a:cxn>
              <a:cxn ang="0">
                <a:pos x="405" y="283"/>
              </a:cxn>
              <a:cxn ang="0">
                <a:pos x="347" y="307"/>
              </a:cxn>
              <a:cxn ang="0">
                <a:pos x="295" y="328"/>
              </a:cxn>
              <a:cxn ang="0">
                <a:pos x="245" y="345"/>
              </a:cxn>
              <a:cxn ang="0">
                <a:pos x="186" y="363"/>
              </a:cxn>
              <a:cxn ang="0">
                <a:pos x="167" y="371"/>
              </a:cxn>
              <a:cxn ang="0">
                <a:pos x="149" y="381"/>
              </a:cxn>
              <a:cxn ang="0">
                <a:pos x="119" y="403"/>
              </a:cxn>
              <a:cxn ang="0">
                <a:pos x="92" y="426"/>
              </a:cxn>
              <a:cxn ang="0">
                <a:pos x="67" y="443"/>
              </a:cxn>
              <a:cxn ang="0">
                <a:pos x="50" y="378"/>
              </a:cxn>
              <a:cxn ang="0">
                <a:pos x="33" y="313"/>
              </a:cxn>
              <a:cxn ang="0">
                <a:pos x="16" y="251"/>
              </a:cxn>
              <a:cxn ang="0">
                <a:pos x="0" y="196"/>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6" name="Freeform 258"/>
          <p:cNvSpPr>
            <a:spLocks/>
          </p:cNvSpPr>
          <p:nvPr>
            <p:custDataLst>
              <p:tags r:id="rId185"/>
            </p:custDataLst>
          </p:nvPr>
        </p:nvSpPr>
        <p:spPr bwMode="auto">
          <a:xfrm>
            <a:off x="5260975" y="2827338"/>
            <a:ext cx="120650" cy="120650"/>
          </a:xfrm>
          <a:custGeom>
            <a:avLst/>
            <a:gdLst/>
            <a:ahLst/>
            <a:cxnLst>
              <a:cxn ang="0">
                <a:pos x="0" y="111"/>
              </a:cxn>
              <a:cxn ang="0">
                <a:pos x="4" y="109"/>
              </a:cxn>
              <a:cxn ang="0">
                <a:pos x="7" y="109"/>
              </a:cxn>
              <a:cxn ang="0">
                <a:pos x="10" y="110"/>
              </a:cxn>
              <a:cxn ang="0">
                <a:pos x="11" y="111"/>
              </a:cxn>
              <a:cxn ang="0">
                <a:pos x="12" y="117"/>
              </a:cxn>
              <a:cxn ang="0">
                <a:pos x="13" y="123"/>
              </a:cxn>
              <a:cxn ang="0">
                <a:pos x="14" y="128"/>
              </a:cxn>
              <a:cxn ang="0">
                <a:pos x="16" y="131"/>
              </a:cxn>
              <a:cxn ang="0">
                <a:pos x="19" y="134"/>
              </a:cxn>
              <a:cxn ang="0">
                <a:pos x="24" y="136"/>
              </a:cxn>
              <a:cxn ang="0">
                <a:pos x="29" y="137"/>
              </a:cxn>
              <a:cxn ang="0">
                <a:pos x="37" y="138"/>
              </a:cxn>
              <a:cxn ang="0">
                <a:pos x="48" y="138"/>
              </a:cxn>
              <a:cxn ang="0">
                <a:pos x="60" y="136"/>
              </a:cxn>
              <a:cxn ang="0">
                <a:pos x="98" y="130"/>
              </a:cxn>
              <a:cxn ang="0">
                <a:pos x="129" y="122"/>
              </a:cxn>
              <a:cxn ang="0">
                <a:pos x="143" y="118"/>
              </a:cxn>
              <a:cxn ang="0">
                <a:pos x="156" y="114"/>
              </a:cxn>
              <a:cxn ang="0">
                <a:pos x="167" y="109"/>
              </a:cxn>
              <a:cxn ang="0">
                <a:pos x="178" y="103"/>
              </a:cxn>
              <a:cxn ang="0">
                <a:pos x="188" y="96"/>
              </a:cxn>
              <a:cxn ang="0">
                <a:pos x="198" y="87"/>
              </a:cxn>
              <a:cxn ang="0">
                <a:pos x="208" y="78"/>
              </a:cxn>
              <a:cxn ang="0">
                <a:pos x="219" y="65"/>
              </a:cxn>
              <a:cxn ang="0">
                <a:pos x="229" y="52"/>
              </a:cxn>
              <a:cxn ang="0">
                <a:pos x="241" y="37"/>
              </a:cxn>
              <a:cxn ang="0">
                <a:pos x="253" y="20"/>
              </a:cxn>
              <a:cxn ang="0">
                <a:pos x="266" y="0"/>
              </a:cxn>
              <a:cxn ang="0">
                <a:pos x="270" y="7"/>
              </a:cxn>
              <a:cxn ang="0">
                <a:pos x="274" y="13"/>
              </a:cxn>
              <a:cxn ang="0">
                <a:pos x="276" y="20"/>
              </a:cxn>
              <a:cxn ang="0">
                <a:pos x="279" y="27"/>
              </a:cxn>
              <a:cxn ang="0">
                <a:pos x="282" y="42"/>
              </a:cxn>
              <a:cxn ang="0">
                <a:pos x="286" y="62"/>
              </a:cxn>
              <a:cxn ang="0">
                <a:pos x="246" y="198"/>
              </a:cxn>
              <a:cxn ang="0">
                <a:pos x="226" y="228"/>
              </a:cxn>
              <a:cxn ang="0">
                <a:pos x="53" y="210"/>
              </a:cxn>
              <a:cxn ang="0">
                <a:pos x="0" y="111"/>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07" name="Freeform 259"/>
          <p:cNvSpPr>
            <a:spLocks/>
          </p:cNvSpPr>
          <p:nvPr>
            <p:custDataLst>
              <p:tags r:id="rId186"/>
            </p:custDataLst>
          </p:nvPr>
        </p:nvSpPr>
        <p:spPr bwMode="auto">
          <a:xfrm>
            <a:off x="4948238" y="2479675"/>
            <a:ext cx="222250" cy="263525"/>
          </a:xfrm>
          <a:custGeom>
            <a:avLst/>
            <a:gdLst/>
            <a:ahLst/>
            <a:cxnLst>
              <a:cxn ang="0">
                <a:pos x="478" y="370"/>
              </a:cxn>
              <a:cxn ang="0">
                <a:pos x="484" y="346"/>
              </a:cxn>
              <a:cxn ang="0">
                <a:pos x="483" y="329"/>
              </a:cxn>
              <a:cxn ang="0">
                <a:pos x="478" y="302"/>
              </a:cxn>
              <a:cxn ang="0">
                <a:pos x="455" y="299"/>
              </a:cxn>
              <a:cxn ang="0">
                <a:pos x="431" y="288"/>
              </a:cxn>
              <a:cxn ang="0">
                <a:pos x="407" y="274"/>
              </a:cxn>
              <a:cxn ang="0">
                <a:pos x="386" y="256"/>
              </a:cxn>
              <a:cxn ang="0">
                <a:pos x="366" y="237"/>
              </a:cxn>
              <a:cxn ang="0">
                <a:pos x="352" y="216"/>
              </a:cxn>
              <a:cxn ang="0">
                <a:pos x="342" y="196"/>
              </a:cxn>
              <a:cxn ang="0">
                <a:pos x="339" y="178"/>
              </a:cxn>
              <a:cxn ang="0">
                <a:pos x="341" y="162"/>
              </a:cxn>
              <a:cxn ang="0">
                <a:pos x="349" y="150"/>
              </a:cxn>
              <a:cxn ang="0">
                <a:pos x="365" y="136"/>
              </a:cxn>
              <a:cxn ang="0">
                <a:pos x="354" y="130"/>
              </a:cxn>
              <a:cxn ang="0">
                <a:pos x="341" y="119"/>
              </a:cxn>
              <a:cxn ang="0">
                <a:pos x="315" y="87"/>
              </a:cxn>
              <a:cxn ang="0">
                <a:pos x="292" y="51"/>
              </a:cxn>
              <a:cxn ang="0">
                <a:pos x="279" y="25"/>
              </a:cxn>
              <a:cxn ang="0">
                <a:pos x="260" y="24"/>
              </a:cxn>
              <a:cxn ang="0">
                <a:pos x="239" y="19"/>
              </a:cxn>
              <a:cxn ang="0">
                <a:pos x="219" y="11"/>
              </a:cxn>
              <a:cxn ang="0">
                <a:pos x="197" y="6"/>
              </a:cxn>
              <a:cxn ang="0">
                <a:pos x="170" y="3"/>
              </a:cxn>
              <a:cxn ang="0">
                <a:pos x="149" y="8"/>
              </a:cxn>
              <a:cxn ang="0">
                <a:pos x="114" y="41"/>
              </a:cxn>
              <a:cxn ang="0">
                <a:pos x="98" y="57"/>
              </a:cxn>
              <a:cxn ang="0">
                <a:pos x="93" y="64"/>
              </a:cxn>
              <a:cxn ang="0">
                <a:pos x="94" y="94"/>
              </a:cxn>
              <a:cxn ang="0">
                <a:pos x="95" y="140"/>
              </a:cxn>
              <a:cxn ang="0">
                <a:pos x="94" y="164"/>
              </a:cxn>
              <a:cxn ang="0">
                <a:pos x="86" y="180"/>
              </a:cxn>
              <a:cxn ang="0">
                <a:pos x="67" y="197"/>
              </a:cxn>
              <a:cxn ang="0">
                <a:pos x="40" y="214"/>
              </a:cxn>
              <a:cxn ang="0">
                <a:pos x="13" y="228"/>
              </a:cxn>
              <a:cxn ang="0">
                <a:pos x="2" y="246"/>
              </a:cxn>
              <a:cxn ang="0">
                <a:pos x="2" y="264"/>
              </a:cxn>
              <a:cxn ang="0">
                <a:pos x="0" y="278"/>
              </a:cxn>
              <a:cxn ang="0">
                <a:pos x="0" y="289"/>
              </a:cxn>
              <a:cxn ang="0">
                <a:pos x="7" y="301"/>
              </a:cxn>
              <a:cxn ang="0">
                <a:pos x="26" y="314"/>
              </a:cxn>
              <a:cxn ang="0">
                <a:pos x="62" y="331"/>
              </a:cxn>
              <a:cxn ang="0">
                <a:pos x="120" y="355"/>
              </a:cxn>
              <a:cxn ang="0">
                <a:pos x="180" y="374"/>
              </a:cxn>
              <a:cxn ang="0">
                <a:pos x="214" y="385"/>
              </a:cxn>
              <a:cxn ang="0">
                <a:pos x="237" y="400"/>
              </a:cxn>
              <a:cxn ang="0">
                <a:pos x="252" y="418"/>
              </a:cxn>
              <a:cxn ang="0">
                <a:pos x="262" y="435"/>
              </a:cxn>
              <a:cxn ang="0">
                <a:pos x="266" y="451"/>
              </a:cxn>
              <a:cxn ang="0">
                <a:pos x="270" y="469"/>
              </a:cxn>
              <a:cxn ang="0">
                <a:pos x="277" y="481"/>
              </a:cxn>
              <a:cxn ang="0">
                <a:pos x="287" y="489"/>
              </a:cxn>
              <a:cxn ang="0">
                <a:pos x="307" y="497"/>
              </a:cxn>
              <a:cxn ang="0">
                <a:pos x="328" y="503"/>
              </a:cxn>
              <a:cxn ang="0">
                <a:pos x="335" y="500"/>
              </a:cxn>
              <a:cxn ang="0">
                <a:pos x="346" y="499"/>
              </a:cxn>
              <a:cxn ang="0">
                <a:pos x="366" y="503"/>
              </a:cxn>
              <a:cxn ang="0">
                <a:pos x="383" y="505"/>
              </a:cxn>
              <a:cxn ang="0">
                <a:pos x="437" y="505"/>
              </a:cxn>
              <a:cxn ang="0">
                <a:pos x="465" y="449"/>
              </a:cxn>
              <a:cxn ang="0">
                <a:pos x="492" y="437"/>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8" name="Freeform 260"/>
          <p:cNvSpPr>
            <a:spLocks/>
          </p:cNvSpPr>
          <p:nvPr>
            <p:custDataLst>
              <p:tags r:id="rId187"/>
            </p:custDataLst>
          </p:nvPr>
        </p:nvSpPr>
        <p:spPr bwMode="auto">
          <a:xfrm>
            <a:off x="5448300" y="2439988"/>
            <a:ext cx="331788" cy="290512"/>
          </a:xfrm>
          <a:custGeom>
            <a:avLst/>
            <a:gdLst/>
            <a:ahLst/>
            <a:cxnLst>
              <a:cxn ang="0">
                <a:pos x="62" y="196"/>
              </a:cxn>
              <a:cxn ang="0">
                <a:pos x="93" y="190"/>
              </a:cxn>
              <a:cxn ang="0">
                <a:pos x="128" y="182"/>
              </a:cxn>
              <a:cxn ang="0">
                <a:pos x="175" y="151"/>
              </a:cxn>
              <a:cxn ang="0">
                <a:pos x="194" y="126"/>
              </a:cxn>
              <a:cxn ang="0">
                <a:pos x="199" y="88"/>
              </a:cxn>
              <a:cxn ang="0">
                <a:pos x="208" y="69"/>
              </a:cxn>
              <a:cxn ang="0">
                <a:pos x="240" y="60"/>
              </a:cxn>
              <a:cxn ang="0">
                <a:pos x="294" y="62"/>
              </a:cxn>
              <a:cxn ang="0">
                <a:pos x="329" y="71"/>
              </a:cxn>
              <a:cxn ang="0">
                <a:pos x="362" y="90"/>
              </a:cxn>
              <a:cxn ang="0">
                <a:pos x="386" y="93"/>
              </a:cxn>
              <a:cxn ang="0">
                <a:pos x="419" y="84"/>
              </a:cxn>
              <a:cxn ang="0">
                <a:pos x="460" y="61"/>
              </a:cxn>
              <a:cxn ang="0">
                <a:pos x="479" y="33"/>
              </a:cxn>
              <a:cxn ang="0">
                <a:pos x="508" y="4"/>
              </a:cxn>
              <a:cxn ang="0">
                <a:pos x="530" y="19"/>
              </a:cxn>
              <a:cxn ang="0">
                <a:pos x="550" y="45"/>
              </a:cxn>
              <a:cxn ang="0">
                <a:pos x="561" y="87"/>
              </a:cxn>
              <a:cxn ang="0">
                <a:pos x="570" y="101"/>
              </a:cxn>
              <a:cxn ang="0">
                <a:pos x="589" y="104"/>
              </a:cxn>
              <a:cxn ang="0">
                <a:pos x="622" y="73"/>
              </a:cxn>
              <a:cxn ang="0">
                <a:pos x="743" y="66"/>
              </a:cxn>
              <a:cxn ang="0">
                <a:pos x="759" y="87"/>
              </a:cxn>
              <a:cxn ang="0">
                <a:pos x="679" y="100"/>
              </a:cxn>
              <a:cxn ang="0">
                <a:pos x="605" y="112"/>
              </a:cxn>
              <a:cxn ang="0">
                <a:pos x="574" y="130"/>
              </a:cxn>
              <a:cxn ang="0">
                <a:pos x="571" y="147"/>
              </a:cxn>
              <a:cxn ang="0">
                <a:pos x="582" y="164"/>
              </a:cxn>
              <a:cxn ang="0">
                <a:pos x="601" y="180"/>
              </a:cxn>
              <a:cxn ang="0">
                <a:pos x="604" y="195"/>
              </a:cxn>
              <a:cxn ang="0">
                <a:pos x="594" y="213"/>
              </a:cxn>
              <a:cxn ang="0">
                <a:pos x="574" y="237"/>
              </a:cxn>
              <a:cxn ang="0">
                <a:pos x="565" y="255"/>
              </a:cxn>
              <a:cxn ang="0">
                <a:pos x="542" y="269"/>
              </a:cxn>
              <a:cxn ang="0">
                <a:pos x="519" y="310"/>
              </a:cxn>
              <a:cxn ang="0">
                <a:pos x="508" y="363"/>
              </a:cxn>
              <a:cxn ang="0">
                <a:pos x="497" y="425"/>
              </a:cxn>
              <a:cxn ang="0">
                <a:pos x="477" y="412"/>
              </a:cxn>
              <a:cxn ang="0">
                <a:pos x="460" y="407"/>
              </a:cxn>
              <a:cxn ang="0">
                <a:pos x="439" y="418"/>
              </a:cxn>
              <a:cxn ang="0">
                <a:pos x="411" y="440"/>
              </a:cxn>
              <a:cxn ang="0">
                <a:pos x="393" y="444"/>
              </a:cxn>
              <a:cxn ang="0">
                <a:pos x="375" y="463"/>
              </a:cxn>
              <a:cxn ang="0">
                <a:pos x="365" y="511"/>
              </a:cxn>
              <a:cxn ang="0">
                <a:pos x="350" y="525"/>
              </a:cxn>
              <a:cxn ang="0">
                <a:pos x="270" y="546"/>
              </a:cxn>
              <a:cxn ang="0">
                <a:pos x="194" y="554"/>
              </a:cxn>
              <a:cxn ang="0">
                <a:pos x="113" y="542"/>
              </a:cxn>
              <a:cxn ang="0">
                <a:pos x="95" y="518"/>
              </a:cxn>
              <a:cxn ang="0">
                <a:pos x="115" y="488"/>
              </a:cxn>
              <a:cxn ang="0">
                <a:pos x="125" y="462"/>
              </a:cxn>
              <a:cxn ang="0">
                <a:pos x="123" y="442"/>
              </a:cxn>
              <a:cxn ang="0">
                <a:pos x="111" y="433"/>
              </a:cxn>
              <a:cxn ang="0">
                <a:pos x="69" y="431"/>
              </a:cxn>
              <a:cxn ang="0">
                <a:pos x="52" y="421"/>
              </a:cxn>
              <a:cxn ang="0">
                <a:pos x="34" y="384"/>
              </a:cxn>
              <a:cxn ang="0">
                <a:pos x="19" y="309"/>
              </a:cxn>
              <a:cxn ang="0">
                <a:pos x="10" y="291"/>
              </a:cxn>
              <a:cxn ang="0">
                <a:pos x="0" y="280"/>
              </a:cxn>
              <a:cxn ang="0">
                <a:pos x="2" y="268"/>
              </a:cxn>
              <a:cxn ang="0">
                <a:pos x="22" y="248"/>
              </a:cxn>
              <a:cxn ang="0">
                <a:pos x="34" y="221"/>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9" name="Freeform 261"/>
          <p:cNvSpPr>
            <a:spLocks/>
          </p:cNvSpPr>
          <p:nvPr>
            <p:custDataLst>
              <p:tags r:id="rId188"/>
            </p:custDataLst>
          </p:nvPr>
        </p:nvSpPr>
        <p:spPr bwMode="auto">
          <a:xfrm>
            <a:off x="5480050" y="2489200"/>
            <a:ext cx="365125" cy="423863"/>
          </a:xfrm>
          <a:custGeom>
            <a:avLst/>
            <a:gdLst/>
            <a:ahLst/>
            <a:cxnLst>
              <a:cxn ang="0">
                <a:pos x="779" y="82"/>
              </a:cxn>
              <a:cxn ang="0">
                <a:pos x="707" y="29"/>
              </a:cxn>
              <a:cxn ang="0">
                <a:pos x="562" y="10"/>
              </a:cxn>
              <a:cxn ang="0">
                <a:pos x="499" y="29"/>
              </a:cxn>
              <a:cxn ang="0">
                <a:pos x="486" y="49"/>
              </a:cxn>
              <a:cxn ang="0">
                <a:pos x="497" y="71"/>
              </a:cxn>
              <a:cxn ang="0">
                <a:pos x="517" y="90"/>
              </a:cxn>
              <a:cxn ang="0">
                <a:pos x="516" y="111"/>
              </a:cxn>
              <a:cxn ang="0">
                <a:pos x="491" y="140"/>
              </a:cxn>
              <a:cxn ang="0">
                <a:pos x="480" y="162"/>
              </a:cxn>
              <a:cxn ang="0">
                <a:pos x="450" y="184"/>
              </a:cxn>
              <a:cxn ang="0">
                <a:pos x="427" y="243"/>
              </a:cxn>
              <a:cxn ang="0">
                <a:pos x="420" y="332"/>
              </a:cxn>
              <a:cxn ang="0">
                <a:pos x="392" y="319"/>
              </a:cxn>
              <a:cxn ang="0">
                <a:pos x="370" y="315"/>
              </a:cxn>
              <a:cxn ang="0">
                <a:pos x="338" y="339"/>
              </a:cxn>
              <a:cxn ang="0">
                <a:pos x="313" y="351"/>
              </a:cxn>
              <a:cxn ang="0">
                <a:pos x="290" y="370"/>
              </a:cxn>
              <a:cxn ang="0">
                <a:pos x="280" y="424"/>
              </a:cxn>
              <a:cxn ang="0">
                <a:pos x="235" y="442"/>
              </a:cxn>
              <a:cxn ang="0">
                <a:pos x="127" y="462"/>
              </a:cxn>
              <a:cxn ang="0">
                <a:pos x="26" y="449"/>
              </a:cxn>
              <a:cxn ang="0">
                <a:pos x="51" y="505"/>
              </a:cxn>
              <a:cxn ang="0">
                <a:pos x="96" y="540"/>
              </a:cxn>
              <a:cxn ang="0">
                <a:pos x="123" y="577"/>
              </a:cxn>
              <a:cxn ang="0">
                <a:pos x="142" y="596"/>
              </a:cxn>
              <a:cxn ang="0">
                <a:pos x="99" y="647"/>
              </a:cxn>
              <a:cxn ang="0">
                <a:pos x="87" y="671"/>
              </a:cxn>
              <a:cxn ang="0">
                <a:pos x="109" y="720"/>
              </a:cxn>
              <a:cxn ang="0">
                <a:pos x="222" y="710"/>
              </a:cxn>
              <a:cxn ang="0">
                <a:pos x="302" y="705"/>
              </a:cxn>
              <a:cxn ang="0">
                <a:pos x="330" y="721"/>
              </a:cxn>
              <a:cxn ang="0">
                <a:pos x="359" y="756"/>
              </a:cxn>
              <a:cxn ang="0">
                <a:pos x="408" y="785"/>
              </a:cxn>
              <a:cxn ang="0">
                <a:pos x="449" y="803"/>
              </a:cxn>
              <a:cxn ang="0">
                <a:pos x="460" y="791"/>
              </a:cxn>
              <a:cxn ang="0">
                <a:pos x="487" y="774"/>
              </a:cxn>
              <a:cxn ang="0">
                <a:pos x="554" y="764"/>
              </a:cxn>
              <a:cxn ang="0">
                <a:pos x="597" y="750"/>
              </a:cxn>
              <a:cxn ang="0">
                <a:pos x="618" y="727"/>
              </a:cxn>
              <a:cxn ang="0">
                <a:pos x="584" y="700"/>
              </a:cxn>
              <a:cxn ang="0">
                <a:pos x="542" y="641"/>
              </a:cxn>
              <a:cxn ang="0">
                <a:pos x="526" y="624"/>
              </a:cxn>
              <a:cxn ang="0">
                <a:pos x="526" y="578"/>
              </a:cxn>
              <a:cxn ang="0">
                <a:pos x="582" y="563"/>
              </a:cxn>
              <a:cxn ang="0">
                <a:pos x="622" y="531"/>
              </a:cxn>
              <a:cxn ang="0">
                <a:pos x="688" y="417"/>
              </a:cxn>
              <a:cxn ang="0">
                <a:pos x="730" y="368"/>
              </a:cxn>
              <a:cxn ang="0">
                <a:pos x="725" y="330"/>
              </a:cxn>
              <a:cxn ang="0">
                <a:pos x="729" y="305"/>
              </a:cxn>
              <a:cxn ang="0">
                <a:pos x="751" y="289"/>
              </a:cxn>
              <a:cxn ang="0">
                <a:pos x="670" y="207"/>
              </a:cxn>
              <a:cxn ang="0">
                <a:pos x="758" y="140"/>
              </a:cxn>
              <a:cxn ang="0">
                <a:pos x="805" y="123"/>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0" name="Freeform 262"/>
          <p:cNvSpPr>
            <a:spLocks/>
          </p:cNvSpPr>
          <p:nvPr>
            <p:custDataLst>
              <p:tags r:id="rId189"/>
            </p:custDataLst>
          </p:nvPr>
        </p:nvSpPr>
        <p:spPr bwMode="auto">
          <a:xfrm>
            <a:off x="6270625" y="2757488"/>
            <a:ext cx="220663" cy="585787"/>
          </a:xfrm>
          <a:custGeom>
            <a:avLst/>
            <a:gdLst/>
            <a:ahLst/>
            <a:cxnLst>
              <a:cxn ang="0">
                <a:pos x="438" y="1067"/>
              </a:cxn>
              <a:cxn ang="0">
                <a:pos x="443" y="1028"/>
              </a:cxn>
              <a:cxn ang="0">
                <a:pos x="399" y="1022"/>
              </a:cxn>
              <a:cxn ang="0">
                <a:pos x="405" y="957"/>
              </a:cxn>
              <a:cxn ang="0">
                <a:pos x="419" y="931"/>
              </a:cxn>
              <a:cxn ang="0">
                <a:pos x="413" y="899"/>
              </a:cxn>
              <a:cxn ang="0">
                <a:pos x="398" y="893"/>
              </a:cxn>
              <a:cxn ang="0">
                <a:pos x="382" y="838"/>
              </a:cxn>
              <a:cxn ang="0">
                <a:pos x="324" y="719"/>
              </a:cxn>
              <a:cxn ang="0">
                <a:pos x="296" y="703"/>
              </a:cxn>
              <a:cxn ang="0">
                <a:pos x="282" y="718"/>
              </a:cxn>
              <a:cxn ang="0">
                <a:pos x="226" y="742"/>
              </a:cxn>
              <a:cxn ang="0">
                <a:pos x="169" y="736"/>
              </a:cxn>
              <a:cxn ang="0">
                <a:pos x="133" y="567"/>
              </a:cxn>
              <a:cxn ang="0">
                <a:pos x="101" y="520"/>
              </a:cxn>
              <a:cxn ang="0">
                <a:pos x="51" y="502"/>
              </a:cxn>
              <a:cxn ang="0">
                <a:pos x="8" y="471"/>
              </a:cxn>
              <a:cxn ang="0">
                <a:pos x="23" y="445"/>
              </a:cxn>
              <a:cxn ang="0">
                <a:pos x="58" y="361"/>
              </a:cxn>
              <a:cxn ang="0">
                <a:pos x="67" y="277"/>
              </a:cxn>
              <a:cxn ang="0">
                <a:pos x="80" y="265"/>
              </a:cxn>
              <a:cxn ang="0">
                <a:pos x="113" y="258"/>
              </a:cxn>
              <a:cxn ang="0">
                <a:pos x="134" y="222"/>
              </a:cxn>
              <a:cxn ang="0">
                <a:pos x="140" y="117"/>
              </a:cxn>
              <a:cxn ang="0">
                <a:pos x="159" y="98"/>
              </a:cxn>
              <a:cxn ang="0">
                <a:pos x="213" y="74"/>
              </a:cxn>
              <a:cxn ang="0">
                <a:pos x="234" y="21"/>
              </a:cxn>
              <a:cxn ang="0">
                <a:pos x="277" y="31"/>
              </a:cxn>
              <a:cxn ang="0">
                <a:pos x="312" y="49"/>
              </a:cxn>
              <a:cxn ang="0">
                <a:pos x="337" y="122"/>
              </a:cxn>
              <a:cxn ang="0">
                <a:pos x="335" y="167"/>
              </a:cxn>
              <a:cxn ang="0">
                <a:pos x="300" y="216"/>
              </a:cxn>
              <a:cxn ang="0">
                <a:pos x="293" y="245"/>
              </a:cxn>
              <a:cxn ang="0">
                <a:pos x="309" y="261"/>
              </a:cxn>
              <a:cxn ang="0">
                <a:pos x="346" y="270"/>
              </a:cxn>
              <a:cxn ang="0">
                <a:pos x="371" y="291"/>
              </a:cxn>
              <a:cxn ang="0">
                <a:pos x="398" y="345"/>
              </a:cxn>
              <a:cxn ang="0">
                <a:pos x="430" y="400"/>
              </a:cxn>
              <a:cxn ang="0">
                <a:pos x="464" y="418"/>
              </a:cxn>
              <a:cxn ang="0">
                <a:pos x="505" y="418"/>
              </a:cxn>
              <a:cxn ang="0">
                <a:pos x="476" y="494"/>
              </a:cxn>
              <a:cxn ang="0">
                <a:pos x="427" y="510"/>
              </a:cxn>
              <a:cxn ang="0">
                <a:pos x="383" y="528"/>
              </a:cxn>
              <a:cxn ang="0">
                <a:pos x="360" y="572"/>
              </a:cxn>
              <a:cxn ang="0">
                <a:pos x="370" y="637"/>
              </a:cxn>
              <a:cxn ang="0">
                <a:pos x="402" y="683"/>
              </a:cxn>
              <a:cxn ang="0">
                <a:pos x="430" y="735"/>
              </a:cxn>
              <a:cxn ang="0">
                <a:pos x="428" y="776"/>
              </a:cxn>
              <a:cxn ang="0">
                <a:pos x="419" y="801"/>
              </a:cxn>
              <a:cxn ang="0">
                <a:pos x="435" y="851"/>
              </a:cxn>
              <a:cxn ang="0">
                <a:pos x="483" y="965"/>
              </a:cxn>
              <a:cxn ang="0">
                <a:pos x="458" y="1082"/>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11" name="Freeform 263"/>
          <p:cNvSpPr>
            <a:spLocks/>
          </p:cNvSpPr>
          <p:nvPr>
            <p:custDataLst>
              <p:tags r:id="rId190"/>
            </p:custDataLst>
          </p:nvPr>
        </p:nvSpPr>
        <p:spPr bwMode="auto">
          <a:xfrm>
            <a:off x="3594100" y="3267075"/>
            <a:ext cx="80963" cy="58738"/>
          </a:xfrm>
          <a:custGeom>
            <a:avLst/>
            <a:gdLst/>
            <a:ahLst/>
            <a:cxnLst>
              <a:cxn ang="0">
                <a:pos x="180" y="7"/>
              </a:cxn>
              <a:cxn ang="0">
                <a:pos x="171" y="24"/>
              </a:cxn>
              <a:cxn ang="0">
                <a:pos x="163" y="39"/>
              </a:cxn>
              <a:cxn ang="0">
                <a:pos x="152" y="53"/>
              </a:cxn>
              <a:cxn ang="0">
                <a:pos x="141" y="66"/>
              </a:cxn>
              <a:cxn ang="0">
                <a:pos x="129" y="80"/>
              </a:cxn>
              <a:cxn ang="0">
                <a:pos x="115" y="92"/>
              </a:cxn>
              <a:cxn ang="0">
                <a:pos x="101" y="102"/>
              </a:cxn>
              <a:cxn ang="0">
                <a:pos x="87" y="112"/>
              </a:cxn>
              <a:cxn ang="0">
                <a:pos x="82" y="107"/>
              </a:cxn>
              <a:cxn ang="0">
                <a:pos x="79" y="101"/>
              </a:cxn>
              <a:cxn ang="0">
                <a:pos x="76" y="95"/>
              </a:cxn>
              <a:cxn ang="0">
                <a:pos x="74" y="88"/>
              </a:cxn>
              <a:cxn ang="0">
                <a:pos x="70" y="81"/>
              </a:cxn>
              <a:cxn ang="0">
                <a:pos x="68" y="74"/>
              </a:cxn>
              <a:cxn ang="0">
                <a:pos x="65" y="69"/>
              </a:cxn>
              <a:cxn ang="0">
                <a:pos x="60" y="63"/>
              </a:cxn>
              <a:cxn ang="0">
                <a:pos x="45" y="48"/>
              </a:cxn>
              <a:cxn ang="0">
                <a:pos x="36" y="38"/>
              </a:cxn>
              <a:cxn ang="0">
                <a:pos x="30" y="33"/>
              </a:cxn>
              <a:cxn ang="0">
                <a:pos x="25" y="31"/>
              </a:cxn>
              <a:cxn ang="0">
                <a:pos x="18" y="30"/>
              </a:cxn>
              <a:cxn ang="0">
                <a:pos x="0" y="26"/>
              </a:cxn>
              <a:cxn ang="0">
                <a:pos x="26" y="14"/>
              </a:cxn>
              <a:cxn ang="0">
                <a:pos x="41" y="9"/>
              </a:cxn>
              <a:cxn ang="0">
                <a:pos x="56" y="5"/>
              </a:cxn>
              <a:cxn ang="0">
                <a:pos x="74" y="3"/>
              </a:cxn>
              <a:cxn ang="0">
                <a:pos x="93" y="1"/>
              </a:cxn>
              <a:cxn ang="0">
                <a:pos x="114" y="0"/>
              </a:cxn>
              <a:cxn ang="0">
                <a:pos x="135" y="1"/>
              </a:cxn>
              <a:cxn ang="0">
                <a:pos x="157" y="3"/>
              </a:cxn>
              <a:cxn ang="0">
                <a:pos x="180" y="7"/>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2" name="Freeform 264"/>
          <p:cNvSpPr>
            <a:spLocks/>
          </p:cNvSpPr>
          <p:nvPr>
            <p:custDataLst>
              <p:tags r:id="rId191"/>
            </p:custDataLst>
          </p:nvPr>
        </p:nvSpPr>
        <p:spPr bwMode="auto">
          <a:xfrm>
            <a:off x="3678238" y="3349625"/>
            <a:ext cx="74612" cy="100013"/>
          </a:xfrm>
          <a:custGeom>
            <a:avLst/>
            <a:gdLst/>
            <a:ahLst/>
            <a:cxnLst>
              <a:cxn ang="0">
                <a:pos x="0" y="68"/>
              </a:cxn>
              <a:cxn ang="0">
                <a:pos x="27" y="42"/>
              </a:cxn>
              <a:cxn ang="0">
                <a:pos x="51" y="21"/>
              </a:cxn>
              <a:cxn ang="0">
                <a:pos x="56" y="16"/>
              </a:cxn>
              <a:cxn ang="0">
                <a:pos x="63" y="12"/>
              </a:cxn>
              <a:cxn ang="0">
                <a:pos x="70" y="8"/>
              </a:cxn>
              <a:cxn ang="0">
                <a:pos x="76" y="6"/>
              </a:cxn>
              <a:cxn ang="0">
                <a:pos x="83" y="3"/>
              </a:cxn>
              <a:cxn ang="0">
                <a:pos x="90" y="2"/>
              </a:cxn>
              <a:cxn ang="0">
                <a:pos x="98" y="1"/>
              </a:cxn>
              <a:cxn ang="0">
                <a:pos x="107" y="0"/>
              </a:cxn>
              <a:cxn ang="0">
                <a:pos x="116" y="1"/>
              </a:cxn>
              <a:cxn ang="0">
                <a:pos x="124" y="2"/>
              </a:cxn>
              <a:cxn ang="0">
                <a:pos x="132" y="5"/>
              </a:cxn>
              <a:cxn ang="0">
                <a:pos x="139" y="8"/>
              </a:cxn>
              <a:cxn ang="0">
                <a:pos x="145" y="13"/>
              </a:cxn>
              <a:cxn ang="0">
                <a:pos x="151" y="19"/>
              </a:cxn>
              <a:cxn ang="0">
                <a:pos x="155" y="24"/>
              </a:cxn>
              <a:cxn ang="0">
                <a:pos x="160" y="30"/>
              </a:cxn>
              <a:cxn ang="0">
                <a:pos x="163" y="37"/>
              </a:cxn>
              <a:cxn ang="0">
                <a:pos x="166" y="43"/>
              </a:cxn>
              <a:cxn ang="0">
                <a:pos x="168" y="50"/>
              </a:cxn>
              <a:cxn ang="0">
                <a:pos x="169" y="57"/>
              </a:cxn>
              <a:cxn ang="0">
                <a:pos x="172" y="72"/>
              </a:cxn>
              <a:cxn ang="0">
                <a:pos x="173" y="87"/>
              </a:cxn>
              <a:cxn ang="0">
                <a:pos x="157" y="114"/>
              </a:cxn>
              <a:cxn ang="0">
                <a:pos x="146" y="137"/>
              </a:cxn>
              <a:cxn ang="0">
                <a:pos x="139" y="148"/>
              </a:cxn>
              <a:cxn ang="0">
                <a:pos x="130" y="160"/>
              </a:cxn>
              <a:cxn ang="0">
                <a:pos x="117" y="174"/>
              </a:cxn>
              <a:cxn ang="0">
                <a:pos x="99" y="192"/>
              </a:cxn>
              <a:cxn ang="0">
                <a:pos x="86" y="183"/>
              </a:cxn>
              <a:cxn ang="0">
                <a:pos x="74" y="176"/>
              </a:cxn>
              <a:cxn ang="0">
                <a:pos x="63" y="169"/>
              </a:cxn>
              <a:cxn ang="0">
                <a:pos x="54" y="163"/>
              </a:cxn>
              <a:cxn ang="0">
                <a:pos x="46" y="156"/>
              </a:cxn>
              <a:cxn ang="0">
                <a:pos x="40" y="150"/>
              </a:cxn>
              <a:cxn ang="0">
                <a:pos x="34" y="144"/>
              </a:cxn>
              <a:cxn ang="0">
                <a:pos x="30" y="137"/>
              </a:cxn>
              <a:cxn ang="0">
                <a:pos x="22" y="123"/>
              </a:cxn>
              <a:cxn ang="0">
                <a:pos x="16" y="107"/>
              </a:cxn>
              <a:cxn ang="0">
                <a:pos x="9" y="90"/>
              </a:cxn>
              <a:cxn ang="0">
                <a:pos x="0" y="68"/>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3" name="Freeform 265"/>
          <p:cNvSpPr>
            <a:spLocks/>
          </p:cNvSpPr>
          <p:nvPr>
            <p:custDataLst>
              <p:tags r:id="rId192"/>
            </p:custDataLst>
          </p:nvPr>
        </p:nvSpPr>
        <p:spPr bwMode="auto">
          <a:xfrm>
            <a:off x="3721100" y="3400425"/>
            <a:ext cx="104775" cy="131763"/>
          </a:xfrm>
          <a:custGeom>
            <a:avLst/>
            <a:gdLst/>
            <a:ahLst/>
            <a:cxnLst>
              <a:cxn ang="0">
                <a:pos x="74" y="0"/>
              </a:cxn>
              <a:cxn ang="0">
                <a:pos x="83" y="2"/>
              </a:cxn>
              <a:cxn ang="0">
                <a:pos x="89" y="3"/>
              </a:cxn>
              <a:cxn ang="0">
                <a:pos x="95" y="3"/>
              </a:cxn>
              <a:cxn ang="0">
                <a:pos x="99" y="2"/>
              </a:cxn>
              <a:cxn ang="0">
                <a:pos x="106" y="1"/>
              </a:cxn>
              <a:cxn ang="0">
                <a:pos x="113" y="0"/>
              </a:cxn>
              <a:cxn ang="0">
                <a:pos x="125" y="17"/>
              </a:cxn>
              <a:cxn ang="0">
                <a:pos x="140" y="37"/>
              </a:cxn>
              <a:cxn ang="0">
                <a:pos x="144" y="42"/>
              </a:cxn>
              <a:cxn ang="0">
                <a:pos x="148" y="46"/>
              </a:cxn>
              <a:cxn ang="0">
                <a:pos x="153" y="49"/>
              </a:cxn>
              <a:cxn ang="0">
                <a:pos x="157" y="52"/>
              </a:cxn>
              <a:cxn ang="0">
                <a:pos x="163" y="54"/>
              </a:cxn>
              <a:cxn ang="0">
                <a:pos x="168" y="56"/>
              </a:cxn>
              <a:cxn ang="0">
                <a:pos x="174" y="56"/>
              </a:cxn>
              <a:cxn ang="0">
                <a:pos x="180" y="56"/>
              </a:cxn>
              <a:cxn ang="0">
                <a:pos x="180" y="80"/>
              </a:cxn>
              <a:cxn ang="0">
                <a:pos x="193" y="103"/>
              </a:cxn>
              <a:cxn ang="0">
                <a:pos x="212" y="128"/>
              </a:cxn>
              <a:cxn ang="0">
                <a:pos x="215" y="135"/>
              </a:cxn>
              <a:cxn ang="0">
                <a:pos x="220" y="142"/>
              </a:cxn>
              <a:cxn ang="0">
                <a:pos x="223" y="151"/>
              </a:cxn>
              <a:cxn ang="0">
                <a:pos x="226" y="160"/>
              </a:cxn>
              <a:cxn ang="0">
                <a:pos x="230" y="170"/>
              </a:cxn>
              <a:cxn ang="0">
                <a:pos x="232" y="180"/>
              </a:cxn>
              <a:cxn ang="0">
                <a:pos x="233" y="191"/>
              </a:cxn>
              <a:cxn ang="0">
                <a:pos x="233" y="204"/>
              </a:cxn>
              <a:cxn ang="0">
                <a:pos x="232" y="216"/>
              </a:cxn>
              <a:cxn ang="0">
                <a:pos x="230" y="228"/>
              </a:cxn>
              <a:cxn ang="0">
                <a:pos x="227" y="240"/>
              </a:cxn>
              <a:cxn ang="0">
                <a:pos x="226" y="252"/>
              </a:cxn>
              <a:cxn ang="0">
                <a:pos x="222" y="252"/>
              </a:cxn>
              <a:cxn ang="0">
                <a:pos x="215" y="250"/>
              </a:cxn>
              <a:cxn ang="0">
                <a:pos x="208" y="246"/>
              </a:cxn>
              <a:cxn ang="0">
                <a:pos x="198" y="241"/>
              </a:cxn>
              <a:cxn ang="0">
                <a:pos x="176" y="226"/>
              </a:cxn>
              <a:cxn ang="0">
                <a:pos x="151" y="208"/>
              </a:cxn>
              <a:cxn ang="0">
                <a:pos x="125" y="186"/>
              </a:cxn>
              <a:cxn ang="0">
                <a:pos x="100" y="165"/>
              </a:cxn>
              <a:cxn ang="0">
                <a:pos x="78" y="145"/>
              </a:cxn>
              <a:cxn ang="0">
                <a:pos x="61" y="129"/>
              </a:cxn>
              <a:cxn ang="0">
                <a:pos x="55" y="125"/>
              </a:cxn>
              <a:cxn ang="0">
                <a:pos x="48" y="120"/>
              </a:cxn>
              <a:cxn ang="0">
                <a:pos x="41" y="116"/>
              </a:cxn>
              <a:cxn ang="0">
                <a:pos x="33" y="112"/>
              </a:cxn>
              <a:cxn ang="0">
                <a:pos x="17" y="104"/>
              </a:cxn>
              <a:cxn ang="0">
                <a:pos x="0" y="99"/>
              </a:cxn>
              <a:cxn ang="0">
                <a:pos x="40" y="63"/>
              </a:cxn>
              <a:cxn ang="0">
                <a:pos x="59" y="43"/>
              </a:cxn>
              <a:cxn ang="0">
                <a:pos x="65" y="33"/>
              </a:cxn>
              <a:cxn ang="0">
                <a:pos x="69" y="25"/>
              </a:cxn>
              <a:cxn ang="0">
                <a:pos x="72" y="14"/>
              </a:cxn>
              <a:cxn ang="0">
                <a:pos x="74" y="0"/>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4" name="Freeform 266"/>
          <p:cNvSpPr>
            <a:spLocks/>
          </p:cNvSpPr>
          <p:nvPr>
            <p:custDataLst>
              <p:tags r:id="rId193"/>
            </p:custDataLst>
          </p:nvPr>
        </p:nvSpPr>
        <p:spPr bwMode="auto">
          <a:xfrm>
            <a:off x="3935413" y="3319463"/>
            <a:ext cx="104775" cy="201612"/>
          </a:xfrm>
          <a:custGeom>
            <a:avLst/>
            <a:gdLst/>
            <a:ahLst/>
            <a:cxnLst>
              <a:cxn ang="0">
                <a:pos x="13" y="376"/>
              </a:cxn>
              <a:cxn ang="0">
                <a:pos x="14" y="367"/>
              </a:cxn>
              <a:cxn ang="0">
                <a:pos x="15" y="359"/>
              </a:cxn>
              <a:cxn ang="0">
                <a:pos x="18" y="351"/>
              </a:cxn>
              <a:cxn ang="0">
                <a:pos x="20" y="344"/>
              </a:cxn>
              <a:cxn ang="0">
                <a:pos x="25" y="333"/>
              </a:cxn>
              <a:cxn ang="0">
                <a:pos x="26" y="327"/>
              </a:cxn>
              <a:cxn ang="0">
                <a:pos x="25" y="321"/>
              </a:cxn>
              <a:cxn ang="0">
                <a:pos x="23" y="314"/>
              </a:cxn>
              <a:cxn ang="0">
                <a:pos x="19" y="305"/>
              </a:cxn>
              <a:cxn ang="0">
                <a:pos x="13" y="295"/>
              </a:cxn>
              <a:cxn ang="0">
                <a:pos x="9" y="285"/>
              </a:cxn>
              <a:cxn ang="0">
                <a:pos x="4" y="275"/>
              </a:cxn>
              <a:cxn ang="0">
                <a:pos x="1" y="267"/>
              </a:cxn>
              <a:cxn ang="0">
                <a:pos x="0" y="259"/>
              </a:cxn>
              <a:cxn ang="0">
                <a:pos x="1" y="251"/>
              </a:cxn>
              <a:cxn ang="0">
                <a:pos x="2" y="243"/>
              </a:cxn>
              <a:cxn ang="0">
                <a:pos x="3" y="236"/>
              </a:cxn>
              <a:cxn ang="0">
                <a:pos x="6" y="230"/>
              </a:cxn>
              <a:cxn ang="0">
                <a:pos x="11" y="218"/>
              </a:cxn>
              <a:cxn ang="0">
                <a:pos x="19" y="207"/>
              </a:cxn>
              <a:cxn ang="0">
                <a:pos x="26" y="197"/>
              </a:cxn>
              <a:cxn ang="0">
                <a:pos x="34" y="185"/>
              </a:cxn>
              <a:cxn ang="0">
                <a:pos x="41" y="173"/>
              </a:cxn>
              <a:cxn ang="0">
                <a:pos x="47" y="160"/>
              </a:cxn>
              <a:cxn ang="0">
                <a:pos x="26" y="73"/>
              </a:cxn>
              <a:cxn ang="0">
                <a:pos x="26" y="50"/>
              </a:cxn>
              <a:cxn ang="0">
                <a:pos x="24" y="33"/>
              </a:cxn>
              <a:cxn ang="0">
                <a:pos x="24" y="25"/>
              </a:cxn>
              <a:cxn ang="0">
                <a:pos x="24" y="16"/>
              </a:cxn>
              <a:cxn ang="0">
                <a:pos x="25" y="8"/>
              </a:cxn>
              <a:cxn ang="0">
                <a:pos x="26" y="0"/>
              </a:cxn>
              <a:cxn ang="0">
                <a:pos x="180" y="0"/>
              </a:cxn>
              <a:cxn ang="0">
                <a:pos x="220" y="129"/>
              </a:cxn>
              <a:cxn ang="0">
                <a:pos x="220" y="210"/>
              </a:cxn>
              <a:cxn ang="0">
                <a:pos x="220" y="220"/>
              </a:cxn>
              <a:cxn ang="0">
                <a:pos x="221" y="230"/>
              </a:cxn>
              <a:cxn ang="0">
                <a:pos x="223" y="240"/>
              </a:cxn>
              <a:cxn ang="0">
                <a:pos x="225" y="250"/>
              </a:cxn>
              <a:cxn ang="0">
                <a:pos x="228" y="259"/>
              </a:cxn>
              <a:cxn ang="0">
                <a:pos x="234" y="268"/>
              </a:cxn>
              <a:cxn ang="0">
                <a:pos x="239" y="278"/>
              </a:cxn>
              <a:cxn ang="0">
                <a:pos x="246" y="289"/>
              </a:cxn>
              <a:cxn ang="0">
                <a:pos x="224" y="295"/>
              </a:cxn>
              <a:cxn ang="0">
                <a:pos x="202" y="302"/>
              </a:cxn>
              <a:cxn ang="0">
                <a:pos x="181" y="310"/>
              </a:cxn>
              <a:cxn ang="0">
                <a:pos x="160" y="319"/>
              </a:cxn>
              <a:cxn ang="0">
                <a:pos x="141" y="328"/>
              </a:cxn>
              <a:cxn ang="0">
                <a:pos x="120" y="338"/>
              </a:cxn>
              <a:cxn ang="0">
                <a:pos x="100" y="347"/>
              </a:cxn>
              <a:cxn ang="0">
                <a:pos x="80" y="358"/>
              </a:cxn>
              <a:cxn ang="0">
                <a:pos x="75" y="363"/>
              </a:cxn>
              <a:cxn ang="0">
                <a:pos x="69" y="367"/>
              </a:cxn>
              <a:cxn ang="0">
                <a:pos x="62" y="372"/>
              </a:cxn>
              <a:cxn ang="0">
                <a:pos x="54" y="376"/>
              </a:cxn>
              <a:cxn ang="0">
                <a:pos x="46" y="379"/>
              </a:cxn>
              <a:cxn ang="0">
                <a:pos x="36" y="380"/>
              </a:cxn>
              <a:cxn ang="0">
                <a:pos x="31" y="380"/>
              </a:cxn>
              <a:cxn ang="0">
                <a:pos x="25" y="379"/>
              </a:cxn>
              <a:cxn ang="0">
                <a:pos x="20" y="378"/>
              </a:cxn>
              <a:cxn ang="0">
                <a:pos x="13" y="376"/>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5" name="Freeform 267"/>
          <p:cNvSpPr>
            <a:spLocks/>
          </p:cNvSpPr>
          <p:nvPr>
            <p:custDataLst>
              <p:tags r:id="rId194"/>
            </p:custDataLst>
          </p:nvPr>
        </p:nvSpPr>
        <p:spPr bwMode="auto">
          <a:xfrm>
            <a:off x="3587750" y="3235325"/>
            <a:ext cx="87313" cy="58738"/>
          </a:xfrm>
          <a:custGeom>
            <a:avLst/>
            <a:gdLst/>
            <a:ahLst/>
            <a:cxnLst>
              <a:cxn ang="0">
                <a:pos x="7" y="20"/>
              </a:cxn>
              <a:cxn ang="0">
                <a:pos x="38" y="11"/>
              </a:cxn>
              <a:cxn ang="0">
                <a:pos x="67" y="5"/>
              </a:cxn>
              <a:cxn ang="0">
                <a:pos x="80" y="3"/>
              </a:cxn>
              <a:cxn ang="0">
                <a:pos x="94" y="2"/>
              </a:cxn>
              <a:cxn ang="0">
                <a:pos x="110" y="1"/>
              </a:cxn>
              <a:cxn ang="0">
                <a:pos x="126" y="0"/>
              </a:cxn>
              <a:cxn ang="0">
                <a:pos x="138" y="1"/>
              </a:cxn>
              <a:cxn ang="0">
                <a:pos x="149" y="1"/>
              </a:cxn>
              <a:cxn ang="0">
                <a:pos x="160" y="2"/>
              </a:cxn>
              <a:cxn ang="0">
                <a:pos x="169" y="4"/>
              </a:cxn>
              <a:cxn ang="0">
                <a:pos x="178" y="6"/>
              </a:cxn>
              <a:cxn ang="0">
                <a:pos x="184" y="11"/>
              </a:cxn>
              <a:cxn ang="0">
                <a:pos x="187" y="13"/>
              </a:cxn>
              <a:cxn ang="0">
                <a:pos x="189" y="18"/>
              </a:cxn>
              <a:cxn ang="0">
                <a:pos x="191" y="21"/>
              </a:cxn>
              <a:cxn ang="0">
                <a:pos x="193" y="26"/>
              </a:cxn>
              <a:cxn ang="0">
                <a:pos x="183" y="27"/>
              </a:cxn>
              <a:cxn ang="0">
                <a:pos x="173" y="28"/>
              </a:cxn>
              <a:cxn ang="0">
                <a:pos x="165" y="28"/>
              </a:cxn>
              <a:cxn ang="0">
                <a:pos x="156" y="28"/>
              </a:cxn>
              <a:cxn ang="0">
                <a:pos x="138" y="27"/>
              </a:cxn>
              <a:cxn ang="0">
                <a:pos x="120" y="26"/>
              </a:cxn>
              <a:cxn ang="0">
                <a:pos x="103" y="26"/>
              </a:cxn>
              <a:cxn ang="0">
                <a:pos x="89" y="28"/>
              </a:cxn>
              <a:cxn ang="0">
                <a:pos x="76" y="30"/>
              </a:cxn>
              <a:cxn ang="0">
                <a:pos x="63" y="32"/>
              </a:cxn>
              <a:cxn ang="0">
                <a:pos x="49" y="34"/>
              </a:cxn>
              <a:cxn ang="0">
                <a:pos x="35" y="36"/>
              </a:cxn>
              <a:cxn ang="0">
                <a:pos x="19" y="37"/>
              </a:cxn>
              <a:cxn ang="0">
                <a:pos x="0" y="38"/>
              </a:cxn>
              <a:cxn ang="0">
                <a:pos x="0" y="33"/>
              </a:cxn>
              <a:cxn ang="0">
                <a:pos x="1" y="29"/>
              </a:cxn>
              <a:cxn ang="0">
                <a:pos x="3" y="24"/>
              </a:cxn>
              <a:cxn ang="0">
                <a:pos x="7" y="20"/>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6" name="Freeform 268"/>
          <p:cNvSpPr>
            <a:spLocks/>
          </p:cNvSpPr>
          <p:nvPr>
            <p:custDataLst>
              <p:tags r:id="rId195"/>
            </p:custDataLst>
          </p:nvPr>
        </p:nvSpPr>
        <p:spPr bwMode="auto">
          <a:xfrm>
            <a:off x="4013200" y="3313113"/>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7" name="Freeform 269"/>
          <p:cNvSpPr>
            <a:spLocks/>
          </p:cNvSpPr>
          <p:nvPr>
            <p:custDataLst>
              <p:tags r:id="rId196"/>
            </p:custDataLst>
          </p:nvPr>
        </p:nvSpPr>
        <p:spPr bwMode="auto">
          <a:xfrm>
            <a:off x="4038600" y="3275013"/>
            <a:ext cx="76200" cy="188912"/>
          </a:xfrm>
          <a:custGeom>
            <a:avLst/>
            <a:gdLst/>
            <a:ahLst/>
            <a:cxnLst>
              <a:cxn ang="0">
                <a:pos x="0" y="80"/>
              </a:cxn>
              <a:cxn ang="0">
                <a:pos x="9" y="72"/>
              </a:cxn>
              <a:cxn ang="0">
                <a:pos x="17" y="65"/>
              </a:cxn>
              <a:cxn ang="0">
                <a:pos x="25" y="60"/>
              </a:cxn>
              <a:cxn ang="0">
                <a:pos x="33" y="56"/>
              </a:cxn>
              <a:cxn ang="0">
                <a:pos x="40" y="50"/>
              </a:cxn>
              <a:cxn ang="0">
                <a:pos x="67" y="50"/>
              </a:cxn>
              <a:cxn ang="0">
                <a:pos x="94" y="0"/>
              </a:cxn>
              <a:cxn ang="0">
                <a:pos x="101" y="3"/>
              </a:cxn>
              <a:cxn ang="0">
                <a:pos x="108" y="7"/>
              </a:cxn>
              <a:cxn ang="0">
                <a:pos x="116" y="12"/>
              </a:cxn>
              <a:cxn ang="0">
                <a:pos x="123" y="18"/>
              </a:cxn>
              <a:cxn ang="0">
                <a:pos x="131" y="22"/>
              </a:cxn>
              <a:cxn ang="0">
                <a:pos x="139" y="27"/>
              </a:cxn>
              <a:cxn ang="0">
                <a:pos x="145" y="29"/>
              </a:cxn>
              <a:cxn ang="0">
                <a:pos x="153" y="30"/>
              </a:cxn>
              <a:cxn ang="0">
                <a:pos x="163" y="39"/>
              </a:cxn>
              <a:cxn ang="0">
                <a:pos x="173" y="50"/>
              </a:cxn>
              <a:cxn ang="0">
                <a:pos x="173" y="61"/>
              </a:cxn>
              <a:cxn ang="0">
                <a:pos x="173" y="69"/>
              </a:cxn>
              <a:cxn ang="0">
                <a:pos x="173" y="80"/>
              </a:cxn>
              <a:cxn ang="0">
                <a:pos x="173" y="98"/>
              </a:cxn>
              <a:cxn ang="0">
                <a:pos x="173" y="109"/>
              </a:cxn>
              <a:cxn ang="0">
                <a:pos x="171" y="118"/>
              </a:cxn>
              <a:cxn ang="0">
                <a:pos x="167" y="127"/>
              </a:cxn>
              <a:cxn ang="0">
                <a:pos x="163" y="135"/>
              </a:cxn>
              <a:cxn ang="0">
                <a:pos x="152" y="151"/>
              </a:cxn>
              <a:cxn ang="0">
                <a:pos x="140" y="167"/>
              </a:cxn>
              <a:cxn ang="0">
                <a:pos x="128" y="183"/>
              </a:cxn>
              <a:cxn ang="0">
                <a:pos x="117" y="200"/>
              </a:cxn>
              <a:cxn ang="0">
                <a:pos x="112" y="209"/>
              </a:cxn>
              <a:cxn ang="0">
                <a:pos x="109" y="219"/>
              </a:cxn>
              <a:cxn ang="0">
                <a:pos x="108" y="229"/>
              </a:cxn>
              <a:cxn ang="0">
                <a:pos x="107" y="240"/>
              </a:cxn>
              <a:cxn ang="0">
                <a:pos x="108" y="273"/>
              </a:cxn>
              <a:cxn ang="0">
                <a:pos x="109" y="293"/>
              </a:cxn>
              <a:cxn ang="0">
                <a:pos x="110" y="302"/>
              </a:cxn>
              <a:cxn ang="0">
                <a:pos x="109" y="313"/>
              </a:cxn>
              <a:cxn ang="0">
                <a:pos x="109" y="327"/>
              </a:cxn>
              <a:cxn ang="0">
                <a:pos x="107" y="345"/>
              </a:cxn>
              <a:cxn ang="0">
                <a:pos x="97" y="346"/>
              </a:cxn>
              <a:cxn ang="0">
                <a:pos x="88" y="347"/>
              </a:cxn>
              <a:cxn ang="0">
                <a:pos x="79" y="349"/>
              </a:cxn>
              <a:cxn ang="0">
                <a:pos x="71" y="351"/>
              </a:cxn>
              <a:cxn ang="0">
                <a:pos x="63" y="353"/>
              </a:cxn>
              <a:cxn ang="0">
                <a:pos x="55" y="355"/>
              </a:cxn>
              <a:cxn ang="0">
                <a:pos x="48" y="357"/>
              </a:cxn>
              <a:cxn ang="0">
                <a:pos x="40" y="357"/>
              </a:cxn>
              <a:cxn ang="0">
                <a:pos x="40" y="216"/>
              </a:cxn>
              <a:cxn ang="0">
                <a:pos x="40" y="206"/>
              </a:cxn>
              <a:cxn ang="0">
                <a:pos x="39" y="197"/>
              </a:cxn>
              <a:cxn ang="0">
                <a:pos x="37" y="188"/>
              </a:cxn>
              <a:cxn ang="0">
                <a:pos x="34" y="179"/>
              </a:cxn>
              <a:cxn ang="0">
                <a:pos x="28" y="161"/>
              </a:cxn>
              <a:cxn ang="0">
                <a:pos x="20" y="143"/>
              </a:cxn>
              <a:cxn ang="0">
                <a:pos x="13" y="126"/>
              </a:cxn>
              <a:cxn ang="0">
                <a:pos x="7" y="110"/>
              </a:cxn>
              <a:cxn ang="0">
                <a:pos x="4" y="101"/>
              </a:cxn>
              <a:cxn ang="0">
                <a:pos x="3" y="94"/>
              </a:cxn>
              <a:cxn ang="0">
                <a:pos x="0" y="87"/>
              </a:cxn>
              <a:cxn ang="0">
                <a:pos x="0" y="80"/>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8" name="Freeform 270"/>
          <p:cNvSpPr>
            <a:spLocks/>
          </p:cNvSpPr>
          <p:nvPr>
            <p:custDataLst>
              <p:tags r:id="rId197"/>
            </p:custDataLst>
          </p:nvPr>
        </p:nvSpPr>
        <p:spPr bwMode="auto">
          <a:xfrm>
            <a:off x="4767263" y="4479925"/>
            <a:ext cx="25400" cy="60325"/>
          </a:xfrm>
          <a:custGeom>
            <a:avLst/>
            <a:gdLst/>
            <a:ahLst/>
            <a:cxnLst>
              <a:cxn ang="0">
                <a:pos x="10" y="0"/>
              </a:cxn>
              <a:cxn ang="0">
                <a:pos x="6" y="14"/>
              </a:cxn>
              <a:cxn ang="0">
                <a:pos x="2" y="26"/>
              </a:cxn>
              <a:cxn ang="0">
                <a:pos x="0" y="36"/>
              </a:cxn>
              <a:cxn ang="0">
                <a:pos x="0" y="43"/>
              </a:cxn>
              <a:cxn ang="0">
                <a:pos x="0" y="50"/>
              </a:cxn>
              <a:cxn ang="0">
                <a:pos x="2" y="56"/>
              </a:cxn>
              <a:cxn ang="0">
                <a:pos x="6" y="61"/>
              </a:cxn>
              <a:cxn ang="0">
                <a:pos x="10" y="68"/>
              </a:cxn>
              <a:cxn ang="0">
                <a:pos x="50" y="74"/>
              </a:cxn>
              <a:cxn ang="0">
                <a:pos x="50" y="51"/>
              </a:cxn>
              <a:cxn ang="0">
                <a:pos x="50" y="34"/>
              </a:cxn>
              <a:cxn ang="0">
                <a:pos x="50" y="19"/>
              </a:cxn>
              <a:cxn ang="0">
                <a:pos x="50" y="0"/>
              </a:cxn>
              <a:cxn ang="0">
                <a:pos x="38" y="0"/>
              </a:cxn>
              <a:cxn ang="0">
                <a:pos x="25" y="0"/>
              </a:cxn>
              <a:cxn ang="0">
                <a:pos x="14" y="0"/>
              </a:cxn>
              <a:cxn ang="0">
                <a:pos x="10" y="0"/>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9" name="Freeform 271"/>
          <p:cNvSpPr>
            <a:spLocks/>
          </p:cNvSpPr>
          <p:nvPr>
            <p:custDataLst>
              <p:tags r:id="rId198"/>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0" name="Freeform 272"/>
          <p:cNvSpPr>
            <a:spLocks/>
          </p:cNvSpPr>
          <p:nvPr>
            <p:custDataLst>
              <p:tags r:id="rId199"/>
            </p:custDataLst>
          </p:nvPr>
        </p:nvSpPr>
        <p:spPr bwMode="auto">
          <a:xfrm>
            <a:off x="6880225" y="2290763"/>
            <a:ext cx="120650" cy="171450"/>
          </a:xfrm>
          <a:custGeom>
            <a:avLst/>
            <a:gdLst/>
            <a:ahLst/>
            <a:cxnLst>
              <a:cxn ang="0">
                <a:pos x="240" y="9"/>
              </a:cxn>
              <a:cxn ang="0">
                <a:pos x="240" y="28"/>
              </a:cxn>
              <a:cxn ang="0">
                <a:pos x="249" y="42"/>
              </a:cxn>
              <a:cxn ang="0">
                <a:pos x="245" y="55"/>
              </a:cxn>
              <a:cxn ang="0">
                <a:pos x="225" y="50"/>
              </a:cxn>
              <a:cxn ang="0">
                <a:pos x="210" y="51"/>
              </a:cxn>
              <a:cxn ang="0">
                <a:pos x="195" y="65"/>
              </a:cxn>
              <a:cxn ang="0">
                <a:pos x="193" y="78"/>
              </a:cxn>
              <a:cxn ang="0">
                <a:pos x="198" y="89"/>
              </a:cxn>
              <a:cxn ang="0">
                <a:pos x="215" y="110"/>
              </a:cxn>
              <a:cxn ang="0">
                <a:pos x="224" y="122"/>
              </a:cxn>
              <a:cxn ang="0">
                <a:pos x="225" y="133"/>
              </a:cxn>
              <a:cxn ang="0">
                <a:pos x="222" y="143"/>
              </a:cxn>
              <a:cxn ang="0">
                <a:pos x="207" y="154"/>
              </a:cxn>
              <a:cxn ang="0">
                <a:pos x="200" y="160"/>
              </a:cxn>
              <a:cxn ang="0">
                <a:pos x="181" y="166"/>
              </a:cxn>
              <a:cxn ang="0">
                <a:pos x="164" y="178"/>
              </a:cxn>
              <a:cxn ang="0">
                <a:pos x="160" y="191"/>
              </a:cxn>
              <a:cxn ang="0">
                <a:pos x="173" y="207"/>
              </a:cxn>
              <a:cxn ang="0">
                <a:pos x="189" y="215"/>
              </a:cxn>
              <a:cxn ang="0">
                <a:pos x="214" y="227"/>
              </a:cxn>
              <a:cxn ang="0">
                <a:pos x="245" y="259"/>
              </a:cxn>
              <a:cxn ang="0">
                <a:pos x="251" y="285"/>
              </a:cxn>
              <a:cxn ang="0">
                <a:pos x="220" y="291"/>
              </a:cxn>
              <a:cxn ang="0">
                <a:pos x="207" y="298"/>
              </a:cxn>
              <a:cxn ang="0">
                <a:pos x="198" y="312"/>
              </a:cxn>
              <a:cxn ang="0">
                <a:pos x="189" y="326"/>
              </a:cxn>
              <a:cxn ang="0">
                <a:pos x="170" y="321"/>
              </a:cxn>
              <a:cxn ang="0">
                <a:pos x="167" y="316"/>
              </a:cxn>
              <a:cxn ang="0">
                <a:pos x="154" y="310"/>
              </a:cxn>
              <a:cxn ang="0">
                <a:pos x="139" y="301"/>
              </a:cxn>
              <a:cxn ang="0">
                <a:pos x="126" y="295"/>
              </a:cxn>
              <a:cxn ang="0">
                <a:pos x="98" y="290"/>
              </a:cxn>
              <a:cxn ang="0">
                <a:pos x="63" y="277"/>
              </a:cxn>
              <a:cxn ang="0">
                <a:pos x="54" y="268"/>
              </a:cxn>
              <a:cxn ang="0">
                <a:pos x="55" y="256"/>
              </a:cxn>
              <a:cxn ang="0">
                <a:pos x="70" y="244"/>
              </a:cxn>
              <a:cxn ang="0">
                <a:pos x="59" y="221"/>
              </a:cxn>
              <a:cxn ang="0">
                <a:pos x="34" y="194"/>
              </a:cxn>
              <a:cxn ang="0">
                <a:pos x="13" y="182"/>
              </a:cxn>
              <a:cxn ang="0">
                <a:pos x="4" y="171"/>
              </a:cxn>
              <a:cxn ang="0">
                <a:pos x="19" y="152"/>
              </a:cxn>
              <a:cxn ang="0">
                <a:pos x="54" y="124"/>
              </a:cxn>
              <a:cxn ang="0">
                <a:pos x="73" y="105"/>
              </a:cxn>
              <a:cxn ang="0">
                <a:pos x="88" y="92"/>
              </a:cxn>
              <a:cxn ang="0">
                <a:pos x="110" y="88"/>
              </a:cxn>
              <a:cxn ang="0">
                <a:pos x="144" y="70"/>
              </a:cxn>
              <a:cxn ang="0">
                <a:pos x="168" y="46"/>
              </a:cxn>
              <a:cxn ang="0">
                <a:pos x="191" y="21"/>
              </a:cxn>
              <a:cxn ang="0">
                <a:pos x="220" y="4"/>
              </a:cxn>
              <a:cxn ang="0">
                <a:pos x="238" y="0"/>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1" name="Freeform 273"/>
          <p:cNvSpPr>
            <a:spLocks/>
          </p:cNvSpPr>
          <p:nvPr>
            <p:custDataLst>
              <p:tags r:id="rId200"/>
            </p:custDataLst>
          </p:nvPr>
        </p:nvSpPr>
        <p:spPr bwMode="auto">
          <a:xfrm>
            <a:off x="5951538" y="2705100"/>
            <a:ext cx="206375" cy="123825"/>
          </a:xfrm>
          <a:custGeom>
            <a:avLst/>
            <a:gdLst/>
            <a:ahLst/>
            <a:cxnLst>
              <a:cxn ang="0">
                <a:pos x="86" y="0"/>
              </a:cxn>
              <a:cxn ang="0">
                <a:pos x="92" y="7"/>
              </a:cxn>
              <a:cxn ang="0">
                <a:pos x="102" y="13"/>
              </a:cxn>
              <a:cxn ang="0">
                <a:pos x="125" y="23"/>
              </a:cxn>
              <a:cxn ang="0">
                <a:pos x="159" y="37"/>
              </a:cxn>
              <a:cxn ang="0">
                <a:pos x="223" y="77"/>
              </a:cxn>
              <a:cxn ang="0">
                <a:pos x="253" y="97"/>
              </a:cxn>
              <a:cxn ang="0">
                <a:pos x="283" y="113"/>
              </a:cxn>
              <a:cxn ang="0">
                <a:pos x="316" y="127"/>
              </a:cxn>
              <a:cxn ang="0">
                <a:pos x="355" y="139"/>
              </a:cxn>
              <a:cxn ang="0">
                <a:pos x="399" y="146"/>
              </a:cxn>
              <a:cxn ang="0">
                <a:pos x="451" y="148"/>
              </a:cxn>
              <a:cxn ang="0">
                <a:pos x="452" y="187"/>
              </a:cxn>
              <a:cxn ang="0">
                <a:pos x="459" y="211"/>
              </a:cxn>
              <a:cxn ang="0">
                <a:pos x="467" y="227"/>
              </a:cxn>
              <a:cxn ang="0">
                <a:pos x="467" y="236"/>
              </a:cxn>
              <a:cxn ang="0">
                <a:pos x="451" y="236"/>
              </a:cxn>
              <a:cxn ang="0">
                <a:pos x="416" y="231"/>
              </a:cxn>
              <a:cxn ang="0">
                <a:pos x="362" y="219"/>
              </a:cxn>
              <a:cxn ang="0">
                <a:pos x="315" y="207"/>
              </a:cxn>
              <a:cxn ang="0">
                <a:pos x="294" y="203"/>
              </a:cxn>
              <a:cxn ang="0">
                <a:pos x="287" y="199"/>
              </a:cxn>
              <a:cxn ang="0">
                <a:pos x="277" y="190"/>
              </a:cxn>
              <a:cxn ang="0">
                <a:pos x="267" y="178"/>
              </a:cxn>
              <a:cxn ang="0">
                <a:pos x="255" y="166"/>
              </a:cxn>
              <a:cxn ang="0">
                <a:pos x="240" y="159"/>
              </a:cxn>
              <a:cxn ang="0">
                <a:pos x="227" y="159"/>
              </a:cxn>
              <a:cxn ang="0">
                <a:pos x="205" y="163"/>
              </a:cxn>
              <a:cxn ang="0">
                <a:pos x="183" y="167"/>
              </a:cxn>
              <a:cxn ang="0">
                <a:pos x="169" y="168"/>
              </a:cxn>
              <a:cxn ang="0">
                <a:pos x="158" y="164"/>
              </a:cxn>
              <a:cxn ang="0">
                <a:pos x="148" y="155"/>
              </a:cxn>
              <a:cxn ang="0">
                <a:pos x="139" y="148"/>
              </a:cxn>
              <a:cxn ang="0">
                <a:pos x="122" y="145"/>
              </a:cxn>
              <a:cxn ang="0">
                <a:pos x="92" y="135"/>
              </a:cxn>
              <a:cxn ang="0">
                <a:pos x="48" y="117"/>
              </a:cxn>
              <a:cxn ang="0">
                <a:pos x="12" y="96"/>
              </a:cxn>
              <a:cxn ang="0">
                <a:pos x="7" y="0"/>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2" name="Freeform 274"/>
          <p:cNvSpPr>
            <a:spLocks/>
          </p:cNvSpPr>
          <p:nvPr>
            <p:custDataLst>
              <p:tags r:id="rId201"/>
            </p:custDataLst>
          </p:nvPr>
        </p:nvSpPr>
        <p:spPr bwMode="auto">
          <a:xfrm>
            <a:off x="6167438" y="2760663"/>
            <a:ext cx="73025" cy="65087"/>
          </a:xfrm>
          <a:custGeom>
            <a:avLst/>
            <a:gdLst/>
            <a:ahLst/>
            <a:cxnLst>
              <a:cxn ang="0">
                <a:pos x="167" y="43"/>
              </a:cxn>
              <a:cxn ang="0">
                <a:pos x="164" y="54"/>
              </a:cxn>
              <a:cxn ang="0">
                <a:pos x="161" y="66"/>
              </a:cxn>
              <a:cxn ang="0">
                <a:pos x="155" y="79"/>
              </a:cxn>
              <a:cxn ang="0">
                <a:pos x="150" y="93"/>
              </a:cxn>
              <a:cxn ang="0">
                <a:pos x="146" y="99"/>
              </a:cxn>
              <a:cxn ang="0">
                <a:pos x="142" y="105"/>
              </a:cxn>
              <a:cxn ang="0">
                <a:pos x="138" y="110"/>
              </a:cxn>
              <a:cxn ang="0">
                <a:pos x="132" y="114"/>
              </a:cxn>
              <a:cxn ang="0">
                <a:pos x="127" y="118"/>
              </a:cxn>
              <a:cxn ang="0">
                <a:pos x="121" y="121"/>
              </a:cxn>
              <a:cxn ang="0">
                <a:pos x="115" y="122"/>
              </a:cxn>
              <a:cxn ang="0">
                <a:pos x="107" y="123"/>
              </a:cxn>
              <a:cxn ang="0">
                <a:pos x="100" y="122"/>
              </a:cxn>
              <a:cxn ang="0">
                <a:pos x="92" y="119"/>
              </a:cxn>
              <a:cxn ang="0">
                <a:pos x="87" y="116"/>
              </a:cxn>
              <a:cxn ang="0">
                <a:pos x="84" y="113"/>
              </a:cxn>
              <a:cxn ang="0">
                <a:pos x="82" y="109"/>
              </a:cxn>
              <a:cxn ang="0">
                <a:pos x="81" y="105"/>
              </a:cxn>
              <a:cxn ang="0">
                <a:pos x="71" y="104"/>
              </a:cxn>
              <a:cxn ang="0">
                <a:pos x="61" y="103"/>
              </a:cxn>
              <a:cxn ang="0">
                <a:pos x="51" y="101"/>
              </a:cxn>
              <a:cxn ang="0">
                <a:pos x="41" y="98"/>
              </a:cxn>
              <a:cxn ang="0">
                <a:pos x="21" y="92"/>
              </a:cxn>
              <a:cxn ang="0">
                <a:pos x="0" y="86"/>
              </a:cxn>
              <a:cxn ang="0">
                <a:pos x="2" y="77"/>
              </a:cxn>
              <a:cxn ang="0">
                <a:pos x="5" y="67"/>
              </a:cxn>
              <a:cxn ang="0">
                <a:pos x="9" y="56"/>
              </a:cxn>
              <a:cxn ang="0">
                <a:pos x="15" y="43"/>
              </a:cxn>
              <a:cxn ang="0">
                <a:pos x="20" y="43"/>
              </a:cxn>
              <a:cxn ang="0">
                <a:pos x="26" y="42"/>
              </a:cxn>
              <a:cxn ang="0">
                <a:pos x="30" y="41"/>
              </a:cxn>
              <a:cxn ang="0">
                <a:pos x="33" y="38"/>
              </a:cxn>
              <a:cxn ang="0">
                <a:pos x="40" y="33"/>
              </a:cxn>
              <a:cxn ang="0">
                <a:pos x="45" y="26"/>
              </a:cxn>
              <a:cxn ang="0">
                <a:pos x="52" y="12"/>
              </a:cxn>
              <a:cxn ang="0">
                <a:pos x="61" y="0"/>
              </a:cxn>
              <a:cxn ang="0">
                <a:pos x="64" y="4"/>
              </a:cxn>
              <a:cxn ang="0">
                <a:pos x="67" y="7"/>
              </a:cxn>
              <a:cxn ang="0">
                <a:pos x="73" y="11"/>
              </a:cxn>
              <a:cxn ang="0">
                <a:pos x="78" y="14"/>
              </a:cxn>
              <a:cxn ang="0">
                <a:pos x="92" y="21"/>
              </a:cxn>
              <a:cxn ang="0">
                <a:pos x="107" y="28"/>
              </a:cxn>
              <a:cxn ang="0">
                <a:pos x="122" y="35"/>
              </a:cxn>
              <a:cxn ang="0">
                <a:pos x="139" y="39"/>
              </a:cxn>
              <a:cxn ang="0">
                <a:pos x="153" y="42"/>
              </a:cxn>
              <a:cxn ang="0">
                <a:pos x="167" y="4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3" name="Freeform 275"/>
          <p:cNvSpPr>
            <a:spLocks/>
          </p:cNvSpPr>
          <p:nvPr>
            <p:custDataLst>
              <p:tags r:id="rId202"/>
            </p:custDataLst>
          </p:nvPr>
        </p:nvSpPr>
        <p:spPr bwMode="auto">
          <a:xfrm>
            <a:off x="6157913" y="2832100"/>
            <a:ext cx="133350" cy="166688"/>
          </a:xfrm>
          <a:custGeom>
            <a:avLst/>
            <a:gdLst/>
            <a:ahLst/>
            <a:cxnLst>
              <a:cxn ang="0">
                <a:pos x="259" y="160"/>
              </a:cxn>
              <a:cxn ang="0">
                <a:pos x="252" y="173"/>
              </a:cxn>
              <a:cxn ang="0">
                <a:pos x="243" y="182"/>
              </a:cxn>
              <a:cxn ang="0">
                <a:pos x="233" y="186"/>
              </a:cxn>
              <a:cxn ang="0">
                <a:pos x="223" y="184"/>
              </a:cxn>
              <a:cxn ang="0">
                <a:pos x="214" y="178"/>
              </a:cxn>
              <a:cxn ang="0">
                <a:pos x="209" y="169"/>
              </a:cxn>
              <a:cxn ang="0">
                <a:pos x="206" y="160"/>
              </a:cxn>
              <a:cxn ang="0">
                <a:pos x="209" y="148"/>
              </a:cxn>
              <a:cxn ang="0">
                <a:pos x="213" y="136"/>
              </a:cxn>
              <a:cxn ang="0">
                <a:pos x="230" y="114"/>
              </a:cxn>
              <a:cxn ang="0">
                <a:pos x="246" y="93"/>
              </a:cxn>
              <a:cxn ang="0">
                <a:pos x="250" y="82"/>
              </a:cxn>
              <a:cxn ang="0">
                <a:pos x="253" y="69"/>
              </a:cxn>
              <a:cxn ang="0">
                <a:pos x="129" y="68"/>
              </a:cxn>
              <a:cxn ang="0">
                <a:pos x="119" y="59"/>
              </a:cxn>
              <a:cxn ang="0">
                <a:pos x="112" y="45"/>
              </a:cxn>
              <a:cxn ang="0">
                <a:pos x="108" y="28"/>
              </a:cxn>
              <a:cxn ang="0">
                <a:pos x="101" y="19"/>
              </a:cxn>
              <a:cxn ang="0">
                <a:pos x="90" y="17"/>
              </a:cxn>
              <a:cxn ang="0">
                <a:pos x="80" y="12"/>
              </a:cxn>
              <a:cxn ang="0">
                <a:pos x="75" y="4"/>
              </a:cxn>
              <a:cxn ang="0">
                <a:pos x="65" y="0"/>
              </a:cxn>
              <a:cxn ang="0">
                <a:pos x="49" y="0"/>
              </a:cxn>
              <a:cxn ang="0">
                <a:pos x="34" y="1"/>
              </a:cxn>
              <a:cxn ang="0">
                <a:pos x="22" y="5"/>
              </a:cxn>
              <a:cxn ang="0">
                <a:pos x="10" y="14"/>
              </a:cxn>
              <a:cxn ang="0">
                <a:pos x="1" y="25"/>
              </a:cxn>
              <a:cxn ang="0">
                <a:pos x="2" y="35"/>
              </a:cxn>
              <a:cxn ang="0">
                <a:pos x="15" y="46"/>
              </a:cxn>
              <a:cxn ang="0">
                <a:pos x="35" y="58"/>
              </a:cxn>
              <a:cxn ang="0">
                <a:pos x="54" y="67"/>
              </a:cxn>
              <a:cxn ang="0">
                <a:pos x="47" y="79"/>
              </a:cxn>
              <a:cxn ang="0">
                <a:pos x="25" y="97"/>
              </a:cxn>
              <a:cxn ang="0">
                <a:pos x="17" y="107"/>
              </a:cxn>
              <a:cxn ang="0">
                <a:pos x="14" y="114"/>
              </a:cxn>
              <a:cxn ang="0">
                <a:pos x="14" y="122"/>
              </a:cxn>
              <a:cxn ang="0">
                <a:pos x="18" y="129"/>
              </a:cxn>
              <a:cxn ang="0">
                <a:pos x="28" y="141"/>
              </a:cxn>
              <a:cxn ang="0">
                <a:pos x="47" y="156"/>
              </a:cxn>
              <a:cxn ang="0">
                <a:pos x="64" y="164"/>
              </a:cxn>
              <a:cxn ang="0">
                <a:pos x="75" y="166"/>
              </a:cxn>
              <a:cxn ang="0">
                <a:pos x="107" y="271"/>
              </a:cxn>
              <a:cxn ang="0">
                <a:pos x="108" y="263"/>
              </a:cxn>
              <a:cxn ang="0">
                <a:pos x="112" y="256"/>
              </a:cxn>
              <a:cxn ang="0">
                <a:pos x="127" y="246"/>
              </a:cxn>
              <a:cxn ang="0">
                <a:pos x="148" y="240"/>
              </a:cxn>
              <a:cxn ang="0">
                <a:pos x="174" y="235"/>
              </a:cxn>
              <a:cxn ang="0">
                <a:pos x="174" y="210"/>
              </a:cxn>
              <a:cxn ang="0">
                <a:pos x="183" y="212"/>
              </a:cxn>
              <a:cxn ang="0">
                <a:pos x="193" y="212"/>
              </a:cxn>
              <a:cxn ang="0">
                <a:pos x="213" y="210"/>
              </a:cxn>
              <a:cxn ang="0">
                <a:pos x="232" y="261"/>
              </a:cxn>
              <a:cxn ang="0">
                <a:pos x="259" y="321"/>
              </a:cxn>
              <a:cxn ang="0">
                <a:pos x="272" y="311"/>
              </a:cxn>
              <a:cxn ang="0">
                <a:pos x="282" y="302"/>
              </a:cxn>
              <a:cxn ang="0">
                <a:pos x="295" y="280"/>
              </a:cxn>
              <a:cxn ang="0">
                <a:pos x="306" y="23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4" name="Freeform 276"/>
          <p:cNvSpPr>
            <a:spLocks/>
          </p:cNvSpPr>
          <p:nvPr>
            <p:custDataLst>
              <p:tags r:id="rId203"/>
            </p:custDataLst>
          </p:nvPr>
        </p:nvSpPr>
        <p:spPr bwMode="auto">
          <a:xfrm>
            <a:off x="6475413" y="2947988"/>
            <a:ext cx="201612" cy="269875"/>
          </a:xfrm>
          <a:custGeom>
            <a:avLst/>
            <a:gdLst/>
            <a:ahLst/>
            <a:cxnLst>
              <a:cxn ang="0">
                <a:pos x="94" y="12"/>
              </a:cxn>
              <a:cxn ang="0">
                <a:pos x="67" y="32"/>
              </a:cxn>
              <a:cxn ang="0">
                <a:pos x="40" y="49"/>
              </a:cxn>
              <a:cxn ang="0">
                <a:pos x="27" y="82"/>
              </a:cxn>
              <a:cxn ang="0">
                <a:pos x="8" y="118"/>
              </a:cxn>
              <a:cxn ang="0">
                <a:pos x="7" y="136"/>
              </a:cxn>
              <a:cxn ang="0">
                <a:pos x="30" y="153"/>
              </a:cxn>
              <a:cxn ang="0">
                <a:pos x="50" y="168"/>
              </a:cxn>
              <a:cxn ang="0">
                <a:pos x="62" y="172"/>
              </a:cxn>
              <a:cxn ang="0">
                <a:pos x="75" y="211"/>
              </a:cxn>
              <a:cxn ang="0">
                <a:pos x="84" y="272"/>
              </a:cxn>
              <a:cxn ang="0">
                <a:pos x="94" y="299"/>
              </a:cxn>
              <a:cxn ang="0">
                <a:pos x="104" y="302"/>
              </a:cxn>
              <a:cxn ang="0">
                <a:pos x="112" y="297"/>
              </a:cxn>
              <a:cxn ang="0">
                <a:pos x="128" y="268"/>
              </a:cxn>
              <a:cxn ang="0">
                <a:pos x="145" y="262"/>
              </a:cxn>
              <a:cxn ang="0">
                <a:pos x="160" y="272"/>
              </a:cxn>
              <a:cxn ang="0">
                <a:pos x="173" y="277"/>
              </a:cxn>
              <a:cxn ang="0">
                <a:pos x="183" y="274"/>
              </a:cxn>
              <a:cxn ang="0">
                <a:pos x="192" y="259"/>
              </a:cxn>
              <a:cxn ang="0">
                <a:pos x="203" y="244"/>
              </a:cxn>
              <a:cxn ang="0">
                <a:pos x="212" y="241"/>
              </a:cxn>
              <a:cxn ang="0">
                <a:pos x="241" y="247"/>
              </a:cxn>
              <a:cxn ang="0">
                <a:pos x="259" y="271"/>
              </a:cxn>
              <a:cxn ang="0">
                <a:pos x="308" y="336"/>
              </a:cxn>
              <a:cxn ang="0">
                <a:pos x="341" y="382"/>
              </a:cxn>
              <a:cxn ang="0">
                <a:pos x="358" y="419"/>
              </a:cxn>
              <a:cxn ang="0">
                <a:pos x="366" y="457"/>
              </a:cxn>
              <a:cxn ang="0">
                <a:pos x="359" y="470"/>
              </a:cxn>
              <a:cxn ang="0">
                <a:pos x="339" y="487"/>
              </a:cxn>
              <a:cxn ang="0">
                <a:pos x="363" y="496"/>
              </a:cxn>
              <a:cxn ang="0">
                <a:pos x="392" y="518"/>
              </a:cxn>
              <a:cxn ang="0">
                <a:pos x="401" y="499"/>
              </a:cxn>
              <a:cxn ang="0">
                <a:pos x="413" y="489"/>
              </a:cxn>
              <a:cxn ang="0">
                <a:pos x="444" y="483"/>
              </a:cxn>
              <a:cxn ang="0">
                <a:pos x="468" y="438"/>
              </a:cxn>
              <a:cxn ang="0">
                <a:pos x="449" y="387"/>
              </a:cxn>
              <a:cxn ang="0">
                <a:pos x="421" y="347"/>
              </a:cxn>
              <a:cxn ang="0">
                <a:pos x="345" y="277"/>
              </a:cxn>
              <a:cxn ang="0">
                <a:pos x="279" y="218"/>
              </a:cxn>
              <a:cxn ang="0">
                <a:pos x="224" y="162"/>
              </a:cxn>
              <a:cxn ang="0">
                <a:pos x="179" y="105"/>
              </a:cxn>
              <a:cxn ang="0">
                <a:pos x="127" y="40"/>
              </a:cxn>
              <a:cxn ang="0">
                <a:pos x="115" y="14"/>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5" name="Freeform 277"/>
          <p:cNvSpPr>
            <a:spLocks/>
          </p:cNvSpPr>
          <p:nvPr>
            <p:custDataLst>
              <p:tags r:id="rId204"/>
            </p:custDataLst>
          </p:nvPr>
        </p:nvSpPr>
        <p:spPr bwMode="auto">
          <a:xfrm>
            <a:off x="6557963" y="3198813"/>
            <a:ext cx="133350" cy="130175"/>
          </a:xfrm>
          <a:custGeom>
            <a:avLst/>
            <a:gdLst/>
            <a:ahLst/>
            <a:cxnLst>
              <a:cxn ang="0">
                <a:pos x="152" y="19"/>
              </a:cxn>
              <a:cxn ang="0">
                <a:pos x="179" y="30"/>
              </a:cxn>
              <a:cxn ang="0">
                <a:pos x="196" y="30"/>
              </a:cxn>
              <a:cxn ang="0">
                <a:pos x="202" y="18"/>
              </a:cxn>
              <a:cxn ang="0">
                <a:pos x="210" y="10"/>
              </a:cxn>
              <a:cxn ang="0">
                <a:pos x="219" y="6"/>
              </a:cxn>
              <a:cxn ang="0">
                <a:pos x="245" y="2"/>
              </a:cxn>
              <a:cxn ang="0">
                <a:pos x="293" y="80"/>
              </a:cxn>
              <a:cxn ang="0">
                <a:pos x="266" y="107"/>
              </a:cxn>
              <a:cxn ang="0">
                <a:pos x="237" y="141"/>
              </a:cxn>
              <a:cxn ang="0">
                <a:pos x="225" y="159"/>
              </a:cxn>
              <a:cxn ang="0">
                <a:pos x="215" y="178"/>
              </a:cxn>
              <a:cxn ang="0">
                <a:pos x="209" y="197"/>
              </a:cxn>
              <a:cxn ang="0">
                <a:pos x="206" y="216"/>
              </a:cxn>
              <a:cxn ang="0">
                <a:pos x="196" y="217"/>
              </a:cxn>
              <a:cxn ang="0">
                <a:pos x="186" y="220"/>
              </a:cxn>
              <a:cxn ang="0">
                <a:pos x="170" y="229"/>
              </a:cxn>
              <a:cxn ang="0">
                <a:pos x="154" y="239"/>
              </a:cxn>
              <a:cxn ang="0">
                <a:pos x="133" y="246"/>
              </a:cxn>
              <a:cxn ang="0">
                <a:pos x="102" y="240"/>
              </a:cxn>
              <a:cxn ang="0">
                <a:pos x="71" y="232"/>
              </a:cxn>
              <a:cxn ang="0">
                <a:pos x="59" y="226"/>
              </a:cxn>
              <a:cxn ang="0">
                <a:pos x="49" y="220"/>
              </a:cxn>
              <a:cxn ang="0">
                <a:pos x="43" y="212"/>
              </a:cxn>
              <a:cxn ang="0">
                <a:pos x="41" y="204"/>
              </a:cxn>
              <a:cxn ang="0">
                <a:pos x="47" y="178"/>
              </a:cxn>
              <a:cxn ang="0">
                <a:pos x="45" y="162"/>
              </a:cxn>
              <a:cxn ang="0">
                <a:pos x="40" y="147"/>
              </a:cxn>
              <a:cxn ang="0">
                <a:pos x="24" y="119"/>
              </a:cxn>
              <a:cxn ang="0">
                <a:pos x="8" y="91"/>
              </a:cxn>
              <a:cxn ang="0">
                <a:pos x="2" y="74"/>
              </a:cxn>
              <a:cxn ang="0">
                <a:pos x="0" y="55"/>
              </a:cxn>
              <a:cxn ang="0">
                <a:pos x="2" y="45"/>
              </a:cxn>
              <a:cxn ang="0">
                <a:pos x="8" y="36"/>
              </a:cxn>
              <a:cxn ang="0">
                <a:pos x="17" y="29"/>
              </a:cxn>
              <a:cxn ang="0">
                <a:pos x="26" y="22"/>
              </a:cxn>
              <a:cxn ang="0">
                <a:pos x="48" y="14"/>
              </a:cxn>
              <a:cxn ang="0">
                <a:pos x="67" y="12"/>
              </a:cxn>
              <a:cxn ang="0">
                <a:pos x="96" y="12"/>
              </a:cxn>
              <a:cxn ang="0">
                <a:pos x="133" y="12"/>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6" name="Freeform 278"/>
          <p:cNvSpPr>
            <a:spLocks/>
          </p:cNvSpPr>
          <p:nvPr>
            <p:custDataLst>
              <p:tags r:id="rId205"/>
            </p:custDataLst>
          </p:nvPr>
        </p:nvSpPr>
        <p:spPr bwMode="auto">
          <a:xfrm>
            <a:off x="6959600" y="2435225"/>
            <a:ext cx="85725" cy="130175"/>
          </a:xfrm>
          <a:custGeom>
            <a:avLst/>
            <a:gdLst/>
            <a:ahLst/>
            <a:cxnLst>
              <a:cxn ang="0">
                <a:pos x="18" y="41"/>
              </a:cxn>
              <a:cxn ang="0">
                <a:pos x="28" y="26"/>
              </a:cxn>
              <a:cxn ang="0">
                <a:pos x="38" y="16"/>
              </a:cxn>
              <a:cxn ang="0">
                <a:pos x="50" y="9"/>
              </a:cxn>
              <a:cxn ang="0">
                <a:pos x="73" y="1"/>
              </a:cxn>
              <a:cxn ang="0">
                <a:pos x="88" y="12"/>
              </a:cxn>
              <a:cxn ang="0">
                <a:pos x="108" y="34"/>
              </a:cxn>
              <a:cxn ang="0">
                <a:pos x="125" y="50"/>
              </a:cxn>
              <a:cxn ang="0">
                <a:pos x="139" y="58"/>
              </a:cxn>
              <a:cxn ang="0">
                <a:pos x="152" y="64"/>
              </a:cxn>
              <a:cxn ang="0">
                <a:pos x="166" y="67"/>
              </a:cxn>
              <a:cxn ang="0">
                <a:pos x="184" y="96"/>
              </a:cxn>
              <a:cxn ang="0">
                <a:pos x="195" y="137"/>
              </a:cxn>
              <a:cxn ang="0">
                <a:pos x="199" y="165"/>
              </a:cxn>
              <a:cxn ang="0">
                <a:pos x="200" y="185"/>
              </a:cxn>
              <a:cxn ang="0">
                <a:pos x="198" y="197"/>
              </a:cxn>
              <a:cxn ang="0">
                <a:pos x="195" y="207"/>
              </a:cxn>
              <a:cxn ang="0">
                <a:pos x="189" y="214"/>
              </a:cxn>
              <a:cxn ang="0">
                <a:pos x="179" y="220"/>
              </a:cxn>
              <a:cxn ang="0">
                <a:pos x="164" y="224"/>
              </a:cxn>
              <a:cxn ang="0">
                <a:pos x="140" y="224"/>
              </a:cxn>
              <a:cxn ang="0">
                <a:pos x="118" y="229"/>
              </a:cxn>
              <a:cxn ang="0">
                <a:pos x="111" y="235"/>
              </a:cxn>
              <a:cxn ang="0">
                <a:pos x="108" y="242"/>
              </a:cxn>
              <a:cxn ang="0">
                <a:pos x="98" y="245"/>
              </a:cxn>
              <a:cxn ang="0">
                <a:pos x="85" y="240"/>
              </a:cxn>
              <a:cxn ang="0">
                <a:pos x="77" y="230"/>
              </a:cxn>
              <a:cxn ang="0">
                <a:pos x="73" y="216"/>
              </a:cxn>
              <a:cxn ang="0">
                <a:pos x="72" y="192"/>
              </a:cxn>
              <a:cxn ang="0">
                <a:pos x="71" y="168"/>
              </a:cxn>
              <a:cxn ang="0">
                <a:pos x="69" y="154"/>
              </a:cxn>
              <a:cxn ang="0">
                <a:pos x="64" y="142"/>
              </a:cxn>
              <a:cxn ang="0">
                <a:pos x="56" y="134"/>
              </a:cxn>
              <a:cxn ang="0">
                <a:pos x="40" y="125"/>
              </a:cxn>
              <a:cxn ang="0">
                <a:pos x="18" y="115"/>
              </a:cxn>
              <a:cxn ang="0">
                <a:pos x="6" y="106"/>
              </a:cxn>
              <a:cxn ang="0">
                <a:pos x="1" y="98"/>
              </a:cxn>
              <a:cxn ang="0">
                <a:pos x="1" y="87"/>
              </a:cxn>
              <a:cxn ang="0">
                <a:pos x="5" y="78"/>
              </a:cxn>
              <a:cxn ang="0">
                <a:pos x="10" y="68"/>
              </a:cxn>
              <a:cxn ang="0">
                <a:pos x="13" y="56"/>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7" name="Freeform 279"/>
          <p:cNvSpPr>
            <a:spLocks/>
          </p:cNvSpPr>
          <p:nvPr>
            <p:custDataLst>
              <p:tags r:id="rId206"/>
            </p:custDataLst>
          </p:nvPr>
        </p:nvSpPr>
        <p:spPr bwMode="auto">
          <a:xfrm>
            <a:off x="7527925" y="3732213"/>
            <a:ext cx="231775" cy="254000"/>
          </a:xfrm>
          <a:custGeom>
            <a:avLst/>
            <a:gdLst/>
            <a:ahLst/>
            <a:cxnLst>
              <a:cxn ang="0">
                <a:pos x="91" y="21"/>
              </a:cxn>
              <a:cxn ang="0">
                <a:pos x="160" y="47"/>
              </a:cxn>
              <a:cxn ang="0">
                <a:pos x="202" y="70"/>
              </a:cxn>
              <a:cxn ang="0">
                <a:pos x="253" y="110"/>
              </a:cxn>
              <a:cxn ang="0">
                <a:pos x="300" y="136"/>
              </a:cxn>
              <a:cxn ang="0">
                <a:pos x="299" y="161"/>
              </a:cxn>
              <a:cxn ang="0">
                <a:pos x="347" y="205"/>
              </a:cxn>
              <a:cxn ang="0">
                <a:pos x="393" y="248"/>
              </a:cxn>
              <a:cxn ang="0">
                <a:pos x="379" y="250"/>
              </a:cxn>
              <a:cxn ang="0">
                <a:pos x="372" y="256"/>
              </a:cxn>
              <a:cxn ang="0">
                <a:pos x="372" y="278"/>
              </a:cxn>
              <a:cxn ang="0">
                <a:pos x="377" y="301"/>
              </a:cxn>
              <a:cxn ang="0">
                <a:pos x="389" y="325"/>
              </a:cxn>
              <a:cxn ang="0">
                <a:pos x="407" y="348"/>
              </a:cxn>
              <a:cxn ang="0">
                <a:pos x="428" y="366"/>
              </a:cxn>
              <a:cxn ang="0">
                <a:pos x="451" y="376"/>
              </a:cxn>
              <a:cxn ang="0">
                <a:pos x="461" y="390"/>
              </a:cxn>
              <a:cxn ang="0">
                <a:pos x="472" y="406"/>
              </a:cxn>
              <a:cxn ang="0">
                <a:pos x="489" y="417"/>
              </a:cxn>
              <a:cxn ang="0">
                <a:pos x="513" y="432"/>
              </a:cxn>
              <a:cxn ang="0">
                <a:pos x="518" y="444"/>
              </a:cxn>
              <a:cxn ang="0">
                <a:pos x="525" y="450"/>
              </a:cxn>
              <a:cxn ang="0">
                <a:pos x="538" y="456"/>
              </a:cxn>
              <a:cxn ang="0">
                <a:pos x="534" y="472"/>
              </a:cxn>
              <a:cxn ang="0">
                <a:pos x="519" y="484"/>
              </a:cxn>
              <a:cxn ang="0">
                <a:pos x="490" y="487"/>
              </a:cxn>
              <a:cxn ang="0">
                <a:pos x="448" y="480"/>
              </a:cxn>
              <a:cxn ang="0">
                <a:pos x="414" y="466"/>
              </a:cxn>
              <a:cxn ang="0">
                <a:pos x="386" y="446"/>
              </a:cxn>
              <a:cxn ang="0">
                <a:pos x="355" y="415"/>
              </a:cxn>
              <a:cxn ang="0">
                <a:pos x="312" y="365"/>
              </a:cxn>
              <a:cxn ang="0">
                <a:pos x="274" y="330"/>
              </a:cxn>
              <a:cxn ang="0">
                <a:pos x="246" y="316"/>
              </a:cxn>
              <a:cxn ang="0">
                <a:pos x="212" y="309"/>
              </a:cxn>
              <a:cxn ang="0">
                <a:pos x="180" y="310"/>
              </a:cxn>
              <a:cxn ang="0">
                <a:pos x="153" y="317"/>
              </a:cxn>
              <a:cxn ang="0">
                <a:pos x="113" y="345"/>
              </a:cxn>
              <a:cxn ang="0">
                <a:pos x="136" y="361"/>
              </a:cxn>
              <a:cxn ang="0">
                <a:pos x="140" y="370"/>
              </a:cxn>
              <a:cxn ang="0">
                <a:pos x="124" y="401"/>
              </a:cxn>
              <a:cxn ang="0">
                <a:pos x="113" y="414"/>
              </a:cxn>
              <a:cxn ang="0">
                <a:pos x="47" y="403"/>
              </a:cxn>
              <a:cxn ang="0">
                <a:pos x="20" y="259"/>
              </a:cxn>
              <a:cxn ang="0">
                <a:pos x="20" y="0"/>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8" name="Freeform 280"/>
          <p:cNvSpPr>
            <a:spLocks/>
          </p:cNvSpPr>
          <p:nvPr>
            <p:custDataLst>
              <p:tags r:id="rId207"/>
            </p:custDataLst>
          </p:nvPr>
        </p:nvSpPr>
        <p:spPr bwMode="auto">
          <a:xfrm>
            <a:off x="7720013" y="3716338"/>
            <a:ext cx="106362" cy="128587"/>
          </a:xfrm>
          <a:custGeom>
            <a:avLst/>
            <a:gdLst/>
            <a:ahLst/>
            <a:cxnLst>
              <a:cxn ang="0">
                <a:pos x="136" y="1"/>
              </a:cxn>
              <a:cxn ang="0">
                <a:pos x="157" y="8"/>
              </a:cxn>
              <a:cxn ang="0">
                <a:pos x="179" y="21"/>
              </a:cxn>
              <a:cxn ang="0">
                <a:pos x="199" y="37"/>
              </a:cxn>
              <a:cxn ang="0">
                <a:pos x="218" y="57"/>
              </a:cxn>
              <a:cxn ang="0">
                <a:pos x="234" y="76"/>
              </a:cxn>
              <a:cxn ang="0">
                <a:pos x="245" y="94"/>
              </a:cxn>
              <a:cxn ang="0">
                <a:pos x="252" y="111"/>
              </a:cxn>
              <a:cxn ang="0">
                <a:pos x="252" y="128"/>
              </a:cxn>
              <a:cxn ang="0">
                <a:pos x="243" y="151"/>
              </a:cxn>
              <a:cxn ang="0">
                <a:pos x="229" y="174"/>
              </a:cxn>
              <a:cxn ang="0">
                <a:pos x="209" y="195"/>
              </a:cxn>
              <a:cxn ang="0">
                <a:pos x="184" y="214"/>
              </a:cxn>
              <a:cxn ang="0">
                <a:pos x="157" y="229"/>
              </a:cxn>
              <a:cxn ang="0">
                <a:pos x="129" y="240"/>
              </a:cxn>
              <a:cxn ang="0">
                <a:pos x="100" y="245"/>
              </a:cxn>
              <a:cxn ang="0">
                <a:pos x="74" y="245"/>
              </a:cxn>
              <a:cxn ang="0">
                <a:pos x="53" y="240"/>
              </a:cxn>
              <a:cxn ang="0">
                <a:pos x="33" y="234"/>
              </a:cxn>
              <a:cxn ang="0">
                <a:pos x="11" y="229"/>
              </a:cxn>
              <a:cxn ang="0">
                <a:pos x="3" y="219"/>
              </a:cxn>
              <a:cxn ang="0">
                <a:pos x="10" y="205"/>
              </a:cxn>
              <a:cxn ang="0">
                <a:pos x="22" y="196"/>
              </a:cxn>
              <a:cxn ang="0">
                <a:pos x="37" y="191"/>
              </a:cxn>
              <a:cxn ang="0">
                <a:pos x="50" y="197"/>
              </a:cxn>
              <a:cxn ang="0">
                <a:pos x="60" y="207"/>
              </a:cxn>
              <a:cxn ang="0">
                <a:pos x="68" y="201"/>
              </a:cxn>
              <a:cxn ang="0">
                <a:pos x="75" y="190"/>
              </a:cxn>
              <a:cxn ang="0">
                <a:pos x="84" y="180"/>
              </a:cxn>
              <a:cxn ang="0">
                <a:pos x="91" y="181"/>
              </a:cxn>
              <a:cxn ang="0">
                <a:pos x="98" y="179"/>
              </a:cxn>
              <a:cxn ang="0">
                <a:pos x="106" y="178"/>
              </a:cxn>
              <a:cxn ang="0">
                <a:pos x="120" y="174"/>
              </a:cxn>
              <a:cxn ang="0">
                <a:pos x="149" y="164"/>
              </a:cxn>
              <a:cxn ang="0">
                <a:pos x="179" y="147"/>
              </a:cxn>
              <a:cxn ang="0">
                <a:pos x="197" y="135"/>
              </a:cxn>
              <a:cxn ang="0">
                <a:pos x="210" y="123"/>
              </a:cxn>
              <a:cxn ang="0">
                <a:pos x="218" y="111"/>
              </a:cxn>
              <a:cxn ang="0">
                <a:pos x="219" y="98"/>
              </a:cxn>
              <a:cxn ang="0">
                <a:pos x="214" y="88"/>
              </a:cxn>
              <a:cxn ang="0">
                <a:pos x="210" y="80"/>
              </a:cxn>
              <a:cxn ang="0">
                <a:pos x="207" y="72"/>
              </a:cxn>
              <a:cxn ang="0">
                <a:pos x="201" y="67"/>
              </a:cxn>
              <a:cxn ang="0">
                <a:pos x="191" y="65"/>
              </a:cxn>
              <a:cxn ang="0">
                <a:pos x="184" y="61"/>
              </a:cxn>
              <a:cxn ang="0">
                <a:pos x="180" y="54"/>
              </a:cxn>
              <a:cxn ang="0">
                <a:pos x="140" y="49"/>
              </a:cxn>
              <a:cxn ang="0">
                <a:pos x="136" y="44"/>
              </a:cxn>
              <a:cxn ang="0">
                <a:pos x="136" y="36"/>
              </a:cxn>
              <a:cxn ang="0">
                <a:pos x="140" y="18"/>
              </a:cxn>
              <a:cxn ang="0">
                <a:pos x="110" y="11"/>
              </a:cxn>
              <a:cxn ang="0">
                <a:pos x="97" y="12"/>
              </a:cxn>
              <a:cxn ang="0">
                <a:pos x="86" y="18"/>
              </a:cxn>
              <a:cxn ang="0">
                <a:pos x="104" y="5"/>
              </a:cxn>
              <a:cxn ang="0">
                <a:pos x="113" y="1"/>
              </a:cxn>
              <a:cxn ang="0">
                <a:pos x="127" y="0"/>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9" name="Freeform 281"/>
          <p:cNvSpPr>
            <a:spLocks/>
          </p:cNvSpPr>
          <p:nvPr>
            <p:custDataLst>
              <p:tags r:id="rId208"/>
            </p:custDataLst>
          </p:nvPr>
        </p:nvSpPr>
        <p:spPr bwMode="auto">
          <a:xfrm>
            <a:off x="5995988" y="3349625"/>
            <a:ext cx="63500" cy="119063"/>
          </a:xfrm>
          <a:custGeom>
            <a:avLst/>
            <a:gdLst/>
            <a:ahLst/>
            <a:cxnLst>
              <a:cxn ang="0">
                <a:pos x="41" y="228"/>
              </a:cxn>
              <a:cxn ang="0">
                <a:pos x="36" y="220"/>
              </a:cxn>
              <a:cxn ang="0">
                <a:pos x="29" y="208"/>
              </a:cxn>
              <a:cxn ang="0">
                <a:pos x="22" y="194"/>
              </a:cxn>
              <a:cxn ang="0">
                <a:pos x="16" y="178"/>
              </a:cxn>
              <a:cxn ang="0">
                <a:pos x="10" y="163"/>
              </a:cxn>
              <a:cxn ang="0">
                <a:pos x="5" y="148"/>
              </a:cxn>
              <a:cxn ang="0">
                <a:pos x="2" y="135"/>
              </a:cxn>
              <a:cxn ang="0">
                <a:pos x="0" y="123"/>
              </a:cxn>
              <a:cxn ang="0">
                <a:pos x="2" y="104"/>
              </a:cxn>
              <a:cxn ang="0">
                <a:pos x="4" y="87"/>
              </a:cxn>
              <a:cxn ang="0">
                <a:pos x="6" y="70"/>
              </a:cxn>
              <a:cxn ang="0">
                <a:pos x="9" y="55"/>
              </a:cxn>
              <a:cxn ang="0">
                <a:pos x="18" y="28"/>
              </a:cxn>
              <a:cxn ang="0">
                <a:pos x="28" y="0"/>
              </a:cxn>
              <a:cxn ang="0">
                <a:pos x="45" y="16"/>
              </a:cxn>
              <a:cxn ang="0">
                <a:pos x="62" y="28"/>
              </a:cxn>
              <a:cxn ang="0">
                <a:pos x="76" y="37"/>
              </a:cxn>
              <a:cxn ang="0">
                <a:pos x="89" y="48"/>
              </a:cxn>
              <a:cxn ang="0">
                <a:pos x="95" y="55"/>
              </a:cxn>
              <a:cxn ang="0">
                <a:pos x="101" y="63"/>
              </a:cxn>
              <a:cxn ang="0">
                <a:pos x="107" y="74"/>
              </a:cxn>
              <a:cxn ang="0">
                <a:pos x="114" y="86"/>
              </a:cxn>
              <a:cxn ang="0">
                <a:pos x="120" y="100"/>
              </a:cxn>
              <a:cxn ang="0">
                <a:pos x="127" y="117"/>
              </a:cxn>
              <a:cxn ang="0">
                <a:pos x="133" y="138"/>
              </a:cxn>
              <a:cxn ang="0">
                <a:pos x="141" y="161"/>
              </a:cxn>
              <a:cxn ang="0">
                <a:pos x="140" y="169"/>
              </a:cxn>
              <a:cxn ang="0">
                <a:pos x="138" y="177"/>
              </a:cxn>
              <a:cxn ang="0">
                <a:pos x="135" y="186"/>
              </a:cxn>
              <a:cxn ang="0">
                <a:pos x="131" y="192"/>
              </a:cxn>
              <a:cxn ang="0">
                <a:pos x="127" y="199"/>
              </a:cxn>
              <a:cxn ang="0">
                <a:pos x="121" y="204"/>
              </a:cxn>
              <a:cxn ang="0">
                <a:pos x="115" y="209"/>
              </a:cxn>
              <a:cxn ang="0">
                <a:pos x="108" y="213"/>
              </a:cxn>
              <a:cxn ang="0">
                <a:pos x="100" y="217"/>
              </a:cxn>
              <a:cxn ang="0">
                <a:pos x="93" y="220"/>
              </a:cxn>
              <a:cxn ang="0">
                <a:pos x="85" y="223"/>
              </a:cxn>
              <a:cxn ang="0">
                <a:pos x="76" y="225"/>
              </a:cxn>
              <a:cxn ang="0">
                <a:pos x="59" y="227"/>
              </a:cxn>
              <a:cxn ang="0">
                <a:pos x="41" y="228"/>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0" name="Group 282"/>
          <p:cNvGrpSpPr>
            <a:grpSpLocks/>
          </p:cNvGrpSpPr>
          <p:nvPr>
            <p:custDataLst>
              <p:tags r:id="rId209"/>
            </p:custDataLst>
          </p:nvPr>
        </p:nvGrpSpPr>
        <p:grpSpPr bwMode="auto">
          <a:xfrm>
            <a:off x="6935788" y="3060700"/>
            <a:ext cx="233362" cy="439738"/>
            <a:chOff x="5062" y="2295"/>
            <a:chExt cx="177" cy="279"/>
          </a:xfrm>
          <a:solidFill>
            <a:schemeClr val="accent5">
              <a:lumMod val="60000"/>
              <a:lumOff val="40000"/>
            </a:schemeClr>
          </a:solidFill>
        </p:grpSpPr>
        <p:sp>
          <p:nvSpPr>
            <p:cNvPr id="2331" name="Freeform 283"/>
            <p:cNvSpPr>
              <a:spLocks/>
            </p:cNvSpPr>
            <p:nvPr/>
          </p:nvSpPr>
          <p:spPr bwMode="auto">
            <a:xfrm>
              <a:off x="5154" y="2449"/>
              <a:ext cx="19" cy="37"/>
            </a:xfrm>
            <a:custGeom>
              <a:avLst/>
              <a:gdLst/>
              <a:ahLst/>
              <a:cxnLst>
                <a:cxn ang="0">
                  <a:pos x="39" y="110"/>
                </a:cxn>
                <a:cxn ang="0">
                  <a:pos x="42" y="109"/>
                </a:cxn>
                <a:cxn ang="0">
                  <a:pos x="46" y="106"/>
                </a:cxn>
                <a:cxn ang="0">
                  <a:pos x="49" y="101"/>
                </a:cxn>
                <a:cxn ang="0">
                  <a:pos x="52" y="96"/>
                </a:cxn>
                <a:cxn ang="0">
                  <a:pos x="54" y="90"/>
                </a:cxn>
                <a:cxn ang="0">
                  <a:pos x="57" y="84"/>
                </a:cxn>
                <a:cxn ang="0">
                  <a:pos x="59" y="78"/>
                </a:cxn>
                <a:cxn ang="0">
                  <a:pos x="60" y="73"/>
                </a:cxn>
                <a:cxn ang="0">
                  <a:pos x="59" y="60"/>
                </a:cxn>
                <a:cxn ang="0">
                  <a:pos x="58" y="48"/>
                </a:cxn>
                <a:cxn ang="0">
                  <a:pos x="57" y="38"/>
                </a:cxn>
                <a:cxn ang="0">
                  <a:pos x="54" y="29"/>
                </a:cxn>
                <a:cxn ang="0">
                  <a:pos x="51" y="21"/>
                </a:cxn>
                <a:cxn ang="0">
                  <a:pos x="48" y="13"/>
                </a:cxn>
                <a:cxn ang="0">
                  <a:pos x="45" y="6"/>
                </a:cxn>
                <a:cxn ang="0">
                  <a:pos x="39" y="0"/>
                </a:cxn>
                <a:cxn ang="0">
                  <a:pos x="35" y="3"/>
                </a:cxn>
                <a:cxn ang="0">
                  <a:pos x="30" y="8"/>
                </a:cxn>
                <a:cxn ang="0">
                  <a:pos x="27" y="13"/>
                </a:cxn>
                <a:cxn ang="0">
                  <a:pos x="24" y="18"/>
                </a:cxn>
                <a:cxn ang="0">
                  <a:pos x="18" y="29"/>
                </a:cxn>
                <a:cxn ang="0">
                  <a:pos x="15" y="40"/>
                </a:cxn>
                <a:cxn ang="0">
                  <a:pos x="10" y="51"/>
                </a:cxn>
                <a:cxn ang="0">
                  <a:pos x="7" y="62"/>
                </a:cxn>
                <a:cxn ang="0">
                  <a:pos x="6" y="66"/>
                </a:cxn>
                <a:cxn ang="0">
                  <a:pos x="4" y="69"/>
                </a:cxn>
                <a:cxn ang="0">
                  <a:pos x="2" y="72"/>
                </a:cxn>
                <a:cxn ang="0">
                  <a:pos x="0" y="73"/>
                </a:cxn>
                <a:cxn ang="0">
                  <a:pos x="1" y="78"/>
                </a:cxn>
                <a:cxn ang="0">
                  <a:pos x="3" y="84"/>
                </a:cxn>
                <a:cxn ang="0">
                  <a:pos x="7" y="90"/>
                </a:cxn>
                <a:cxn ang="0">
                  <a:pos x="12" y="96"/>
                </a:cxn>
                <a:cxn ang="0">
                  <a:pos x="18" y="101"/>
                </a:cxn>
                <a:cxn ang="0">
                  <a:pos x="25" y="106"/>
                </a:cxn>
                <a:cxn ang="0">
                  <a:pos x="32" y="109"/>
                </a:cxn>
                <a:cxn ang="0">
                  <a:pos x="39" y="110"/>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2" name="Freeform 284"/>
            <p:cNvSpPr>
              <a:spLocks/>
            </p:cNvSpPr>
            <p:nvPr/>
          </p:nvSpPr>
          <p:spPr bwMode="auto">
            <a:xfrm>
              <a:off x="5189" y="2422"/>
              <a:ext cx="24" cy="25"/>
            </a:xfrm>
            <a:custGeom>
              <a:avLst/>
              <a:gdLst/>
              <a:ahLst/>
              <a:cxnLst>
                <a:cxn ang="0">
                  <a:pos x="0" y="13"/>
                </a:cxn>
                <a:cxn ang="0">
                  <a:pos x="8" y="18"/>
                </a:cxn>
                <a:cxn ang="0">
                  <a:pos x="15" y="25"/>
                </a:cxn>
                <a:cxn ang="0">
                  <a:pos x="23" y="32"/>
                </a:cxn>
                <a:cxn ang="0">
                  <a:pos x="31" y="40"/>
                </a:cxn>
                <a:cxn ang="0">
                  <a:pos x="37" y="48"/>
                </a:cxn>
                <a:cxn ang="0">
                  <a:pos x="42" y="57"/>
                </a:cxn>
                <a:cxn ang="0">
                  <a:pos x="45" y="65"/>
                </a:cxn>
                <a:cxn ang="0">
                  <a:pos x="46" y="75"/>
                </a:cxn>
                <a:cxn ang="0">
                  <a:pos x="72" y="75"/>
                </a:cxn>
                <a:cxn ang="0">
                  <a:pos x="65" y="50"/>
                </a:cxn>
                <a:cxn ang="0">
                  <a:pos x="60" y="34"/>
                </a:cxn>
                <a:cxn ang="0">
                  <a:pos x="60" y="27"/>
                </a:cxn>
                <a:cxn ang="0">
                  <a:pos x="63" y="19"/>
                </a:cxn>
                <a:cxn ang="0">
                  <a:pos x="67" y="11"/>
                </a:cxn>
                <a:cxn ang="0">
                  <a:pos x="72" y="1"/>
                </a:cxn>
                <a:cxn ang="0">
                  <a:pos x="52" y="0"/>
                </a:cxn>
                <a:cxn ang="0">
                  <a:pos x="32" y="0"/>
                </a:cxn>
                <a:cxn ang="0">
                  <a:pos x="22" y="1"/>
                </a:cxn>
                <a:cxn ang="0">
                  <a:pos x="13" y="3"/>
                </a:cxn>
                <a:cxn ang="0">
                  <a:pos x="9" y="5"/>
                </a:cxn>
                <a:cxn ang="0">
                  <a:pos x="6" y="7"/>
                </a:cxn>
                <a:cxn ang="0">
                  <a:pos x="2" y="10"/>
                </a:cxn>
                <a:cxn ang="0">
                  <a:pos x="0" y="13"/>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3" name="Freeform 285"/>
            <p:cNvSpPr>
              <a:spLocks/>
            </p:cNvSpPr>
            <p:nvPr/>
          </p:nvSpPr>
          <p:spPr bwMode="auto">
            <a:xfrm>
              <a:off x="5160" y="2389"/>
              <a:ext cx="5" cy="16"/>
            </a:xfrm>
            <a:custGeom>
              <a:avLst/>
              <a:gdLst/>
              <a:ahLst/>
              <a:cxnLst>
                <a:cxn ang="0">
                  <a:pos x="15" y="49"/>
                </a:cxn>
                <a:cxn ang="0">
                  <a:pos x="15" y="33"/>
                </a:cxn>
                <a:cxn ang="0">
                  <a:pos x="15" y="19"/>
                </a:cxn>
                <a:cxn ang="0">
                  <a:pos x="14" y="13"/>
                </a:cxn>
                <a:cxn ang="0">
                  <a:pos x="13" y="7"/>
                </a:cxn>
                <a:cxn ang="0">
                  <a:pos x="11" y="3"/>
                </a:cxn>
                <a:cxn ang="0">
                  <a:pos x="9" y="0"/>
                </a:cxn>
                <a:cxn ang="0">
                  <a:pos x="4" y="7"/>
                </a:cxn>
                <a:cxn ang="0">
                  <a:pos x="2" y="15"/>
                </a:cxn>
                <a:cxn ang="0">
                  <a:pos x="0" y="23"/>
                </a:cxn>
                <a:cxn ang="0">
                  <a:pos x="0" y="30"/>
                </a:cxn>
                <a:cxn ang="0">
                  <a:pos x="1" y="36"/>
                </a:cxn>
                <a:cxn ang="0">
                  <a:pos x="4" y="42"/>
                </a:cxn>
                <a:cxn ang="0">
                  <a:pos x="7" y="44"/>
                </a:cxn>
                <a:cxn ang="0">
                  <a:pos x="9" y="46"/>
                </a:cxn>
                <a:cxn ang="0">
                  <a:pos x="12" y="48"/>
                </a:cxn>
                <a:cxn ang="0">
                  <a:pos x="15" y="49"/>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4" name="Freeform 286"/>
            <p:cNvSpPr>
              <a:spLocks/>
            </p:cNvSpPr>
            <p:nvPr/>
          </p:nvSpPr>
          <p:spPr bwMode="auto">
            <a:xfrm>
              <a:off x="5139" y="2387"/>
              <a:ext cx="15" cy="13"/>
            </a:xfrm>
            <a:custGeom>
              <a:avLst/>
              <a:gdLst/>
              <a:ahLst/>
              <a:cxnLst>
                <a:cxn ang="0">
                  <a:pos x="20" y="6"/>
                </a:cxn>
                <a:cxn ang="0">
                  <a:pos x="0" y="37"/>
                </a:cxn>
                <a:cxn ang="0">
                  <a:pos x="6" y="39"/>
                </a:cxn>
                <a:cxn ang="0">
                  <a:pos x="12" y="40"/>
                </a:cxn>
                <a:cxn ang="0">
                  <a:pos x="19" y="39"/>
                </a:cxn>
                <a:cxn ang="0">
                  <a:pos x="26" y="38"/>
                </a:cxn>
                <a:cxn ang="0">
                  <a:pos x="32" y="36"/>
                </a:cxn>
                <a:cxn ang="0">
                  <a:pos x="39" y="33"/>
                </a:cxn>
                <a:cxn ang="0">
                  <a:pos x="43" y="30"/>
                </a:cxn>
                <a:cxn ang="0">
                  <a:pos x="47" y="25"/>
                </a:cxn>
                <a:cxn ang="0">
                  <a:pos x="47" y="0"/>
                </a:cxn>
                <a:cxn ang="0">
                  <a:pos x="41" y="0"/>
                </a:cxn>
                <a:cxn ang="0">
                  <a:pos x="33" y="1"/>
                </a:cxn>
                <a:cxn ang="0">
                  <a:pos x="26" y="3"/>
                </a:cxn>
                <a:cxn ang="0">
                  <a:pos x="20" y="6"/>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5" name="Freeform 287"/>
            <p:cNvSpPr>
              <a:spLocks/>
            </p:cNvSpPr>
            <p:nvPr/>
          </p:nvSpPr>
          <p:spPr bwMode="auto">
            <a:xfrm>
              <a:off x="5184" y="2465"/>
              <a:ext cx="13" cy="10"/>
            </a:xfrm>
            <a:custGeom>
              <a:avLst/>
              <a:gdLst/>
              <a:ahLst/>
              <a:cxnLst>
                <a:cxn ang="0">
                  <a:pos x="0" y="0"/>
                </a:cxn>
                <a:cxn ang="0">
                  <a:pos x="3" y="8"/>
                </a:cxn>
                <a:cxn ang="0">
                  <a:pos x="6" y="13"/>
                </a:cxn>
                <a:cxn ang="0">
                  <a:pos x="12" y="19"/>
                </a:cxn>
                <a:cxn ang="0">
                  <a:pos x="17" y="23"/>
                </a:cxn>
                <a:cxn ang="0">
                  <a:pos x="23" y="26"/>
                </a:cxn>
                <a:cxn ang="0">
                  <a:pos x="28" y="29"/>
                </a:cxn>
                <a:cxn ang="0">
                  <a:pos x="34" y="31"/>
                </a:cxn>
                <a:cxn ang="0">
                  <a:pos x="39" y="31"/>
                </a:cxn>
                <a:cxn ang="0">
                  <a:pos x="33" y="22"/>
                </a:cxn>
                <a:cxn ang="0">
                  <a:pos x="25" y="14"/>
                </a:cxn>
                <a:cxn ang="0">
                  <a:pos x="16" y="7"/>
                </a:cxn>
                <a:cxn ang="0">
                  <a:pos x="6" y="0"/>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6" name="Freeform 288"/>
            <p:cNvSpPr>
              <a:spLocks/>
            </p:cNvSpPr>
            <p:nvPr/>
          </p:nvSpPr>
          <p:spPr bwMode="auto">
            <a:xfrm>
              <a:off x="5172" y="2410"/>
              <a:ext cx="10" cy="6"/>
            </a:xfrm>
            <a:custGeom>
              <a:avLst/>
              <a:gdLst/>
              <a:ahLst/>
              <a:cxnLst>
                <a:cxn ang="0">
                  <a:pos x="0" y="0"/>
                </a:cxn>
                <a:cxn ang="0">
                  <a:pos x="34" y="19"/>
                </a:cxn>
                <a:cxn ang="0">
                  <a:pos x="34" y="0"/>
                </a:cxn>
                <a:cxn ang="0">
                  <a:pos x="24" y="0"/>
                </a:cxn>
                <a:cxn ang="0">
                  <a:pos x="14" y="0"/>
                </a:cxn>
                <a:cxn ang="0">
                  <a:pos x="7" y="0"/>
                </a:cxn>
                <a:cxn ang="0">
                  <a:pos x="0" y="0"/>
                </a:cxn>
              </a:cxnLst>
              <a:rect l="0" t="0" r="r" b="b"/>
              <a:pathLst>
                <a:path w="34" h="19">
                  <a:moveTo>
                    <a:pt x="0" y="0"/>
                  </a:moveTo>
                  <a:lnTo>
                    <a:pt x="34" y="19"/>
                  </a:lnTo>
                  <a:lnTo>
                    <a:pt x="34" y="0"/>
                  </a:lnTo>
                  <a:lnTo>
                    <a:pt x="24" y="0"/>
                  </a:lnTo>
                  <a:lnTo>
                    <a:pt x="14" y="0"/>
                  </a:lnTo>
                  <a:lnTo>
                    <a:pt x="7"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7" name="Freeform 289"/>
            <p:cNvSpPr>
              <a:spLocks/>
            </p:cNvSpPr>
            <p:nvPr/>
          </p:nvSpPr>
          <p:spPr bwMode="auto">
            <a:xfrm>
              <a:off x="5180" y="2471"/>
              <a:ext cx="6" cy="4"/>
            </a:xfrm>
            <a:custGeom>
              <a:avLst/>
              <a:gdLst/>
              <a:ahLst/>
              <a:cxnLst>
                <a:cxn ang="0">
                  <a:pos x="0" y="0"/>
                </a:cxn>
                <a:cxn ang="0">
                  <a:pos x="19" y="12"/>
                </a:cxn>
                <a:cxn ang="0">
                  <a:pos x="13" y="6"/>
                </a:cxn>
                <a:cxn ang="0">
                  <a:pos x="6" y="6"/>
                </a:cxn>
              </a:cxnLst>
              <a:rect l="0" t="0" r="r" b="b"/>
              <a:pathLst>
                <a:path w="19" h="12">
                  <a:moveTo>
                    <a:pt x="0" y="0"/>
                  </a:moveTo>
                  <a:lnTo>
                    <a:pt x="19" y="12"/>
                  </a:lnTo>
                  <a:lnTo>
                    <a:pt x="13" y="6"/>
                  </a:lnTo>
                  <a:lnTo>
                    <a:pt x="6"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8" name="Freeform 290"/>
            <p:cNvSpPr>
              <a:spLocks/>
            </p:cNvSpPr>
            <p:nvPr/>
          </p:nvSpPr>
          <p:spPr bwMode="auto">
            <a:xfrm>
              <a:off x="5062" y="2447"/>
              <a:ext cx="42" cy="55"/>
            </a:xfrm>
            <a:custGeom>
              <a:avLst/>
              <a:gdLst/>
              <a:ahLst/>
              <a:cxnLst>
                <a:cxn ang="0">
                  <a:pos x="113" y="0"/>
                </a:cxn>
                <a:cxn ang="0">
                  <a:pos x="117" y="5"/>
                </a:cxn>
                <a:cxn ang="0">
                  <a:pos x="121" y="10"/>
                </a:cxn>
                <a:cxn ang="0">
                  <a:pos x="124" y="13"/>
                </a:cxn>
                <a:cxn ang="0">
                  <a:pos x="125" y="17"/>
                </a:cxn>
                <a:cxn ang="0">
                  <a:pos x="126" y="20"/>
                </a:cxn>
                <a:cxn ang="0">
                  <a:pos x="126" y="25"/>
                </a:cxn>
                <a:cxn ang="0">
                  <a:pos x="123" y="32"/>
                </a:cxn>
                <a:cxn ang="0">
                  <a:pos x="118" y="41"/>
                </a:cxn>
                <a:cxn ang="0">
                  <a:pos x="113" y="50"/>
                </a:cxn>
                <a:cxn ang="0">
                  <a:pos x="106" y="61"/>
                </a:cxn>
                <a:cxn ang="0">
                  <a:pos x="91" y="83"/>
                </a:cxn>
                <a:cxn ang="0">
                  <a:pos x="72" y="104"/>
                </a:cxn>
                <a:cxn ang="0">
                  <a:pos x="53" y="126"/>
                </a:cxn>
                <a:cxn ang="0">
                  <a:pos x="34" y="144"/>
                </a:cxn>
                <a:cxn ang="0">
                  <a:pos x="25" y="152"/>
                </a:cxn>
                <a:cxn ang="0">
                  <a:pos x="16" y="158"/>
                </a:cxn>
                <a:cxn ang="0">
                  <a:pos x="7" y="163"/>
                </a:cxn>
                <a:cxn ang="0">
                  <a:pos x="0" y="166"/>
                </a:cxn>
                <a:cxn ang="0">
                  <a:pos x="0" y="160"/>
                </a:cxn>
                <a:cxn ang="0">
                  <a:pos x="0" y="153"/>
                </a:cxn>
                <a:cxn ang="0">
                  <a:pos x="0" y="145"/>
                </a:cxn>
                <a:cxn ang="0">
                  <a:pos x="0" y="136"/>
                </a:cxn>
                <a:cxn ang="0">
                  <a:pos x="3" y="131"/>
                </a:cxn>
                <a:cxn ang="0">
                  <a:pos x="6" y="128"/>
                </a:cxn>
                <a:cxn ang="0">
                  <a:pos x="12" y="124"/>
                </a:cxn>
                <a:cxn ang="0">
                  <a:pos x="16" y="121"/>
                </a:cxn>
                <a:cxn ang="0">
                  <a:pos x="26" y="116"/>
                </a:cxn>
                <a:cxn ang="0">
                  <a:pos x="33" y="110"/>
                </a:cxn>
                <a:cxn ang="0">
                  <a:pos x="40" y="104"/>
                </a:cxn>
                <a:cxn ang="0">
                  <a:pos x="48" y="96"/>
                </a:cxn>
                <a:cxn ang="0">
                  <a:pos x="53" y="89"/>
                </a:cxn>
                <a:cxn ang="0">
                  <a:pos x="58" y="82"/>
                </a:cxn>
                <a:cxn ang="0">
                  <a:pos x="67" y="66"/>
                </a:cxn>
                <a:cxn ang="0">
                  <a:pos x="72" y="50"/>
                </a:cxn>
                <a:cxn ang="0">
                  <a:pos x="79" y="36"/>
                </a:cxn>
                <a:cxn ang="0">
                  <a:pos x="87" y="23"/>
                </a:cxn>
                <a:cxn ang="0">
                  <a:pos x="92" y="16"/>
                </a:cxn>
                <a:cxn ang="0">
                  <a:pos x="97" y="11"/>
                </a:cxn>
                <a:cxn ang="0">
                  <a:pos x="104" y="5"/>
                </a:cxn>
                <a:cxn ang="0">
                  <a:pos x="113" y="0"/>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9" name="Freeform 291"/>
            <p:cNvSpPr>
              <a:spLocks/>
            </p:cNvSpPr>
            <p:nvPr/>
          </p:nvSpPr>
          <p:spPr bwMode="auto">
            <a:xfrm>
              <a:off x="5154" y="2465"/>
              <a:ext cx="85" cy="86"/>
            </a:xfrm>
            <a:custGeom>
              <a:avLst/>
              <a:gdLst/>
              <a:ahLst/>
              <a:cxnLst>
                <a:cxn ang="0">
                  <a:pos x="8" y="182"/>
                </a:cxn>
                <a:cxn ang="0">
                  <a:pos x="1" y="163"/>
                </a:cxn>
                <a:cxn ang="0">
                  <a:pos x="0" y="142"/>
                </a:cxn>
                <a:cxn ang="0">
                  <a:pos x="6" y="130"/>
                </a:cxn>
                <a:cxn ang="0">
                  <a:pos x="19" y="126"/>
                </a:cxn>
                <a:cxn ang="0">
                  <a:pos x="34" y="117"/>
                </a:cxn>
                <a:cxn ang="0">
                  <a:pos x="48" y="100"/>
                </a:cxn>
                <a:cxn ang="0">
                  <a:pos x="60" y="91"/>
                </a:cxn>
                <a:cxn ang="0">
                  <a:pos x="68" y="87"/>
                </a:cxn>
                <a:cxn ang="0">
                  <a:pos x="83" y="87"/>
                </a:cxn>
                <a:cxn ang="0">
                  <a:pos x="94" y="93"/>
                </a:cxn>
                <a:cxn ang="0">
                  <a:pos x="101" y="105"/>
                </a:cxn>
                <a:cxn ang="0">
                  <a:pos x="108" y="110"/>
                </a:cxn>
                <a:cxn ang="0">
                  <a:pos x="120" y="110"/>
                </a:cxn>
                <a:cxn ang="0">
                  <a:pos x="135" y="104"/>
                </a:cxn>
                <a:cxn ang="0">
                  <a:pos x="148" y="93"/>
                </a:cxn>
                <a:cxn ang="0">
                  <a:pos x="160" y="78"/>
                </a:cxn>
                <a:cxn ang="0">
                  <a:pos x="174" y="51"/>
                </a:cxn>
                <a:cxn ang="0">
                  <a:pos x="188" y="16"/>
                </a:cxn>
                <a:cxn ang="0">
                  <a:pos x="195" y="4"/>
                </a:cxn>
                <a:cxn ang="0">
                  <a:pos x="202" y="12"/>
                </a:cxn>
                <a:cxn ang="0">
                  <a:pos x="213" y="18"/>
                </a:cxn>
                <a:cxn ang="0">
                  <a:pos x="219" y="32"/>
                </a:cxn>
                <a:cxn ang="0">
                  <a:pos x="219" y="52"/>
                </a:cxn>
                <a:cxn ang="0">
                  <a:pos x="227" y="61"/>
                </a:cxn>
                <a:cxn ang="0">
                  <a:pos x="234" y="70"/>
                </a:cxn>
                <a:cxn ang="0">
                  <a:pos x="234" y="88"/>
                </a:cxn>
                <a:cxn ang="0">
                  <a:pos x="234" y="104"/>
                </a:cxn>
                <a:cxn ang="0">
                  <a:pos x="237" y="110"/>
                </a:cxn>
                <a:cxn ang="0">
                  <a:pos x="243" y="121"/>
                </a:cxn>
                <a:cxn ang="0">
                  <a:pos x="249" y="137"/>
                </a:cxn>
                <a:cxn ang="0">
                  <a:pos x="254" y="161"/>
                </a:cxn>
                <a:cxn ang="0">
                  <a:pos x="245" y="235"/>
                </a:cxn>
                <a:cxn ang="0">
                  <a:pos x="239" y="222"/>
                </a:cxn>
                <a:cxn ang="0">
                  <a:pos x="237" y="208"/>
                </a:cxn>
                <a:cxn ang="0">
                  <a:pos x="239" y="192"/>
                </a:cxn>
                <a:cxn ang="0">
                  <a:pos x="222" y="188"/>
                </a:cxn>
                <a:cxn ang="0">
                  <a:pos x="206" y="179"/>
                </a:cxn>
                <a:cxn ang="0">
                  <a:pos x="194" y="199"/>
                </a:cxn>
                <a:cxn ang="0">
                  <a:pos x="188" y="219"/>
                </a:cxn>
                <a:cxn ang="0">
                  <a:pos x="185" y="259"/>
                </a:cxn>
                <a:cxn ang="0">
                  <a:pos x="124" y="242"/>
                </a:cxn>
                <a:cxn ang="0">
                  <a:pos x="110" y="220"/>
                </a:cxn>
                <a:cxn ang="0">
                  <a:pos x="99" y="209"/>
                </a:cxn>
                <a:cxn ang="0">
                  <a:pos x="97" y="196"/>
                </a:cxn>
                <a:cxn ang="0">
                  <a:pos x="105" y="186"/>
                </a:cxn>
                <a:cxn ang="0">
                  <a:pos x="112" y="180"/>
                </a:cxn>
                <a:cxn ang="0">
                  <a:pos x="117" y="173"/>
                </a:cxn>
                <a:cxn ang="0">
                  <a:pos x="93" y="154"/>
                </a:cxn>
                <a:cxn ang="0">
                  <a:pos x="28" y="155"/>
                </a:cxn>
                <a:cxn ang="0">
                  <a:pos x="20" y="163"/>
                </a:cxn>
                <a:cxn ang="0">
                  <a:pos x="16" y="175"/>
                </a:cxn>
                <a:cxn ang="0">
                  <a:pos x="13" y="187"/>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0" name="Freeform 292"/>
            <p:cNvSpPr>
              <a:spLocks/>
            </p:cNvSpPr>
            <p:nvPr/>
          </p:nvSpPr>
          <p:spPr bwMode="auto">
            <a:xfrm>
              <a:off x="5104" y="2395"/>
              <a:ext cx="23" cy="31"/>
            </a:xfrm>
            <a:custGeom>
              <a:avLst/>
              <a:gdLst/>
              <a:ahLst/>
              <a:cxnLst>
                <a:cxn ang="0">
                  <a:pos x="72" y="43"/>
                </a:cxn>
                <a:cxn ang="0">
                  <a:pos x="72" y="92"/>
                </a:cxn>
                <a:cxn ang="0">
                  <a:pos x="65" y="86"/>
                </a:cxn>
                <a:cxn ang="0">
                  <a:pos x="58" y="81"/>
                </a:cxn>
                <a:cxn ang="0">
                  <a:pos x="51" y="75"/>
                </a:cxn>
                <a:cxn ang="0">
                  <a:pos x="46" y="69"/>
                </a:cxn>
                <a:cxn ang="0">
                  <a:pos x="38" y="58"/>
                </a:cxn>
                <a:cxn ang="0">
                  <a:pos x="32" y="46"/>
                </a:cxn>
                <a:cxn ang="0">
                  <a:pos x="25" y="34"/>
                </a:cxn>
                <a:cxn ang="0">
                  <a:pos x="19" y="23"/>
                </a:cxn>
                <a:cxn ang="0">
                  <a:pos x="11" y="12"/>
                </a:cxn>
                <a:cxn ang="0">
                  <a:pos x="0" y="0"/>
                </a:cxn>
                <a:cxn ang="0">
                  <a:pos x="25" y="12"/>
                </a:cxn>
                <a:cxn ang="0">
                  <a:pos x="44" y="21"/>
                </a:cxn>
                <a:cxn ang="0">
                  <a:pos x="51" y="26"/>
                </a:cxn>
                <a:cxn ang="0">
                  <a:pos x="58" y="31"/>
                </a:cxn>
                <a:cxn ang="0">
                  <a:pos x="66" y="36"/>
                </a:cxn>
                <a:cxn ang="0">
                  <a:pos x="72" y="43"/>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1" name="Freeform 293"/>
            <p:cNvSpPr>
              <a:spLocks/>
            </p:cNvSpPr>
            <p:nvPr/>
          </p:nvSpPr>
          <p:spPr bwMode="auto">
            <a:xfrm>
              <a:off x="5143" y="2436"/>
              <a:ext cx="16" cy="21"/>
            </a:xfrm>
            <a:custGeom>
              <a:avLst/>
              <a:gdLst/>
              <a:ahLst/>
              <a:cxnLst>
                <a:cxn ang="0">
                  <a:pos x="6" y="6"/>
                </a:cxn>
                <a:cxn ang="0">
                  <a:pos x="19" y="5"/>
                </a:cxn>
                <a:cxn ang="0">
                  <a:pos x="31" y="3"/>
                </a:cxn>
                <a:cxn ang="0">
                  <a:pos x="39" y="1"/>
                </a:cxn>
                <a:cxn ang="0">
                  <a:pos x="46" y="0"/>
                </a:cxn>
                <a:cxn ang="0">
                  <a:pos x="46" y="9"/>
                </a:cxn>
                <a:cxn ang="0">
                  <a:pos x="46" y="18"/>
                </a:cxn>
                <a:cxn ang="0">
                  <a:pos x="46" y="27"/>
                </a:cxn>
                <a:cxn ang="0">
                  <a:pos x="46" y="38"/>
                </a:cxn>
                <a:cxn ang="0">
                  <a:pos x="45" y="46"/>
                </a:cxn>
                <a:cxn ang="0">
                  <a:pos x="41" y="54"/>
                </a:cxn>
                <a:cxn ang="0">
                  <a:pos x="39" y="57"/>
                </a:cxn>
                <a:cxn ang="0">
                  <a:pos x="37" y="60"/>
                </a:cxn>
                <a:cxn ang="0">
                  <a:pos x="35" y="61"/>
                </a:cxn>
                <a:cxn ang="0">
                  <a:pos x="33" y="62"/>
                </a:cxn>
                <a:cxn ang="0">
                  <a:pos x="27" y="61"/>
                </a:cxn>
                <a:cxn ang="0">
                  <a:pos x="22" y="60"/>
                </a:cxn>
                <a:cxn ang="0">
                  <a:pos x="17" y="59"/>
                </a:cxn>
                <a:cxn ang="0">
                  <a:pos x="14" y="57"/>
                </a:cxn>
                <a:cxn ang="0">
                  <a:pos x="11" y="54"/>
                </a:cxn>
                <a:cxn ang="0">
                  <a:pos x="7" y="51"/>
                </a:cxn>
                <a:cxn ang="0">
                  <a:pos x="5" y="47"/>
                </a:cxn>
                <a:cxn ang="0">
                  <a:pos x="4" y="44"/>
                </a:cxn>
                <a:cxn ang="0">
                  <a:pos x="1" y="34"/>
                </a:cxn>
                <a:cxn ang="0">
                  <a:pos x="0" y="25"/>
                </a:cxn>
                <a:cxn ang="0">
                  <a:pos x="0" y="16"/>
                </a:cxn>
                <a:cxn ang="0">
                  <a:pos x="0" y="6"/>
                </a:cxn>
                <a:cxn ang="0">
                  <a:pos x="6" y="6"/>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2" name="Freeform 294"/>
            <p:cNvSpPr>
              <a:spLocks/>
            </p:cNvSpPr>
            <p:nvPr/>
          </p:nvSpPr>
          <p:spPr bwMode="auto">
            <a:xfrm>
              <a:off x="5089" y="2295"/>
              <a:ext cx="50" cy="98"/>
            </a:xfrm>
            <a:custGeom>
              <a:avLst/>
              <a:gdLst/>
              <a:ahLst/>
              <a:cxnLst>
                <a:cxn ang="0">
                  <a:pos x="59" y="0"/>
                </a:cxn>
                <a:cxn ang="0">
                  <a:pos x="66" y="9"/>
                </a:cxn>
                <a:cxn ang="0">
                  <a:pos x="77" y="17"/>
                </a:cxn>
                <a:cxn ang="0">
                  <a:pos x="88" y="23"/>
                </a:cxn>
                <a:cxn ang="0">
                  <a:pos x="99" y="25"/>
                </a:cxn>
                <a:cxn ang="0">
                  <a:pos x="108" y="21"/>
                </a:cxn>
                <a:cxn ang="0">
                  <a:pos x="118" y="12"/>
                </a:cxn>
                <a:cxn ang="0">
                  <a:pos x="122" y="35"/>
                </a:cxn>
                <a:cxn ang="0">
                  <a:pos x="130" y="62"/>
                </a:cxn>
                <a:cxn ang="0">
                  <a:pos x="141" y="86"/>
                </a:cxn>
                <a:cxn ang="0">
                  <a:pos x="147" y="94"/>
                </a:cxn>
                <a:cxn ang="0">
                  <a:pos x="152" y="99"/>
                </a:cxn>
                <a:cxn ang="0">
                  <a:pos x="143" y="120"/>
                </a:cxn>
                <a:cxn ang="0">
                  <a:pos x="129" y="140"/>
                </a:cxn>
                <a:cxn ang="0">
                  <a:pos x="117" y="157"/>
                </a:cxn>
                <a:cxn ang="0">
                  <a:pos x="112" y="172"/>
                </a:cxn>
                <a:cxn ang="0">
                  <a:pos x="115" y="197"/>
                </a:cxn>
                <a:cxn ang="0">
                  <a:pos x="115" y="205"/>
                </a:cxn>
                <a:cxn ang="0">
                  <a:pos x="112" y="216"/>
                </a:cxn>
                <a:cxn ang="0">
                  <a:pos x="126" y="216"/>
                </a:cxn>
                <a:cxn ang="0">
                  <a:pos x="146" y="216"/>
                </a:cxn>
                <a:cxn ang="0">
                  <a:pos x="136" y="252"/>
                </a:cxn>
                <a:cxn ang="0">
                  <a:pos x="136" y="267"/>
                </a:cxn>
                <a:cxn ang="0">
                  <a:pos x="146" y="283"/>
                </a:cxn>
                <a:cxn ang="0">
                  <a:pos x="125" y="291"/>
                </a:cxn>
                <a:cxn ang="0">
                  <a:pos x="105" y="296"/>
                </a:cxn>
                <a:cxn ang="0">
                  <a:pos x="85" y="294"/>
                </a:cxn>
                <a:cxn ang="0">
                  <a:pos x="73" y="288"/>
                </a:cxn>
                <a:cxn ang="0">
                  <a:pos x="67" y="280"/>
                </a:cxn>
                <a:cxn ang="0">
                  <a:pos x="66" y="271"/>
                </a:cxn>
                <a:cxn ang="0">
                  <a:pos x="85" y="253"/>
                </a:cxn>
                <a:cxn ang="0">
                  <a:pos x="69" y="249"/>
                </a:cxn>
                <a:cxn ang="0">
                  <a:pos x="52" y="242"/>
                </a:cxn>
                <a:cxn ang="0">
                  <a:pos x="38" y="231"/>
                </a:cxn>
                <a:cxn ang="0">
                  <a:pos x="25" y="219"/>
                </a:cxn>
                <a:cxn ang="0">
                  <a:pos x="14" y="205"/>
                </a:cxn>
                <a:cxn ang="0">
                  <a:pos x="6" y="190"/>
                </a:cxn>
                <a:cxn ang="0">
                  <a:pos x="1" y="172"/>
                </a:cxn>
                <a:cxn ang="0">
                  <a:pos x="0" y="154"/>
                </a:cxn>
                <a:cxn ang="0">
                  <a:pos x="0" y="130"/>
                </a:cxn>
                <a:cxn ang="0">
                  <a:pos x="27" y="106"/>
                </a:cxn>
                <a:cxn ang="0">
                  <a:pos x="32" y="46"/>
                </a:cxn>
                <a:cxn ang="0">
                  <a:pos x="31" y="18"/>
                </a:cxn>
                <a:cxn ang="0">
                  <a:pos x="28" y="4"/>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3" name="Freeform 295"/>
            <p:cNvSpPr>
              <a:spLocks/>
            </p:cNvSpPr>
            <p:nvPr/>
          </p:nvSpPr>
          <p:spPr bwMode="auto">
            <a:xfrm>
              <a:off x="5189" y="2442"/>
              <a:ext cx="8" cy="13"/>
            </a:xfrm>
            <a:custGeom>
              <a:avLst/>
              <a:gdLst/>
              <a:ahLst/>
              <a:cxnLst>
                <a:cxn ang="0">
                  <a:pos x="26" y="38"/>
                </a:cxn>
                <a:cxn ang="0">
                  <a:pos x="26" y="0"/>
                </a:cxn>
                <a:cxn ang="0">
                  <a:pos x="21" y="1"/>
                </a:cxn>
                <a:cxn ang="0">
                  <a:pos x="13" y="4"/>
                </a:cxn>
                <a:cxn ang="0">
                  <a:pos x="6" y="8"/>
                </a:cxn>
                <a:cxn ang="0">
                  <a:pos x="0" y="13"/>
                </a:cxn>
                <a:cxn ang="0">
                  <a:pos x="18" y="30"/>
                </a:cxn>
                <a:cxn ang="0">
                  <a:pos x="26" y="38"/>
                </a:cxn>
              </a:cxnLst>
              <a:rect l="0" t="0" r="r" b="b"/>
              <a:pathLst>
                <a:path w="26" h="38">
                  <a:moveTo>
                    <a:pt x="26" y="38"/>
                  </a:moveTo>
                  <a:lnTo>
                    <a:pt x="26" y="0"/>
                  </a:lnTo>
                  <a:lnTo>
                    <a:pt x="21" y="1"/>
                  </a:lnTo>
                  <a:lnTo>
                    <a:pt x="13" y="4"/>
                  </a:lnTo>
                  <a:lnTo>
                    <a:pt x="6" y="8"/>
                  </a:lnTo>
                  <a:lnTo>
                    <a:pt x="0" y="13"/>
                  </a:lnTo>
                  <a:lnTo>
                    <a:pt x="18" y="30"/>
                  </a:lnTo>
                  <a:lnTo>
                    <a:pt x="26" y="3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4" name="Freeform 296"/>
            <p:cNvSpPr>
              <a:spLocks/>
            </p:cNvSpPr>
            <p:nvPr/>
          </p:nvSpPr>
          <p:spPr bwMode="auto">
            <a:xfrm>
              <a:off x="5165" y="2420"/>
              <a:ext cx="10" cy="10"/>
            </a:xfrm>
            <a:custGeom>
              <a:avLst/>
              <a:gdLst/>
              <a:ahLst/>
              <a:cxnLst>
                <a:cxn ang="0">
                  <a:pos x="0" y="18"/>
                </a:cxn>
                <a:cxn ang="0">
                  <a:pos x="8" y="22"/>
                </a:cxn>
                <a:cxn ang="0">
                  <a:pos x="17" y="26"/>
                </a:cxn>
                <a:cxn ang="0">
                  <a:pos x="27" y="30"/>
                </a:cxn>
                <a:cxn ang="0">
                  <a:pos x="34" y="31"/>
                </a:cxn>
                <a:cxn ang="0">
                  <a:pos x="33" y="24"/>
                </a:cxn>
                <a:cxn ang="0">
                  <a:pos x="30" y="15"/>
                </a:cxn>
                <a:cxn ang="0">
                  <a:pos x="26" y="6"/>
                </a:cxn>
                <a:cxn ang="0">
                  <a:pos x="20" y="0"/>
                </a:cxn>
                <a:cxn ang="0">
                  <a:pos x="16" y="5"/>
                </a:cxn>
                <a:cxn ang="0">
                  <a:pos x="10" y="11"/>
                </a:cxn>
                <a:cxn ang="0">
                  <a:pos x="8" y="14"/>
                </a:cxn>
                <a:cxn ang="0">
                  <a:pos x="6" y="16"/>
                </a:cxn>
                <a:cxn ang="0">
                  <a:pos x="4" y="18"/>
                </a:cxn>
                <a:cxn ang="0">
                  <a:pos x="0" y="18"/>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5" name="Freeform 297"/>
            <p:cNvSpPr>
              <a:spLocks/>
            </p:cNvSpPr>
            <p:nvPr/>
          </p:nvSpPr>
          <p:spPr bwMode="auto">
            <a:xfrm>
              <a:off x="5139" y="2418"/>
              <a:ext cx="6" cy="12"/>
            </a:xfrm>
            <a:custGeom>
              <a:avLst/>
              <a:gdLst/>
              <a:ahLst/>
              <a:cxnLst>
                <a:cxn ang="0">
                  <a:pos x="0" y="6"/>
                </a:cxn>
                <a:cxn ang="0">
                  <a:pos x="0" y="37"/>
                </a:cxn>
                <a:cxn ang="0">
                  <a:pos x="7" y="33"/>
                </a:cxn>
                <a:cxn ang="0">
                  <a:pos x="20" y="30"/>
                </a:cxn>
                <a:cxn ang="0">
                  <a:pos x="20" y="0"/>
                </a:cxn>
                <a:cxn ang="0">
                  <a:pos x="0" y="6"/>
                </a:cxn>
              </a:cxnLst>
              <a:rect l="0" t="0" r="r" b="b"/>
              <a:pathLst>
                <a:path w="20" h="37">
                  <a:moveTo>
                    <a:pt x="0" y="6"/>
                  </a:moveTo>
                  <a:lnTo>
                    <a:pt x="0" y="37"/>
                  </a:lnTo>
                  <a:lnTo>
                    <a:pt x="7" y="33"/>
                  </a:lnTo>
                  <a:lnTo>
                    <a:pt x="20" y="30"/>
                  </a:lnTo>
                  <a:lnTo>
                    <a:pt x="20" y="0"/>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6" name="Line 298"/>
            <p:cNvSpPr>
              <a:spLocks noChangeShapeType="1"/>
            </p:cNvSpPr>
            <p:nvPr/>
          </p:nvSpPr>
          <p:spPr bwMode="auto">
            <a:xfrm>
              <a:off x="5180" y="2449"/>
              <a:ext cx="1" cy="10"/>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347" name="Freeform 299"/>
            <p:cNvSpPr>
              <a:spLocks/>
            </p:cNvSpPr>
            <p:nvPr/>
          </p:nvSpPr>
          <p:spPr bwMode="auto">
            <a:xfrm>
              <a:off x="5180" y="2453"/>
              <a:ext cx="4" cy="6"/>
            </a:xfrm>
            <a:custGeom>
              <a:avLst/>
              <a:gdLst/>
              <a:ahLst/>
              <a:cxnLst>
                <a:cxn ang="0">
                  <a:pos x="0" y="18"/>
                </a:cxn>
                <a:cxn ang="0">
                  <a:pos x="1" y="13"/>
                </a:cxn>
                <a:cxn ang="0">
                  <a:pos x="3" y="9"/>
                </a:cxn>
                <a:cxn ang="0">
                  <a:pos x="7" y="4"/>
                </a:cxn>
                <a:cxn ang="0">
                  <a:pos x="13" y="0"/>
                </a:cxn>
              </a:cxnLst>
              <a:rect l="0" t="0" r="r" b="b"/>
              <a:pathLst>
                <a:path w="13" h="18">
                  <a:moveTo>
                    <a:pt x="0" y="18"/>
                  </a:moveTo>
                  <a:lnTo>
                    <a:pt x="1" y="13"/>
                  </a:lnTo>
                  <a:lnTo>
                    <a:pt x="3" y="9"/>
                  </a:lnTo>
                  <a:lnTo>
                    <a:pt x="7" y="4"/>
                  </a:lnTo>
                  <a:lnTo>
                    <a:pt x="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8" name="Line 300"/>
            <p:cNvSpPr>
              <a:spLocks noChangeShapeType="1"/>
            </p:cNvSpPr>
            <p:nvPr/>
          </p:nvSpPr>
          <p:spPr bwMode="auto">
            <a:xfrm flipH="1" flipV="1">
              <a:off x="5178" y="2447"/>
              <a:ext cx="6" cy="6"/>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349" name="Freeform 301"/>
            <p:cNvSpPr>
              <a:spLocks/>
            </p:cNvSpPr>
            <p:nvPr/>
          </p:nvSpPr>
          <p:spPr bwMode="auto">
            <a:xfrm>
              <a:off x="5116" y="2564"/>
              <a:ext cx="9" cy="10"/>
            </a:xfrm>
            <a:custGeom>
              <a:avLst/>
              <a:gdLst/>
              <a:ahLst/>
              <a:cxnLst>
                <a:cxn ang="0">
                  <a:pos x="0" y="0"/>
                </a:cxn>
                <a:cxn ang="0">
                  <a:pos x="20" y="31"/>
                </a:cxn>
                <a:cxn ang="0">
                  <a:pos x="27" y="13"/>
                </a:cxn>
              </a:cxnLst>
              <a:rect l="0" t="0" r="r" b="b"/>
              <a:pathLst>
                <a:path w="27" h="31">
                  <a:moveTo>
                    <a:pt x="0" y="0"/>
                  </a:moveTo>
                  <a:lnTo>
                    <a:pt x="20" y="31"/>
                  </a:lnTo>
                  <a:lnTo>
                    <a:pt x="27"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0" name="Freeform 302"/>
            <p:cNvSpPr>
              <a:spLocks/>
            </p:cNvSpPr>
            <p:nvPr/>
          </p:nvSpPr>
          <p:spPr bwMode="auto">
            <a:xfrm>
              <a:off x="5119" y="2568"/>
              <a:ext cx="6" cy="1"/>
            </a:xfrm>
            <a:custGeom>
              <a:avLst/>
              <a:gdLst/>
              <a:ahLst/>
              <a:cxnLst>
                <a:cxn ang="0">
                  <a:pos x="20" y="0"/>
                </a:cxn>
                <a:cxn ang="0">
                  <a:pos x="10" y="0"/>
                </a:cxn>
                <a:cxn ang="0">
                  <a:pos x="0" y="0"/>
                </a:cxn>
              </a:cxnLst>
              <a:rect l="0" t="0" r="r" b="b"/>
              <a:pathLst>
                <a:path w="20">
                  <a:moveTo>
                    <a:pt x="20" y="0"/>
                  </a:moveTo>
                  <a:lnTo>
                    <a:pt x="10"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1" name="Freeform 303"/>
            <p:cNvSpPr>
              <a:spLocks/>
            </p:cNvSpPr>
            <p:nvPr/>
          </p:nvSpPr>
          <p:spPr bwMode="auto">
            <a:xfrm>
              <a:off x="5127" y="2557"/>
              <a:ext cx="12" cy="5"/>
            </a:xfrm>
            <a:custGeom>
              <a:avLst/>
              <a:gdLst/>
              <a:ahLst/>
              <a:cxnLst>
                <a:cxn ang="0">
                  <a:pos x="0" y="13"/>
                </a:cxn>
                <a:cxn ang="0">
                  <a:pos x="6" y="13"/>
                </a:cxn>
                <a:cxn ang="0">
                  <a:pos x="10" y="11"/>
                </a:cxn>
                <a:cxn ang="0">
                  <a:pos x="16" y="10"/>
                </a:cxn>
                <a:cxn ang="0">
                  <a:pos x="20" y="7"/>
                </a:cxn>
                <a:cxn ang="0">
                  <a:pos x="28" y="2"/>
                </a:cxn>
                <a:cxn ang="0">
                  <a:pos x="34" y="0"/>
                </a:cxn>
                <a:cxn ang="0">
                  <a:pos x="25" y="0"/>
                </a:cxn>
                <a:cxn ang="0">
                  <a:pos x="15" y="0"/>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2" name="Freeform 304"/>
            <p:cNvSpPr>
              <a:spLocks/>
            </p:cNvSpPr>
            <p:nvPr/>
          </p:nvSpPr>
          <p:spPr bwMode="auto">
            <a:xfrm>
              <a:off x="5127" y="2547"/>
              <a:ext cx="12" cy="6"/>
            </a:xfrm>
            <a:custGeom>
              <a:avLst/>
              <a:gdLst/>
              <a:ahLst/>
              <a:cxnLst>
                <a:cxn ang="0">
                  <a:pos x="34" y="18"/>
                </a:cxn>
                <a:cxn ang="0">
                  <a:pos x="34" y="0"/>
                </a:cxn>
                <a:cxn ang="0">
                  <a:pos x="28" y="0"/>
                </a:cxn>
                <a:cxn ang="0">
                  <a:pos x="20" y="0"/>
                </a:cxn>
                <a:cxn ang="0">
                  <a:pos x="10" y="0"/>
                </a:cxn>
                <a:cxn ang="0">
                  <a:pos x="0" y="0"/>
                </a:cxn>
                <a:cxn ang="0">
                  <a:pos x="34" y="18"/>
                </a:cxn>
              </a:cxnLst>
              <a:rect l="0" t="0" r="r" b="b"/>
              <a:pathLst>
                <a:path w="34" h="18">
                  <a:moveTo>
                    <a:pt x="34" y="18"/>
                  </a:moveTo>
                  <a:lnTo>
                    <a:pt x="34" y="0"/>
                  </a:lnTo>
                  <a:lnTo>
                    <a:pt x="28" y="0"/>
                  </a:lnTo>
                  <a:lnTo>
                    <a:pt x="20" y="0"/>
                  </a:lnTo>
                  <a:lnTo>
                    <a:pt x="10" y="0"/>
                  </a:lnTo>
                  <a:lnTo>
                    <a:pt x="0" y="0"/>
                  </a:lnTo>
                  <a:lnTo>
                    <a:pt x="34"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3" name="Freeform 305"/>
            <p:cNvSpPr>
              <a:spLocks/>
            </p:cNvSpPr>
            <p:nvPr/>
          </p:nvSpPr>
          <p:spPr bwMode="auto">
            <a:xfrm>
              <a:off x="5141" y="2535"/>
              <a:ext cx="20" cy="8"/>
            </a:xfrm>
            <a:custGeom>
              <a:avLst/>
              <a:gdLst/>
              <a:ahLst/>
              <a:cxnLst>
                <a:cxn ang="0">
                  <a:pos x="53" y="25"/>
                </a:cxn>
                <a:cxn ang="0">
                  <a:pos x="56" y="12"/>
                </a:cxn>
                <a:cxn ang="0">
                  <a:pos x="59" y="0"/>
                </a:cxn>
                <a:cxn ang="0">
                  <a:pos x="44" y="0"/>
                </a:cxn>
                <a:cxn ang="0">
                  <a:pos x="27" y="0"/>
                </a:cxn>
                <a:cxn ang="0">
                  <a:pos x="19" y="1"/>
                </a:cxn>
                <a:cxn ang="0">
                  <a:pos x="12" y="2"/>
                </a:cxn>
                <a:cxn ang="0">
                  <a:pos x="5" y="4"/>
                </a:cxn>
                <a:cxn ang="0">
                  <a:pos x="0" y="6"/>
                </a:cxn>
                <a:cxn ang="0">
                  <a:pos x="13" y="14"/>
                </a:cxn>
                <a:cxn ang="0">
                  <a:pos x="26" y="20"/>
                </a:cxn>
                <a:cxn ang="0">
                  <a:pos x="33" y="22"/>
                </a:cxn>
                <a:cxn ang="0">
                  <a:pos x="38" y="24"/>
                </a:cxn>
                <a:cxn ang="0">
                  <a:pos x="46" y="25"/>
                </a:cxn>
                <a:cxn ang="0">
                  <a:pos x="53" y="25"/>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4" name="Line 306"/>
            <p:cNvSpPr>
              <a:spLocks noChangeShapeType="1"/>
            </p:cNvSpPr>
            <p:nvPr/>
          </p:nvSpPr>
          <p:spPr bwMode="auto">
            <a:xfrm flipV="1">
              <a:off x="5191" y="2516"/>
              <a:ext cx="6" cy="2"/>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355" name="Freeform 307"/>
          <p:cNvSpPr>
            <a:spLocks/>
          </p:cNvSpPr>
          <p:nvPr>
            <p:custDataLst>
              <p:tags r:id="rId210"/>
            </p:custDataLst>
          </p:nvPr>
        </p:nvSpPr>
        <p:spPr bwMode="auto">
          <a:xfrm>
            <a:off x="7280275" y="3879850"/>
            <a:ext cx="14288" cy="55563"/>
          </a:xfrm>
          <a:custGeom>
            <a:avLst/>
            <a:gdLst/>
            <a:ahLst/>
            <a:cxnLst>
              <a:cxn ang="0">
                <a:pos x="0" y="43"/>
              </a:cxn>
              <a:cxn ang="0">
                <a:pos x="1" y="34"/>
              </a:cxn>
              <a:cxn ang="0">
                <a:pos x="2" y="27"/>
              </a:cxn>
              <a:cxn ang="0">
                <a:pos x="5" y="21"/>
              </a:cxn>
              <a:cxn ang="0">
                <a:pos x="9" y="15"/>
              </a:cxn>
              <a:cxn ang="0">
                <a:pos x="14" y="9"/>
              </a:cxn>
              <a:cxn ang="0">
                <a:pos x="20" y="5"/>
              </a:cxn>
              <a:cxn ang="0">
                <a:pos x="26" y="2"/>
              </a:cxn>
              <a:cxn ang="0">
                <a:pos x="33" y="0"/>
              </a:cxn>
              <a:cxn ang="0">
                <a:pos x="33" y="25"/>
              </a:cxn>
              <a:cxn ang="0">
                <a:pos x="23" y="27"/>
              </a:cxn>
              <a:cxn ang="0">
                <a:pos x="18" y="29"/>
              </a:cxn>
              <a:cxn ang="0">
                <a:pos x="16" y="32"/>
              </a:cxn>
              <a:cxn ang="0">
                <a:pos x="16" y="34"/>
              </a:cxn>
              <a:cxn ang="0">
                <a:pos x="16" y="36"/>
              </a:cxn>
              <a:cxn ang="0">
                <a:pos x="14" y="38"/>
              </a:cxn>
              <a:cxn ang="0">
                <a:pos x="10" y="41"/>
              </a:cxn>
              <a:cxn ang="0">
                <a:pos x="0" y="43"/>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6" name="Freeform 308"/>
          <p:cNvSpPr>
            <a:spLocks/>
          </p:cNvSpPr>
          <p:nvPr>
            <p:custDataLst>
              <p:tags r:id="rId211"/>
            </p:custDataLst>
          </p:nvPr>
        </p:nvSpPr>
        <p:spPr bwMode="auto">
          <a:xfrm>
            <a:off x="7356475" y="3819525"/>
            <a:ext cx="22225" cy="58738"/>
          </a:xfrm>
          <a:custGeom>
            <a:avLst/>
            <a:gdLst/>
            <a:ahLst/>
            <a:cxnLst>
              <a:cxn ang="0">
                <a:pos x="0" y="55"/>
              </a:cxn>
              <a:cxn ang="0">
                <a:pos x="1" y="51"/>
              </a:cxn>
              <a:cxn ang="0">
                <a:pos x="2" y="46"/>
              </a:cxn>
              <a:cxn ang="0">
                <a:pos x="3" y="42"/>
              </a:cxn>
              <a:cxn ang="0">
                <a:pos x="6" y="37"/>
              </a:cxn>
              <a:cxn ang="0">
                <a:pos x="11" y="29"/>
              </a:cxn>
              <a:cxn ang="0">
                <a:pos x="18" y="21"/>
              </a:cxn>
              <a:cxn ang="0">
                <a:pos x="31" y="7"/>
              </a:cxn>
              <a:cxn ang="0">
                <a:pos x="41" y="0"/>
              </a:cxn>
              <a:cxn ang="0">
                <a:pos x="54" y="12"/>
              </a:cxn>
              <a:cxn ang="0">
                <a:pos x="51" y="21"/>
              </a:cxn>
              <a:cxn ang="0">
                <a:pos x="47" y="29"/>
              </a:cxn>
              <a:cxn ang="0">
                <a:pos x="44" y="35"/>
              </a:cxn>
              <a:cxn ang="0">
                <a:pos x="41" y="41"/>
              </a:cxn>
              <a:cxn ang="0">
                <a:pos x="33" y="49"/>
              </a:cxn>
              <a:cxn ang="0">
                <a:pos x="28" y="55"/>
              </a:cxn>
              <a:cxn ang="0">
                <a:pos x="26" y="64"/>
              </a:cxn>
              <a:cxn ang="0">
                <a:pos x="26" y="74"/>
              </a:cxn>
              <a:cxn ang="0">
                <a:pos x="24" y="83"/>
              </a:cxn>
              <a:cxn ang="0">
                <a:pos x="20" y="92"/>
              </a:cxn>
              <a:cxn ang="0">
                <a:pos x="14" y="83"/>
              </a:cxn>
              <a:cxn ang="0">
                <a:pos x="8" y="74"/>
              </a:cxn>
              <a:cxn ang="0">
                <a:pos x="5" y="70"/>
              </a:cxn>
              <a:cxn ang="0">
                <a:pos x="2" y="64"/>
              </a:cxn>
              <a:cxn ang="0">
                <a:pos x="1" y="60"/>
              </a:cxn>
              <a:cxn ang="0">
                <a:pos x="0" y="55"/>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7" name="Freeform 309"/>
          <p:cNvSpPr>
            <a:spLocks/>
          </p:cNvSpPr>
          <p:nvPr>
            <p:custDataLst>
              <p:tags r:id="rId212"/>
            </p:custDataLst>
          </p:nvPr>
        </p:nvSpPr>
        <p:spPr bwMode="auto">
          <a:xfrm>
            <a:off x="7404100" y="3698875"/>
            <a:ext cx="23813" cy="57150"/>
          </a:xfrm>
          <a:custGeom>
            <a:avLst/>
            <a:gdLst/>
            <a:ahLst/>
            <a:cxnLst>
              <a:cxn ang="0">
                <a:pos x="0" y="0"/>
              </a:cxn>
              <a:cxn ang="0">
                <a:pos x="19" y="4"/>
              </a:cxn>
              <a:cxn ang="0">
                <a:pos x="37" y="9"/>
              </a:cxn>
              <a:cxn ang="0">
                <a:pos x="45" y="11"/>
              </a:cxn>
              <a:cxn ang="0">
                <a:pos x="51" y="13"/>
              </a:cxn>
              <a:cxn ang="0">
                <a:pos x="56" y="16"/>
              </a:cxn>
              <a:cxn ang="0">
                <a:pos x="60" y="18"/>
              </a:cxn>
              <a:cxn ang="0">
                <a:pos x="38" y="18"/>
              </a:cxn>
              <a:cxn ang="0">
                <a:pos x="23" y="18"/>
              </a:cxn>
              <a:cxn ang="0">
                <a:pos x="10" y="18"/>
              </a:cxn>
              <a:cxn ang="0">
                <a:pos x="0" y="18"/>
              </a:cxn>
              <a:cxn ang="0">
                <a:pos x="0" y="0"/>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8" name="Freeform 310"/>
          <p:cNvSpPr>
            <a:spLocks/>
          </p:cNvSpPr>
          <p:nvPr>
            <p:custDataLst>
              <p:tags r:id="rId213"/>
            </p:custDataLst>
          </p:nvPr>
        </p:nvSpPr>
        <p:spPr bwMode="auto">
          <a:xfrm>
            <a:off x="7388225" y="3668713"/>
            <a:ext cx="25400" cy="57150"/>
          </a:xfrm>
          <a:custGeom>
            <a:avLst/>
            <a:gdLst/>
            <a:ahLst/>
            <a:cxnLst>
              <a:cxn ang="0">
                <a:pos x="0" y="18"/>
              </a:cxn>
              <a:cxn ang="0">
                <a:pos x="66" y="18"/>
              </a:cxn>
              <a:cxn ang="0">
                <a:pos x="52" y="13"/>
              </a:cxn>
              <a:cxn ang="0">
                <a:pos x="40" y="7"/>
              </a:cxn>
              <a:cxn ang="0">
                <a:pos x="35" y="4"/>
              </a:cxn>
              <a:cxn ang="0">
                <a:pos x="29" y="2"/>
              </a:cxn>
              <a:cxn ang="0">
                <a:pos x="25" y="1"/>
              </a:cxn>
              <a:cxn ang="0">
                <a:pos x="19" y="0"/>
              </a:cxn>
              <a:cxn ang="0">
                <a:pos x="0" y="18"/>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9" name="Freeform 311"/>
          <p:cNvSpPr>
            <a:spLocks/>
          </p:cNvSpPr>
          <p:nvPr>
            <p:custDataLst>
              <p:tags r:id="rId214"/>
            </p:custDataLst>
          </p:nvPr>
        </p:nvSpPr>
        <p:spPr bwMode="auto">
          <a:xfrm>
            <a:off x="7213600" y="3565525"/>
            <a:ext cx="7938" cy="57150"/>
          </a:xfrm>
          <a:custGeom>
            <a:avLst/>
            <a:gdLst/>
            <a:ahLst/>
            <a:cxnLst>
              <a:cxn ang="0">
                <a:pos x="0" y="36"/>
              </a:cxn>
              <a:cxn ang="0">
                <a:pos x="13" y="42"/>
              </a:cxn>
              <a:cxn ang="0">
                <a:pos x="14" y="33"/>
              </a:cxn>
              <a:cxn ang="0">
                <a:pos x="16" y="23"/>
              </a:cxn>
              <a:cxn ang="0">
                <a:pos x="17" y="18"/>
              </a:cxn>
              <a:cxn ang="0">
                <a:pos x="16" y="12"/>
              </a:cxn>
              <a:cxn ang="0">
                <a:pos x="16" y="6"/>
              </a:cxn>
              <a:cxn ang="0">
                <a:pos x="13" y="0"/>
              </a:cxn>
              <a:cxn ang="0">
                <a:pos x="0" y="36"/>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0" name="Freeform 312"/>
          <p:cNvSpPr>
            <a:spLocks/>
          </p:cNvSpPr>
          <p:nvPr>
            <p:custDataLst>
              <p:tags r:id="rId215"/>
            </p:custDataLst>
          </p:nvPr>
        </p:nvSpPr>
        <p:spPr bwMode="auto">
          <a:xfrm>
            <a:off x="7140575" y="3700463"/>
            <a:ext cx="30163" cy="58737"/>
          </a:xfrm>
          <a:custGeom>
            <a:avLst/>
            <a:gdLst/>
            <a:ahLst/>
            <a:cxnLst>
              <a:cxn ang="0">
                <a:pos x="6" y="29"/>
              </a:cxn>
              <a:cxn ang="0">
                <a:pos x="15" y="26"/>
              </a:cxn>
              <a:cxn ang="0">
                <a:pos x="24" y="24"/>
              </a:cxn>
              <a:cxn ang="0">
                <a:pos x="32" y="24"/>
              </a:cxn>
              <a:cxn ang="0">
                <a:pos x="39" y="24"/>
              </a:cxn>
              <a:cxn ang="0">
                <a:pos x="55" y="27"/>
              </a:cxn>
              <a:cxn ang="0">
                <a:pos x="72" y="29"/>
              </a:cxn>
              <a:cxn ang="0">
                <a:pos x="72" y="4"/>
              </a:cxn>
              <a:cxn ang="0">
                <a:pos x="58" y="1"/>
              </a:cxn>
              <a:cxn ang="0">
                <a:pos x="47" y="0"/>
              </a:cxn>
              <a:cxn ang="0">
                <a:pos x="39" y="0"/>
              </a:cxn>
              <a:cxn ang="0">
                <a:pos x="34" y="2"/>
              </a:cxn>
              <a:cxn ang="0">
                <a:pos x="27" y="3"/>
              </a:cxn>
              <a:cxn ang="0">
                <a:pos x="21" y="5"/>
              </a:cxn>
              <a:cxn ang="0">
                <a:pos x="12" y="5"/>
              </a:cxn>
              <a:cxn ang="0">
                <a:pos x="0" y="4"/>
              </a:cxn>
              <a:cxn ang="0">
                <a:pos x="3" y="16"/>
              </a:cxn>
              <a:cxn ang="0">
                <a:pos x="6" y="29"/>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1" name="Freeform 313"/>
          <p:cNvSpPr>
            <a:spLocks/>
          </p:cNvSpPr>
          <p:nvPr>
            <p:custDataLst>
              <p:tags r:id="rId216"/>
            </p:custDataLst>
          </p:nvPr>
        </p:nvSpPr>
        <p:spPr bwMode="auto">
          <a:xfrm>
            <a:off x="7148513" y="3886200"/>
            <a:ext cx="19050" cy="55563"/>
          </a:xfrm>
          <a:custGeom>
            <a:avLst/>
            <a:gdLst/>
            <a:ahLst/>
            <a:cxnLst>
              <a:cxn ang="0">
                <a:pos x="0" y="0"/>
              </a:cxn>
              <a:cxn ang="0">
                <a:pos x="9" y="9"/>
              </a:cxn>
              <a:cxn ang="0">
                <a:pos x="20" y="15"/>
              </a:cxn>
              <a:cxn ang="0">
                <a:pos x="31" y="20"/>
              </a:cxn>
              <a:cxn ang="0">
                <a:pos x="46" y="25"/>
              </a:cxn>
              <a:cxn ang="0">
                <a:pos x="37" y="29"/>
              </a:cxn>
              <a:cxn ang="0">
                <a:pos x="29" y="33"/>
              </a:cxn>
              <a:cxn ang="0">
                <a:pos x="21" y="36"/>
              </a:cxn>
              <a:cxn ang="0">
                <a:pos x="13" y="37"/>
              </a:cxn>
              <a:cxn ang="0">
                <a:pos x="9" y="36"/>
              </a:cxn>
              <a:cxn ang="0">
                <a:pos x="7" y="33"/>
              </a:cxn>
              <a:cxn ang="0">
                <a:pos x="5" y="29"/>
              </a:cxn>
              <a:cxn ang="0">
                <a:pos x="3" y="23"/>
              </a:cxn>
              <a:cxn ang="0">
                <a:pos x="1" y="12"/>
              </a:cxn>
              <a:cxn ang="0">
                <a:pos x="0" y="0"/>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2" name="Freeform 314"/>
          <p:cNvSpPr>
            <a:spLocks/>
          </p:cNvSpPr>
          <p:nvPr>
            <p:custDataLst>
              <p:tags r:id="rId217"/>
            </p:custDataLst>
          </p:nvPr>
        </p:nvSpPr>
        <p:spPr bwMode="auto">
          <a:xfrm>
            <a:off x="7261225" y="3705225"/>
            <a:ext cx="11113" cy="57150"/>
          </a:xfrm>
          <a:custGeom>
            <a:avLst/>
            <a:gdLst/>
            <a:ahLst/>
            <a:cxnLst>
              <a:cxn ang="0">
                <a:pos x="0" y="0"/>
              </a:cxn>
              <a:cxn ang="0">
                <a:pos x="26" y="19"/>
              </a:cxn>
              <a:cxn ang="0">
                <a:pos x="26" y="9"/>
              </a:cxn>
              <a:cxn ang="0">
                <a:pos x="26" y="0"/>
              </a:cxn>
              <a:cxn ang="0">
                <a:pos x="15" y="0"/>
              </a:cxn>
              <a:cxn ang="0">
                <a:pos x="0" y="0"/>
              </a:cxn>
            </a:cxnLst>
            <a:rect l="0" t="0" r="r" b="b"/>
            <a:pathLst>
              <a:path w="26" h="19">
                <a:moveTo>
                  <a:pt x="0" y="0"/>
                </a:moveTo>
                <a:lnTo>
                  <a:pt x="26" y="19"/>
                </a:lnTo>
                <a:lnTo>
                  <a:pt x="26" y="9"/>
                </a:lnTo>
                <a:lnTo>
                  <a:pt x="26" y="0"/>
                </a:lnTo>
                <a:lnTo>
                  <a:pt x="15" y="0"/>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3" name="Freeform 315"/>
          <p:cNvSpPr>
            <a:spLocks/>
          </p:cNvSpPr>
          <p:nvPr>
            <p:custDataLst>
              <p:tags r:id="rId218"/>
            </p:custDataLst>
          </p:nvPr>
        </p:nvSpPr>
        <p:spPr bwMode="auto">
          <a:xfrm>
            <a:off x="7121525" y="3700463"/>
            <a:ext cx="19050" cy="58737"/>
          </a:xfrm>
          <a:custGeom>
            <a:avLst/>
            <a:gdLst/>
            <a:ahLst/>
            <a:cxnLst>
              <a:cxn ang="0">
                <a:pos x="2" y="0"/>
              </a:cxn>
              <a:cxn ang="0">
                <a:pos x="1" y="12"/>
              </a:cxn>
              <a:cxn ang="0">
                <a:pos x="0" y="23"/>
              </a:cxn>
              <a:cxn ang="0">
                <a:pos x="0" y="26"/>
              </a:cxn>
              <a:cxn ang="0">
                <a:pos x="0" y="29"/>
              </a:cxn>
              <a:cxn ang="0">
                <a:pos x="0" y="31"/>
              </a:cxn>
              <a:cxn ang="0">
                <a:pos x="2" y="31"/>
              </a:cxn>
              <a:cxn ang="0">
                <a:pos x="13" y="22"/>
              </a:cxn>
              <a:cxn ang="0">
                <a:pos x="25" y="13"/>
              </a:cxn>
              <a:cxn ang="0">
                <a:pos x="35" y="5"/>
              </a:cxn>
              <a:cxn ang="0">
                <a:pos x="43" y="0"/>
              </a:cxn>
              <a:cxn ang="0">
                <a:pos x="2" y="0"/>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4" name="Freeform 316"/>
          <p:cNvSpPr>
            <a:spLocks/>
          </p:cNvSpPr>
          <p:nvPr>
            <p:custDataLst>
              <p:tags r:id="rId219"/>
            </p:custDataLst>
          </p:nvPr>
        </p:nvSpPr>
        <p:spPr bwMode="auto">
          <a:xfrm>
            <a:off x="7165975" y="3748088"/>
            <a:ext cx="30163" cy="57150"/>
          </a:xfrm>
          <a:custGeom>
            <a:avLst/>
            <a:gdLst/>
            <a:ahLst/>
            <a:cxnLst>
              <a:cxn ang="0">
                <a:pos x="4" y="12"/>
              </a:cxn>
              <a:cxn ang="0">
                <a:pos x="4" y="18"/>
              </a:cxn>
              <a:cxn ang="0">
                <a:pos x="5" y="25"/>
              </a:cxn>
              <a:cxn ang="0">
                <a:pos x="7" y="31"/>
              </a:cxn>
              <a:cxn ang="0">
                <a:pos x="9" y="37"/>
              </a:cxn>
              <a:cxn ang="0">
                <a:pos x="14" y="41"/>
              </a:cxn>
              <a:cxn ang="0">
                <a:pos x="18" y="46"/>
              </a:cxn>
              <a:cxn ang="0">
                <a:pos x="23" y="48"/>
              </a:cxn>
              <a:cxn ang="0">
                <a:pos x="30" y="49"/>
              </a:cxn>
              <a:cxn ang="0">
                <a:pos x="35" y="48"/>
              </a:cxn>
              <a:cxn ang="0">
                <a:pos x="40" y="46"/>
              </a:cxn>
              <a:cxn ang="0">
                <a:pos x="45" y="42"/>
              </a:cxn>
              <a:cxn ang="0">
                <a:pos x="50" y="37"/>
              </a:cxn>
              <a:cxn ang="0">
                <a:pos x="60" y="28"/>
              </a:cxn>
              <a:cxn ang="0">
                <a:pos x="71" y="18"/>
              </a:cxn>
              <a:cxn ang="0">
                <a:pos x="61" y="12"/>
              </a:cxn>
              <a:cxn ang="0">
                <a:pos x="52" y="9"/>
              </a:cxn>
              <a:cxn ang="0">
                <a:pos x="44" y="7"/>
              </a:cxn>
              <a:cxn ang="0">
                <a:pos x="37" y="6"/>
              </a:cxn>
              <a:cxn ang="0">
                <a:pos x="29" y="6"/>
              </a:cxn>
              <a:cxn ang="0">
                <a:pos x="21" y="5"/>
              </a:cxn>
              <a:cxn ang="0">
                <a:pos x="14" y="3"/>
              </a:cxn>
              <a:cxn ang="0">
                <a:pos x="4" y="0"/>
              </a:cxn>
              <a:cxn ang="0">
                <a:pos x="3" y="1"/>
              </a:cxn>
              <a:cxn ang="0">
                <a:pos x="1" y="6"/>
              </a:cxn>
              <a:cxn ang="0">
                <a:pos x="0" y="8"/>
              </a:cxn>
              <a:cxn ang="0">
                <a:pos x="0" y="10"/>
              </a:cxn>
              <a:cxn ang="0">
                <a:pos x="1" y="11"/>
              </a:cxn>
              <a:cxn ang="0">
                <a:pos x="4" y="12"/>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5" name="Freeform 317"/>
          <p:cNvSpPr>
            <a:spLocks/>
          </p:cNvSpPr>
          <p:nvPr>
            <p:custDataLst>
              <p:tags r:id="rId220"/>
            </p:custDataLst>
          </p:nvPr>
        </p:nvSpPr>
        <p:spPr bwMode="auto">
          <a:xfrm>
            <a:off x="6967538" y="3951288"/>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6" name="Freeform 318"/>
          <p:cNvSpPr>
            <a:spLocks/>
          </p:cNvSpPr>
          <p:nvPr>
            <p:custDataLst>
              <p:tags r:id="rId221"/>
            </p:custDataLst>
          </p:nvPr>
        </p:nvSpPr>
        <p:spPr bwMode="auto">
          <a:xfrm>
            <a:off x="7065963" y="3989388"/>
            <a:ext cx="14287" cy="58737"/>
          </a:xfrm>
          <a:custGeom>
            <a:avLst/>
            <a:gdLst/>
            <a:ahLst/>
            <a:cxnLst>
              <a:cxn ang="0">
                <a:pos x="0" y="0"/>
              </a:cxn>
              <a:cxn ang="0">
                <a:pos x="41" y="0"/>
              </a:cxn>
              <a:cxn ang="0">
                <a:pos x="28" y="8"/>
              </a:cxn>
              <a:cxn ang="0">
                <a:pos x="18" y="15"/>
              </a:cxn>
              <a:cxn ang="0">
                <a:pos x="9" y="20"/>
              </a:cxn>
              <a:cxn ang="0">
                <a:pos x="0" y="25"/>
              </a:cxn>
              <a:cxn ang="0">
                <a:pos x="0" y="0"/>
              </a:cxn>
            </a:cxnLst>
            <a:rect l="0" t="0" r="r" b="b"/>
            <a:pathLst>
              <a:path w="41" h="25">
                <a:moveTo>
                  <a:pt x="0" y="0"/>
                </a:moveTo>
                <a:lnTo>
                  <a:pt x="41" y="0"/>
                </a:lnTo>
                <a:lnTo>
                  <a:pt x="28" y="8"/>
                </a:lnTo>
                <a:lnTo>
                  <a:pt x="18" y="15"/>
                </a:lnTo>
                <a:lnTo>
                  <a:pt x="9" y="20"/>
                </a:lnTo>
                <a:lnTo>
                  <a:pt x="0" y="25"/>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7" name="Freeform 319"/>
          <p:cNvSpPr>
            <a:spLocks/>
          </p:cNvSpPr>
          <p:nvPr>
            <p:custDataLst>
              <p:tags r:id="rId222"/>
            </p:custDataLst>
          </p:nvPr>
        </p:nvSpPr>
        <p:spPr bwMode="auto">
          <a:xfrm>
            <a:off x="6899275" y="3921125"/>
            <a:ext cx="36513" cy="55563"/>
          </a:xfrm>
          <a:custGeom>
            <a:avLst/>
            <a:gdLst/>
            <a:ahLst/>
            <a:cxnLst>
              <a:cxn ang="0">
                <a:pos x="0" y="31"/>
              </a:cxn>
              <a:cxn ang="0">
                <a:pos x="0" y="22"/>
              </a:cxn>
              <a:cxn ang="0">
                <a:pos x="0" y="13"/>
              </a:cxn>
              <a:cxn ang="0">
                <a:pos x="0" y="10"/>
              </a:cxn>
              <a:cxn ang="0">
                <a:pos x="2" y="8"/>
              </a:cxn>
              <a:cxn ang="0">
                <a:pos x="3" y="6"/>
              </a:cxn>
              <a:cxn ang="0">
                <a:pos x="4" y="4"/>
              </a:cxn>
              <a:cxn ang="0">
                <a:pos x="8" y="2"/>
              </a:cxn>
              <a:cxn ang="0">
                <a:pos x="14" y="0"/>
              </a:cxn>
              <a:cxn ang="0">
                <a:pos x="26" y="1"/>
              </a:cxn>
              <a:cxn ang="0">
                <a:pos x="41" y="1"/>
              </a:cxn>
              <a:cxn ang="0">
                <a:pos x="56" y="1"/>
              </a:cxn>
              <a:cxn ang="0">
                <a:pos x="65" y="1"/>
              </a:cxn>
              <a:cxn ang="0">
                <a:pos x="73" y="1"/>
              </a:cxn>
              <a:cxn ang="0">
                <a:pos x="81" y="1"/>
              </a:cxn>
              <a:cxn ang="0">
                <a:pos x="73" y="6"/>
              </a:cxn>
              <a:cxn ang="0">
                <a:pos x="67" y="10"/>
              </a:cxn>
              <a:cxn ang="0">
                <a:pos x="64" y="14"/>
              </a:cxn>
              <a:cxn ang="0">
                <a:pos x="62" y="18"/>
              </a:cxn>
              <a:cxn ang="0">
                <a:pos x="59" y="21"/>
              </a:cxn>
              <a:cxn ang="0">
                <a:pos x="54" y="23"/>
              </a:cxn>
              <a:cxn ang="0">
                <a:pos x="47" y="25"/>
              </a:cxn>
              <a:cxn ang="0">
                <a:pos x="34" y="25"/>
              </a:cxn>
              <a:cxn ang="0">
                <a:pos x="0" y="31"/>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8" name="Freeform 320"/>
          <p:cNvSpPr>
            <a:spLocks/>
          </p:cNvSpPr>
          <p:nvPr>
            <p:custDataLst>
              <p:tags r:id="rId223"/>
            </p:custDataLst>
          </p:nvPr>
        </p:nvSpPr>
        <p:spPr bwMode="auto">
          <a:xfrm>
            <a:off x="6943725" y="3906838"/>
            <a:ext cx="39688" cy="55562"/>
          </a:xfrm>
          <a:custGeom>
            <a:avLst/>
            <a:gdLst/>
            <a:ahLst/>
            <a:cxnLst>
              <a:cxn ang="0">
                <a:pos x="2" y="49"/>
              </a:cxn>
              <a:cxn ang="0">
                <a:pos x="89" y="49"/>
              </a:cxn>
              <a:cxn ang="0">
                <a:pos x="78" y="41"/>
              </a:cxn>
              <a:cxn ang="0">
                <a:pos x="68" y="35"/>
              </a:cxn>
              <a:cxn ang="0">
                <a:pos x="57" y="30"/>
              </a:cxn>
              <a:cxn ang="0">
                <a:pos x="46" y="25"/>
              </a:cxn>
              <a:cxn ang="0">
                <a:pos x="36" y="21"/>
              </a:cxn>
              <a:cxn ang="0">
                <a:pos x="26" y="14"/>
              </a:cxn>
              <a:cxn ang="0">
                <a:pos x="16" y="8"/>
              </a:cxn>
              <a:cxn ang="0">
                <a:pos x="9" y="0"/>
              </a:cxn>
              <a:cxn ang="0">
                <a:pos x="4" y="10"/>
              </a:cxn>
              <a:cxn ang="0">
                <a:pos x="1" y="23"/>
              </a:cxn>
              <a:cxn ang="0">
                <a:pos x="0" y="29"/>
              </a:cxn>
              <a:cxn ang="0">
                <a:pos x="0" y="36"/>
              </a:cxn>
              <a:cxn ang="0">
                <a:pos x="0" y="43"/>
              </a:cxn>
              <a:cxn ang="0">
                <a:pos x="2" y="49"/>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9" name="Freeform 321"/>
          <p:cNvSpPr>
            <a:spLocks/>
          </p:cNvSpPr>
          <p:nvPr>
            <p:custDataLst>
              <p:tags r:id="rId224"/>
            </p:custDataLst>
          </p:nvPr>
        </p:nvSpPr>
        <p:spPr bwMode="auto">
          <a:xfrm>
            <a:off x="6996113" y="3916363"/>
            <a:ext cx="36512" cy="58737"/>
          </a:xfrm>
          <a:custGeom>
            <a:avLst/>
            <a:gdLst/>
            <a:ahLst/>
            <a:cxnLst>
              <a:cxn ang="0">
                <a:pos x="0" y="21"/>
              </a:cxn>
              <a:cxn ang="0">
                <a:pos x="14" y="26"/>
              </a:cxn>
              <a:cxn ang="0">
                <a:pos x="25" y="29"/>
              </a:cxn>
              <a:cxn ang="0">
                <a:pos x="30" y="30"/>
              </a:cxn>
              <a:cxn ang="0">
                <a:pos x="36" y="30"/>
              </a:cxn>
              <a:cxn ang="0">
                <a:pos x="41" y="29"/>
              </a:cxn>
              <a:cxn ang="0">
                <a:pos x="46" y="27"/>
              </a:cxn>
              <a:cxn ang="0">
                <a:pos x="46" y="36"/>
              </a:cxn>
              <a:cxn ang="0">
                <a:pos x="46" y="46"/>
              </a:cxn>
              <a:cxn ang="0">
                <a:pos x="56" y="45"/>
              </a:cxn>
              <a:cxn ang="0">
                <a:pos x="67" y="43"/>
              </a:cxn>
              <a:cxn ang="0">
                <a:pos x="77" y="40"/>
              </a:cxn>
              <a:cxn ang="0">
                <a:pos x="86" y="40"/>
              </a:cxn>
              <a:cxn ang="0">
                <a:pos x="83" y="32"/>
              </a:cxn>
              <a:cxn ang="0">
                <a:pos x="80" y="25"/>
              </a:cxn>
              <a:cxn ang="0">
                <a:pos x="74" y="19"/>
              </a:cxn>
              <a:cxn ang="0">
                <a:pos x="70" y="14"/>
              </a:cxn>
              <a:cxn ang="0">
                <a:pos x="64" y="9"/>
              </a:cxn>
              <a:cxn ang="0">
                <a:pos x="58" y="6"/>
              </a:cxn>
              <a:cxn ang="0">
                <a:pos x="51" y="3"/>
              </a:cxn>
              <a:cxn ang="0">
                <a:pos x="46" y="1"/>
              </a:cxn>
              <a:cxn ang="0">
                <a:pos x="39" y="0"/>
              </a:cxn>
              <a:cxn ang="0">
                <a:pos x="33" y="0"/>
              </a:cxn>
              <a:cxn ang="0">
                <a:pos x="26" y="1"/>
              </a:cxn>
              <a:cxn ang="0">
                <a:pos x="19" y="3"/>
              </a:cxn>
              <a:cxn ang="0">
                <a:pos x="14" y="6"/>
              </a:cxn>
              <a:cxn ang="0">
                <a:pos x="8" y="10"/>
              </a:cxn>
              <a:cxn ang="0">
                <a:pos x="4" y="15"/>
              </a:cxn>
              <a:cxn ang="0">
                <a:pos x="0" y="21"/>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0" name="Freeform 322"/>
          <p:cNvSpPr>
            <a:spLocks/>
          </p:cNvSpPr>
          <p:nvPr>
            <p:custDataLst>
              <p:tags r:id="rId225"/>
            </p:custDataLst>
          </p:nvPr>
        </p:nvSpPr>
        <p:spPr bwMode="auto">
          <a:xfrm>
            <a:off x="7048500" y="3921125"/>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1" name="Freeform 323"/>
          <p:cNvSpPr>
            <a:spLocks/>
          </p:cNvSpPr>
          <p:nvPr>
            <p:custDataLst>
              <p:tags r:id="rId226"/>
            </p:custDataLst>
          </p:nvPr>
        </p:nvSpPr>
        <p:spPr bwMode="auto">
          <a:xfrm>
            <a:off x="7121525" y="3913188"/>
            <a:ext cx="1588" cy="55562"/>
          </a:xfrm>
          <a:custGeom>
            <a:avLst/>
            <a:gdLst/>
            <a:ahLst/>
            <a:cxnLst>
              <a:cxn ang="0">
                <a:pos x="4" y="19"/>
              </a:cxn>
              <a:cxn ang="0">
                <a:pos x="4" y="0"/>
              </a:cxn>
              <a:cxn ang="0">
                <a:pos x="2" y="1"/>
              </a:cxn>
              <a:cxn ang="0">
                <a:pos x="1" y="3"/>
              </a:cxn>
              <a:cxn ang="0">
                <a:pos x="0" y="6"/>
              </a:cxn>
              <a:cxn ang="0">
                <a:pos x="0" y="10"/>
              </a:cxn>
              <a:cxn ang="0">
                <a:pos x="0" y="14"/>
              </a:cxn>
              <a:cxn ang="0">
                <a:pos x="1" y="16"/>
              </a:cxn>
              <a:cxn ang="0">
                <a:pos x="2" y="19"/>
              </a:cxn>
              <a:cxn ang="0">
                <a:pos x="4" y="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2" name="Freeform 324"/>
          <p:cNvSpPr>
            <a:spLocks/>
          </p:cNvSpPr>
          <p:nvPr>
            <p:custDataLst>
              <p:tags r:id="rId227"/>
            </p:custDataLst>
          </p:nvPr>
        </p:nvSpPr>
        <p:spPr bwMode="auto">
          <a:xfrm>
            <a:off x="6696075" y="3727450"/>
            <a:ext cx="20638" cy="58738"/>
          </a:xfrm>
          <a:custGeom>
            <a:avLst/>
            <a:gdLst/>
            <a:ahLst/>
            <a:cxnLst>
              <a:cxn ang="0">
                <a:pos x="0" y="50"/>
              </a:cxn>
              <a:cxn ang="0">
                <a:pos x="7" y="0"/>
              </a:cxn>
              <a:cxn ang="0">
                <a:pos x="23" y="8"/>
              </a:cxn>
              <a:cxn ang="0">
                <a:pos x="34" y="14"/>
              </a:cxn>
              <a:cxn ang="0">
                <a:pos x="37" y="18"/>
              </a:cxn>
              <a:cxn ang="0">
                <a:pos x="41" y="22"/>
              </a:cxn>
              <a:cxn ang="0">
                <a:pos x="44" y="30"/>
              </a:cxn>
              <a:cxn ang="0">
                <a:pos x="46" y="38"/>
              </a:cxn>
              <a:cxn ang="0">
                <a:pos x="34" y="42"/>
              </a:cxn>
              <a:cxn ang="0">
                <a:pos x="21" y="46"/>
              </a:cxn>
              <a:cxn ang="0">
                <a:pos x="8" y="49"/>
              </a:cxn>
              <a:cxn ang="0">
                <a:pos x="0" y="50"/>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3" name="Freeform 325"/>
          <p:cNvSpPr>
            <a:spLocks/>
          </p:cNvSpPr>
          <p:nvPr>
            <p:custDataLst>
              <p:tags r:id="rId228"/>
            </p:custDataLst>
          </p:nvPr>
        </p:nvSpPr>
        <p:spPr bwMode="auto">
          <a:xfrm>
            <a:off x="6642100" y="3700463"/>
            <a:ext cx="30163" cy="58737"/>
          </a:xfrm>
          <a:custGeom>
            <a:avLst/>
            <a:gdLst/>
            <a:ahLst/>
            <a:cxnLst>
              <a:cxn ang="0">
                <a:pos x="0" y="0"/>
              </a:cxn>
              <a:cxn ang="0">
                <a:pos x="10" y="0"/>
              </a:cxn>
              <a:cxn ang="0">
                <a:pos x="18" y="0"/>
              </a:cxn>
              <a:cxn ang="0">
                <a:pos x="26" y="0"/>
              </a:cxn>
              <a:cxn ang="0">
                <a:pos x="33" y="0"/>
              </a:cxn>
              <a:cxn ang="0">
                <a:pos x="33" y="7"/>
              </a:cxn>
              <a:cxn ang="0">
                <a:pos x="34" y="14"/>
              </a:cxn>
              <a:cxn ang="0">
                <a:pos x="36" y="21"/>
              </a:cxn>
              <a:cxn ang="0">
                <a:pos x="38" y="27"/>
              </a:cxn>
              <a:cxn ang="0">
                <a:pos x="44" y="36"/>
              </a:cxn>
              <a:cxn ang="0">
                <a:pos x="49" y="45"/>
              </a:cxn>
              <a:cxn ang="0">
                <a:pos x="56" y="52"/>
              </a:cxn>
              <a:cxn ang="0">
                <a:pos x="61" y="60"/>
              </a:cxn>
              <a:cxn ang="0">
                <a:pos x="62" y="65"/>
              </a:cxn>
              <a:cxn ang="0">
                <a:pos x="65" y="69"/>
              </a:cxn>
              <a:cxn ang="0">
                <a:pos x="66" y="75"/>
              </a:cxn>
              <a:cxn ang="0">
                <a:pos x="66" y="80"/>
              </a:cxn>
              <a:cxn ang="0">
                <a:pos x="0" y="18"/>
              </a:cxn>
              <a:cxn ang="0">
                <a:pos x="0" y="0"/>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4" name="Freeform 326"/>
          <p:cNvSpPr>
            <a:spLocks/>
          </p:cNvSpPr>
          <p:nvPr>
            <p:custDataLst>
              <p:tags r:id="rId229"/>
            </p:custDataLst>
          </p:nvPr>
        </p:nvSpPr>
        <p:spPr bwMode="auto">
          <a:xfrm>
            <a:off x="6477000" y="3684588"/>
            <a:ext cx="7938" cy="57150"/>
          </a:xfrm>
          <a:custGeom>
            <a:avLst/>
            <a:gdLst/>
            <a:ahLst/>
            <a:cxnLst>
              <a:cxn ang="0">
                <a:pos x="20" y="48"/>
              </a:cxn>
              <a:cxn ang="0">
                <a:pos x="20" y="39"/>
              </a:cxn>
              <a:cxn ang="0">
                <a:pos x="19" y="32"/>
              </a:cxn>
              <a:cxn ang="0">
                <a:pos x="16" y="25"/>
              </a:cxn>
              <a:cxn ang="0">
                <a:pos x="14" y="19"/>
              </a:cxn>
              <a:cxn ang="0">
                <a:pos x="12" y="14"/>
              </a:cxn>
              <a:cxn ang="0">
                <a:pos x="9" y="9"/>
              </a:cxn>
              <a:cxn ang="0">
                <a:pos x="4" y="4"/>
              </a:cxn>
              <a:cxn ang="0">
                <a:pos x="0" y="0"/>
              </a:cxn>
              <a:cxn ang="0">
                <a:pos x="0" y="8"/>
              </a:cxn>
              <a:cxn ang="0">
                <a:pos x="2" y="17"/>
              </a:cxn>
              <a:cxn ang="0">
                <a:pos x="4" y="24"/>
              </a:cxn>
              <a:cxn ang="0">
                <a:pos x="8" y="31"/>
              </a:cxn>
              <a:cxn ang="0">
                <a:pos x="14" y="41"/>
              </a:cxn>
              <a:cxn ang="0">
                <a:pos x="20" y="48"/>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5" name="Line 327" descr="Horizontal dunkel"/>
          <p:cNvSpPr>
            <a:spLocks noChangeShapeType="1"/>
          </p:cNvSpPr>
          <p:nvPr>
            <p:custDataLst>
              <p:tags r:id="rId230"/>
            </p:custDataLst>
          </p:nvPr>
        </p:nvSpPr>
        <p:spPr bwMode="auto">
          <a:xfrm>
            <a:off x="6502400" y="3721100"/>
            <a:ext cx="4763" cy="6350"/>
          </a:xfrm>
          <a:prstGeom prst="line">
            <a:avLst/>
          </a:prstGeom>
          <a:noFill/>
          <a:ln w="9525">
            <a:solidFill>
              <a:srgbClr val="FFFFFF"/>
            </a:solidFill>
            <a:round/>
            <a:headEnd/>
            <a:tailEnd/>
          </a:ln>
          <a:effectLst/>
        </p:spPr>
        <p:txBody>
          <a:bodyPr/>
          <a:lstStyle/>
          <a:p>
            <a:endParaRPr lang="fr-FR" sz="800" dirty="0">
              <a:solidFill>
                <a:prstClr val="black"/>
              </a:solidFill>
              <a:latin typeface="Arial" pitchFamily="34" charset="0"/>
              <a:cs typeface="Arial" pitchFamily="34" charset="0"/>
            </a:endParaRPr>
          </a:p>
        </p:txBody>
      </p:sp>
      <p:sp>
        <p:nvSpPr>
          <p:cNvPr id="2376" name="Freeform 328"/>
          <p:cNvSpPr>
            <a:spLocks/>
          </p:cNvSpPr>
          <p:nvPr>
            <p:custDataLst>
              <p:tags r:id="rId231"/>
            </p:custDataLst>
          </p:nvPr>
        </p:nvSpPr>
        <p:spPr bwMode="auto">
          <a:xfrm>
            <a:off x="6499225" y="3721100"/>
            <a:ext cx="7938" cy="57150"/>
          </a:xfrm>
          <a:custGeom>
            <a:avLst/>
            <a:gdLst/>
            <a:ahLst/>
            <a:cxnLst>
              <a:cxn ang="0">
                <a:pos x="20" y="12"/>
              </a:cxn>
              <a:cxn ang="0">
                <a:pos x="20" y="8"/>
              </a:cxn>
              <a:cxn ang="0">
                <a:pos x="18" y="5"/>
              </a:cxn>
              <a:cxn ang="0">
                <a:pos x="15" y="3"/>
              </a:cxn>
              <a:cxn ang="0">
                <a:pos x="13" y="2"/>
              </a:cxn>
              <a:cxn ang="0">
                <a:pos x="7" y="0"/>
              </a:cxn>
              <a:cxn ang="0">
                <a:pos x="0" y="0"/>
              </a:cxn>
            </a:cxnLst>
            <a:rect l="0" t="0" r="r" b="b"/>
            <a:pathLst>
              <a:path w="20" h="12">
                <a:moveTo>
                  <a:pt x="20" y="12"/>
                </a:moveTo>
                <a:lnTo>
                  <a:pt x="20" y="8"/>
                </a:lnTo>
                <a:lnTo>
                  <a:pt x="18" y="5"/>
                </a:lnTo>
                <a:lnTo>
                  <a:pt x="15" y="3"/>
                </a:lnTo>
                <a:lnTo>
                  <a:pt x="13" y="2"/>
                </a:lnTo>
                <a:lnTo>
                  <a:pt x="7" y="0"/>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7" name="Freeform 329"/>
          <p:cNvSpPr>
            <a:spLocks/>
          </p:cNvSpPr>
          <p:nvPr>
            <p:custDataLst>
              <p:tags r:id="rId232"/>
            </p:custDataLst>
          </p:nvPr>
        </p:nvSpPr>
        <p:spPr bwMode="auto">
          <a:xfrm>
            <a:off x="6400800" y="3565525"/>
            <a:ext cx="22225" cy="57150"/>
          </a:xfrm>
          <a:custGeom>
            <a:avLst/>
            <a:gdLst/>
            <a:ahLst/>
            <a:cxnLst>
              <a:cxn ang="0">
                <a:pos x="7" y="0"/>
              </a:cxn>
              <a:cxn ang="0">
                <a:pos x="11" y="4"/>
              </a:cxn>
              <a:cxn ang="0">
                <a:pos x="23" y="13"/>
              </a:cxn>
              <a:cxn ang="0">
                <a:pos x="37" y="23"/>
              </a:cxn>
              <a:cxn ang="0">
                <a:pos x="46" y="30"/>
              </a:cxn>
              <a:cxn ang="0">
                <a:pos x="49" y="18"/>
              </a:cxn>
              <a:cxn ang="0">
                <a:pos x="53" y="6"/>
              </a:cxn>
              <a:cxn ang="0">
                <a:pos x="37" y="5"/>
              </a:cxn>
              <a:cxn ang="0">
                <a:pos x="26" y="3"/>
              </a:cxn>
              <a:cxn ang="0">
                <a:pos x="21" y="3"/>
              </a:cxn>
              <a:cxn ang="0">
                <a:pos x="15" y="3"/>
              </a:cxn>
              <a:cxn ang="0">
                <a:pos x="9" y="4"/>
              </a:cxn>
              <a:cxn ang="0">
                <a:pos x="0" y="6"/>
              </a:cxn>
              <a:cxn ang="0">
                <a:pos x="7" y="0"/>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8" name="Freeform 330"/>
          <p:cNvSpPr>
            <a:spLocks/>
          </p:cNvSpPr>
          <p:nvPr>
            <p:custDataLst>
              <p:tags r:id="rId233"/>
            </p:custDataLst>
          </p:nvPr>
        </p:nvSpPr>
        <p:spPr bwMode="auto">
          <a:xfrm>
            <a:off x="6929438" y="3929063"/>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9" name="Freeform 331"/>
          <p:cNvSpPr>
            <a:spLocks/>
          </p:cNvSpPr>
          <p:nvPr>
            <p:custDataLst>
              <p:tags r:id="rId234"/>
            </p:custDataLst>
          </p:nvPr>
        </p:nvSpPr>
        <p:spPr bwMode="auto">
          <a:xfrm>
            <a:off x="7445375" y="3886200"/>
            <a:ext cx="28575" cy="55563"/>
          </a:xfrm>
          <a:custGeom>
            <a:avLst/>
            <a:gdLst/>
            <a:ahLst/>
            <a:cxnLst>
              <a:cxn ang="0">
                <a:pos x="19" y="68"/>
              </a:cxn>
              <a:cxn ang="0">
                <a:pos x="16" y="68"/>
              </a:cxn>
              <a:cxn ang="0">
                <a:pos x="14" y="66"/>
              </a:cxn>
              <a:cxn ang="0">
                <a:pos x="11" y="64"/>
              </a:cxn>
              <a:cxn ang="0">
                <a:pos x="7" y="61"/>
              </a:cxn>
              <a:cxn ang="0">
                <a:pos x="4" y="59"/>
              </a:cxn>
              <a:cxn ang="0">
                <a:pos x="2" y="55"/>
              </a:cxn>
              <a:cxn ang="0">
                <a:pos x="0" y="52"/>
              </a:cxn>
              <a:cxn ang="0">
                <a:pos x="0" y="49"/>
              </a:cxn>
              <a:cxn ang="0">
                <a:pos x="0" y="38"/>
              </a:cxn>
              <a:cxn ang="0">
                <a:pos x="2" y="29"/>
              </a:cxn>
              <a:cxn ang="0">
                <a:pos x="5" y="21"/>
              </a:cxn>
              <a:cxn ang="0">
                <a:pos x="9" y="14"/>
              </a:cxn>
              <a:cxn ang="0">
                <a:pos x="15" y="8"/>
              </a:cxn>
              <a:cxn ang="0">
                <a:pos x="22" y="4"/>
              </a:cxn>
              <a:cxn ang="0">
                <a:pos x="30" y="2"/>
              </a:cxn>
              <a:cxn ang="0">
                <a:pos x="39" y="0"/>
              </a:cxn>
              <a:cxn ang="0">
                <a:pos x="52" y="0"/>
              </a:cxn>
              <a:cxn ang="0">
                <a:pos x="65" y="0"/>
              </a:cxn>
              <a:cxn ang="0">
                <a:pos x="65" y="43"/>
              </a:cxn>
              <a:cxn ang="0">
                <a:pos x="56" y="52"/>
              </a:cxn>
              <a:cxn ang="0">
                <a:pos x="45" y="61"/>
              </a:cxn>
              <a:cxn ang="0">
                <a:pos x="39" y="64"/>
              </a:cxn>
              <a:cxn ang="0">
                <a:pos x="34" y="66"/>
              </a:cxn>
              <a:cxn ang="0">
                <a:pos x="27" y="68"/>
              </a:cxn>
              <a:cxn ang="0">
                <a:pos x="19" y="68"/>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0" name="Freeform 332"/>
          <p:cNvSpPr>
            <a:spLocks/>
          </p:cNvSpPr>
          <p:nvPr>
            <p:custDataLst>
              <p:tags r:id="rId235"/>
            </p:custDataLst>
          </p:nvPr>
        </p:nvSpPr>
        <p:spPr bwMode="auto">
          <a:xfrm>
            <a:off x="6383338" y="3468688"/>
            <a:ext cx="274637" cy="368300"/>
          </a:xfrm>
          <a:custGeom>
            <a:avLst/>
            <a:gdLst/>
            <a:ahLst/>
            <a:cxnLst>
              <a:cxn ang="0">
                <a:pos x="502" y="337"/>
              </a:cxn>
              <a:cxn ang="0">
                <a:pos x="484" y="341"/>
              </a:cxn>
              <a:cxn ang="0">
                <a:pos x="479" y="382"/>
              </a:cxn>
              <a:cxn ang="0">
                <a:pos x="515" y="404"/>
              </a:cxn>
              <a:cxn ang="0">
                <a:pos x="534" y="405"/>
              </a:cxn>
              <a:cxn ang="0">
                <a:pos x="550" y="424"/>
              </a:cxn>
              <a:cxn ang="0">
                <a:pos x="560" y="459"/>
              </a:cxn>
              <a:cxn ang="0">
                <a:pos x="572" y="474"/>
              </a:cxn>
              <a:cxn ang="0">
                <a:pos x="588" y="483"/>
              </a:cxn>
              <a:cxn ang="0">
                <a:pos x="614" y="487"/>
              </a:cxn>
              <a:cxn ang="0">
                <a:pos x="625" y="505"/>
              </a:cxn>
              <a:cxn ang="0">
                <a:pos x="625" y="539"/>
              </a:cxn>
              <a:cxn ang="0">
                <a:pos x="618" y="603"/>
              </a:cxn>
              <a:cxn ang="0">
                <a:pos x="611" y="672"/>
              </a:cxn>
              <a:cxn ang="0">
                <a:pos x="562" y="693"/>
              </a:cxn>
              <a:cxn ang="0">
                <a:pos x="539" y="693"/>
              </a:cxn>
              <a:cxn ang="0">
                <a:pos x="394" y="564"/>
              </a:cxn>
              <a:cxn ang="0">
                <a:pos x="397" y="552"/>
              </a:cxn>
              <a:cxn ang="0">
                <a:pos x="394" y="539"/>
              </a:cxn>
              <a:cxn ang="0">
                <a:pos x="338" y="488"/>
              </a:cxn>
              <a:cxn ang="0">
                <a:pos x="305" y="453"/>
              </a:cxn>
              <a:cxn ang="0">
                <a:pos x="293" y="419"/>
              </a:cxn>
              <a:cxn ang="0">
                <a:pos x="291" y="381"/>
              </a:cxn>
              <a:cxn ang="0">
                <a:pos x="285" y="360"/>
              </a:cxn>
              <a:cxn ang="0">
                <a:pos x="268" y="342"/>
              </a:cxn>
              <a:cxn ang="0">
                <a:pos x="241" y="310"/>
              </a:cxn>
              <a:cxn ang="0">
                <a:pos x="224" y="269"/>
              </a:cxn>
              <a:cxn ang="0">
                <a:pos x="213" y="238"/>
              </a:cxn>
              <a:cxn ang="0">
                <a:pos x="190" y="212"/>
              </a:cxn>
              <a:cxn ang="0">
                <a:pos x="150" y="171"/>
              </a:cxn>
              <a:cxn ang="0">
                <a:pos x="136" y="146"/>
              </a:cxn>
              <a:cxn ang="0">
                <a:pos x="112" y="132"/>
              </a:cxn>
              <a:cxn ang="0">
                <a:pos x="80" y="113"/>
              </a:cxn>
              <a:cxn ang="0">
                <a:pos x="49" y="85"/>
              </a:cxn>
              <a:cxn ang="0">
                <a:pos x="23" y="51"/>
              </a:cxn>
              <a:cxn ang="0">
                <a:pos x="5" y="19"/>
              </a:cxn>
              <a:cxn ang="0">
                <a:pos x="10" y="4"/>
              </a:cxn>
              <a:cxn ang="0">
                <a:pos x="37" y="13"/>
              </a:cxn>
              <a:cxn ang="0">
                <a:pos x="84" y="16"/>
              </a:cxn>
              <a:cxn ang="0">
                <a:pos x="116" y="20"/>
              </a:cxn>
              <a:cxn ang="0">
                <a:pos x="138" y="27"/>
              </a:cxn>
              <a:cxn ang="0">
                <a:pos x="156" y="42"/>
              </a:cxn>
              <a:cxn ang="0">
                <a:pos x="204" y="109"/>
              </a:cxn>
              <a:cxn ang="0">
                <a:pos x="254" y="163"/>
              </a:cxn>
              <a:cxn ang="0">
                <a:pos x="299" y="202"/>
              </a:cxn>
              <a:cxn ang="0">
                <a:pos x="329" y="219"/>
              </a:cxn>
              <a:cxn ang="0">
                <a:pos x="366" y="227"/>
              </a:cxn>
              <a:cxn ang="0">
                <a:pos x="388" y="230"/>
              </a:cxn>
              <a:cxn ang="0">
                <a:pos x="401" y="241"/>
              </a:cxn>
              <a:cxn ang="0">
                <a:pos x="416" y="260"/>
              </a:cxn>
              <a:cxn ang="0">
                <a:pos x="427" y="265"/>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1" name="Freeform 333"/>
          <p:cNvSpPr>
            <a:spLocks/>
          </p:cNvSpPr>
          <p:nvPr>
            <p:custDataLst>
              <p:tags r:id="rId236"/>
            </p:custDataLst>
          </p:nvPr>
        </p:nvSpPr>
        <p:spPr bwMode="auto">
          <a:xfrm>
            <a:off x="6724650" y="3517900"/>
            <a:ext cx="254000" cy="257175"/>
          </a:xfrm>
          <a:custGeom>
            <a:avLst/>
            <a:gdLst/>
            <a:ahLst/>
            <a:cxnLst>
              <a:cxn ang="0">
                <a:pos x="516" y="28"/>
              </a:cxn>
              <a:cxn ang="0">
                <a:pos x="495" y="55"/>
              </a:cxn>
              <a:cxn ang="0">
                <a:pos x="512" y="93"/>
              </a:cxn>
              <a:cxn ang="0">
                <a:pos x="534" y="130"/>
              </a:cxn>
              <a:cxn ang="0">
                <a:pos x="573" y="177"/>
              </a:cxn>
              <a:cxn ang="0">
                <a:pos x="580" y="205"/>
              </a:cxn>
              <a:cxn ang="0">
                <a:pos x="547" y="204"/>
              </a:cxn>
              <a:cxn ang="0">
                <a:pos x="516" y="233"/>
              </a:cxn>
              <a:cxn ang="0">
                <a:pos x="506" y="246"/>
              </a:cxn>
              <a:cxn ang="0">
                <a:pos x="518" y="271"/>
              </a:cxn>
              <a:cxn ang="0">
                <a:pos x="525" y="294"/>
              </a:cxn>
              <a:cxn ang="0">
                <a:pos x="505" y="308"/>
              </a:cxn>
              <a:cxn ang="0">
                <a:pos x="459" y="323"/>
              </a:cxn>
              <a:cxn ang="0">
                <a:pos x="443" y="354"/>
              </a:cxn>
              <a:cxn ang="0">
                <a:pos x="445" y="415"/>
              </a:cxn>
              <a:cxn ang="0">
                <a:pos x="430" y="454"/>
              </a:cxn>
              <a:cxn ang="0">
                <a:pos x="400" y="472"/>
              </a:cxn>
              <a:cxn ang="0">
                <a:pos x="370" y="488"/>
              </a:cxn>
              <a:cxn ang="0">
                <a:pos x="341" y="493"/>
              </a:cxn>
              <a:cxn ang="0">
                <a:pos x="329" y="487"/>
              </a:cxn>
              <a:cxn ang="0">
                <a:pos x="327" y="471"/>
              </a:cxn>
              <a:cxn ang="0">
                <a:pos x="304" y="451"/>
              </a:cxn>
              <a:cxn ang="0">
                <a:pos x="251" y="454"/>
              </a:cxn>
              <a:cxn ang="0">
                <a:pos x="219" y="462"/>
              </a:cxn>
              <a:cxn ang="0">
                <a:pos x="176" y="440"/>
              </a:cxn>
              <a:cxn ang="0">
                <a:pos x="122" y="436"/>
              </a:cxn>
              <a:cxn ang="0">
                <a:pos x="95" y="429"/>
              </a:cxn>
              <a:cxn ang="0">
                <a:pos x="81" y="366"/>
              </a:cxn>
              <a:cxn ang="0">
                <a:pos x="58" y="310"/>
              </a:cxn>
              <a:cxn ang="0">
                <a:pos x="35" y="292"/>
              </a:cxn>
              <a:cxn ang="0">
                <a:pos x="12" y="260"/>
              </a:cxn>
              <a:cxn ang="0">
                <a:pos x="5" y="204"/>
              </a:cxn>
              <a:cxn ang="0">
                <a:pos x="31" y="153"/>
              </a:cxn>
              <a:cxn ang="0">
                <a:pos x="54" y="141"/>
              </a:cxn>
              <a:cxn ang="0">
                <a:pos x="75" y="152"/>
              </a:cxn>
              <a:cxn ang="0">
                <a:pos x="97" y="187"/>
              </a:cxn>
              <a:cxn ang="0">
                <a:pos x="129" y="214"/>
              </a:cxn>
              <a:cxn ang="0">
                <a:pos x="170" y="213"/>
              </a:cxn>
              <a:cxn ang="0">
                <a:pos x="221" y="189"/>
              </a:cxn>
              <a:cxn ang="0">
                <a:pos x="233" y="172"/>
              </a:cxn>
              <a:cxn ang="0">
                <a:pos x="288" y="178"/>
              </a:cxn>
              <a:cxn ang="0">
                <a:pos x="326" y="181"/>
              </a:cxn>
              <a:cxn ang="0">
                <a:pos x="337" y="170"/>
              </a:cxn>
              <a:cxn ang="0">
                <a:pos x="362" y="158"/>
              </a:cxn>
              <a:cxn ang="0">
                <a:pos x="383" y="136"/>
              </a:cxn>
              <a:cxn ang="0">
                <a:pos x="415" y="79"/>
              </a:cxn>
              <a:cxn ang="0">
                <a:pos x="427" y="25"/>
              </a:cxn>
              <a:cxn ang="0">
                <a:pos x="447" y="6"/>
              </a:cxn>
              <a:cxn ang="0">
                <a:pos x="479" y="2"/>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2" name="Freeform 334"/>
          <p:cNvSpPr>
            <a:spLocks/>
          </p:cNvSpPr>
          <p:nvPr>
            <p:custDataLst>
              <p:tags r:id="rId237"/>
            </p:custDataLst>
          </p:nvPr>
        </p:nvSpPr>
        <p:spPr bwMode="auto">
          <a:xfrm>
            <a:off x="7080250" y="3924300"/>
            <a:ext cx="92075" cy="57150"/>
          </a:xfrm>
          <a:custGeom>
            <a:avLst/>
            <a:gdLst/>
            <a:ahLst/>
            <a:cxnLst>
              <a:cxn ang="0">
                <a:pos x="0" y="105"/>
              </a:cxn>
              <a:cxn ang="0">
                <a:pos x="16" y="85"/>
              </a:cxn>
              <a:cxn ang="0">
                <a:pos x="35" y="68"/>
              </a:cxn>
              <a:cxn ang="0">
                <a:pos x="44" y="60"/>
              </a:cxn>
              <a:cxn ang="0">
                <a:pos x="54" y="53"/>
              </a:cxn>
              <a:cxn ang="0">
                <a:pos x="64" y="46"/>
              </a:cxn>
              <a:cxn ang="0">
                <a:pos x="73" y="38"/>
              </a:cxn>
              <a:cxn ang="0">
                <a:pos x="83" y="32"/>
              </a:cxn>
              <a:cxn ang="0">
                <a:pos x="94" y="27"/>
              </a:cxn>
              <a:cxn ang="0">
                <a:pos x="106" y="21"/>
              </a:cxn>
              <a:cxn ang="0">
                <a:pos x="118" y="16"/>
              </a:cxn>
              <a:cxn ang="0">
                <a:pos x="144" y="8"/>
              </a:cxn>
              <a:cxn ang="0">
                <a:pos x="172" y="0"/>
              </a:cxn>
              <a:cxn ang="0">
                <a:pos x="212" y="0"/>
              </a:cxn>
              <a:cxn ang="0">
                <a:pos x="202" y="9"/>
              </a:cxn>
              <a:cxn ang="0">
                <a:pos x="190" y="18"/>
              </a:cxn>
              <a:cxn ang="0">
                <a:pos x="178" y="27"/>
              </a:cxn>
              <a:cxn ang="0">
                <a:pos x="165" y="35"/>
              </a:cxn>
              <a:cxn ang="0">
                <a:pos x="137" y="52"/>
              </a:cxn>
              <a:cxn ang="0">
                <a:pos x="109" y="66"/>
              </a:cxn>
              <a:cxn ang="0">
                <a:pos x="79" y="79"/>
              </a:cxn>
              <a:cxn ang="0">
                <a:pos x="50" y="90"/>
              </a:cxn>
              <a:cxn ang="0">
                <a:pos x="23" y="99"/>
              </a:cxn>
              <a:cxn ang="0">
                <a:pos x="0" y="105"/>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3" name="Freeform 335"/>
          <p:cNvSpPr>
            <a:spLocks/>
          </p:cNvSpPr>
          <p:nvPr>
            <p:custDataLst>
              <p:tags r:id="rId238"/>
            </p:custDataLst>
          </p:nvPr>
        </p:nvSpPr>
        <p:spPr bwMode="auto">
          <a:xfrm>
            <a:off x="7196138" y="3590925"/>
            <a:ext cx="42862" cy="88900"/>
          </a:xfrm>
          <a:custGeom>
            <a:avLst/>
            <a:gdLst/>
            <a:ahLst/>
            <a:cxnLst>
              <a:cxn ang="0">
                <a:pos x="0" y="81"/>
              </a:cxn>
              <a:cxn ang="0">
                <a:pos x="0" y="148"/>
              </a:cxn>
              <a:cxn ang="0">
                <a:pos x="5" y="144"/>
              </a:cxn>
              <a:cxn ang="0">
                <a:pos x="12" y="139"/>
              </a:cxn>
              <a:cxn ang="0">
                <a:pos x="14" y="137"/>
              </a:cxn>
              <a:cxn ang="0">
                <a:pos x="17" y="135"/>
              </a:cxn>
              <a:cxn ang="0">
                <a:pos x="18" y="132"/>
              </a:cxn>
              <a:cxn ang="0">
                <a:pos x="19" y="130"/>
              </a:cxn>
              <a:cxn ang="0">
                <a:pos x="20" y="138"/>
              </a:cxn>
              <a:cxn ang="0">
                <a:pos x="24" y="148"/>
              </a:cxn>
              <a:cxn ang="0">
                <a:pos x="27" y="154"/>
              </a:cxn>
              <a:cxn ang="0">
                <a:pos x="30" y="159"/>
              </a:cxn>
              <a:cxn ang="0">
                <a:pos x="35" y="163"/>
              </a:cxn>
              <a:cxn ang="0">
                <a:pos x="39" y="166"/>
              </a:cxn>
              <a:cxn ang="0">
                <a:pos x="41" y="158"/>
              </a:cxn>
              <a:cxn ang="0">
                <a:pos x="41" y="148"/>
              </a:cxn>
              <a:cxn ang="0">
                <a:pos x="41" y="137"/>
              </a:cxn>
              <a:cxn ang="0">
                <a:pos x="41" y="126"/>
              </a:cxn>
              <a:cxn ang="0">
                <a:pos x="40" y="107"/>
              </a:cxn>
              <a:cxn ang="0">
                <a:pos x="39" y="99"/>
              </a:cxn>
              <a:cxn ang="0">
                <a:pos x="48" y="100"/>
              </a:cxn>
              <a:cxn ang="0">
                <a:pos x="57" y="102"/>
              </a:cxn>
              <a:cxn ang="0">
                <a:pos x="64" y="105"/>
              </a:cxn>
              <a:cxn ang="0">
                <a:pos x="71" y="108"/>
              </a:cxn>
              <a:cxn ang="0">
                <a:pos x="76" y="111"/>
              </a:cxn>
              <a:cxn ang="0">
                <a:pos x="82" y="114"/>
              </a:cxn>
              <a:cxn ang="0">
                <a:pos x="87" y="116"/>
              </a:cxn>
              <a:cxn ang="0">
                <a:pos x="92" y="118"/>
              </a:cxn>
              <a:cxn ang="0">
                <a:pos x="85" y="103"/>
              </a:cxn>
              <a:cxn ang="0">
                <a:pos x="81" y="89"/>
              </a:cxn>
              <a:cxn ang="0">
                <a:pos x="76" y="75"/>
              </a:cxn>
              <a:cxn ang="0">
                <a:pos x="73" y="60"/>
              </a:cxn>
              <a:cxn ang="0">
                <a:pos x="70" y="47"/>
              </a:cxn>
              <a:cxn ang="0">
                <a:pos x="67" y="34"/>
              </a:cxn>
              <a:cxn ang="0">
                <a:pos x="63" y="23"/>
              </a:cxn>
              <a:cxn ang="0">
                <a:pos x="59" y="13"/>
              </a:cxn>
              <a:cxn ang="0">
                <a:pos x="59" y="19"/>
              </a:cxn>
              <a:cxn ang="0">
                <a:pos x="59" y="25"/>
              </a:cxn>
              <a:cxn ang="0">
                <a:pos x="50" y="23"/>
              </a:cxn>
              <a:cxn ang="0">
                <a:pos x="42" y="19"/>
              </a:cxn>
              <a:cxn ang="0">
                <a:pos x="35" y="15"/>
              </a:cxn>
              <a:cxn ang="0">
                <a:pos x="29" y="11"/>
              </a:cxn>
              <a:cxn ang="0">
                <a:pos x="23" y="7"/>
              </a:cxn>
              <a:cxn ang="0">
                <a:pos x="16" y="3"/>
              </a:cxn>
              <a:cxn ang="0">
                <a:pos x="8" y="1"/>
              </a:cxn>
              <a:cxn ang="0">
                <a:pos x="0" y="0"/>
              </a:cxn>
              <a:cxn ang="0">
                <a:pos x="0" y="10"/>
              </a:cxn>
              <a:cxn ang="0">
                <a:pos x="0" y="19"/>
              </a:cxn>
              <a:cxn ang="0">
                <a:pos x="0" y="33"/>
              </a:cxn>
              <a:cxn ang="0">
                <a:pos x="0" y="52"/>
              </a:cxn>
              <a:cxn ang="0">
                <a:pos x="0" y="70"/>
              </a:cxn>
              <a:cxn ang="0">
                <a:pos x="0" y="81"/>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4" name="Freeform 336"/>
          <p:cNvSpPr>
            <a:spLocks/>
          </p:cNvSpPr>
          <p:nvPr>
            <p:custDataLst>
              <p:tags r:id="rId239"/>
            </p:custDataLst>
          </p:nvPr>
        </p:nvSpPr>
        <p:spPr bwMode="auto">
          <a:xfrm>
            <a:off x="7208838" y="3735388"/>
            <a:ext cx="71437" cy="55562"/>
          </a:xfrm>
          <a:custGeom>
            <a:avLst/>
            <a:gdLst/>
            <a:ahLst/>
            <a:cxnLst>
              <a:cxn ang="0">
                <a:pos x="7" y="0"/>
              </a:cxn>
              <a:cxn ang="0">
                <a:pos x="14" y="3"/>
              </a:cxn>
              <a:cxn ang="0">
                <a:pos x="22" y="6"/>
              </a:cxn>
              <a:cxn ang="0">
                <a:pos x="30" y="7"/>
              </a:cxn>
              <a:cxn ang="0">
                <a:pos x="36" y="8"/>
              </a:cxn>
              <a:cxn ang="0">
                <a:pos x="48" y="8"/>
              </a:cxn>
              <a:cxn ang="0">
                <a:pos x="58" y="7"/>
              </a:cxn>
              <a:cxn ang="0">
                <a:pos x="69" y="5"/>
              </a:cxn>
              <a:cxn ang="0">
                <a:pos x="80" y="3"/>
              </a:cxn>
              <a:cxn ang="0">
                <a:pos x="92" y="1"/>
              </a:cxn>
              <a:cxn ang="0">
                <a:pos x="106" y="0"/>
              </a:cxn>
              <a:cxn ang="0">
                <a:pos x="111" y="1"/>
              </a:cxn>
              <a:cxn ang="0">
                <a:pos x="115" y="2"/>
              </a:cxn>
              <a:cxn ang="0">
                <a:pos x="120" y="5"/>
              </a:cxn>
              <a:cxn ang="0">
                <a:pos x="124" y="8"/>
              </a:cxn>
              <a:cxn ang="0">
                <a:pos x="132" y="17"/>
              </a:cxn>
              <a:cxn ang="0">
                <a:pos x="138" y="26"/>
              </a:cxn>
              <a:cxn ang="0">
                <a:pos x="145" y="36"/>
              </a:cxn>
              <a:cxn ang="0">
                <a:pos x="151" y="45"/>
              </a:cxn>
              <a:cxn ang="0">
                <a:pos x="155" y="49"/>
              </a:cxn>
              <a:cxn ang="0">
                <a:pos x="158" y="52"/>
              </a:cxn>
              <a:cxn ang="0">
                <a:pos x="162" y="54"/>
              </a:cxn>
              <a:cxn ang="0">
                <a:pos x="166" y="56"/>
              </a:cxn>
              <a:cxn ang="0">
                <a:pos x="159" y="57"/>
              </a:cxn>
              <a:cxn ang="0">
                <a:pos x="151" y="59"/>
              </a:cxn>
              <a:cxn ang="0">
                <a:pos x="143" y="61"/>
              </a:cxn>
              <a:cxn ang="0">
                <a:pos x="133" y="62"/>
              </a:cxn>
              <a:cxn ang="0">
                <a:pos x="125" y="61"/>
              </a:cxn>
              <a:cxn ang="0">
                <a:pos x="119" y="58"/>
              </a:cxn>
              <a:cxn ang="0">
                <a:pos x="112" y="54"/>
              </a:cxn>
              <a:cxn ang="0">
                <a:pos x="106" y="50"/>
              </a:cxn>
              <a:cxn ang="0">
                <a:pos x="100" y="45"/>
              </a:cxn>
              <a:cxn ang="0">
                <a:pos x="93" y="41"/>
              </a:cxn>
              <a:cxn ang="0">
                <a:pos x="87" y="39"/>
              </a:cxn>
              <a:cxn ang="0">
                <a:pos x="79" y="38"/>
              </a:cxn>
              <a:cxn ang="0">
                <a:pos x="56" y="38"/>
              </a:cxn>
              <a:cxn ang="0">
                <a:pos x="35" y="39"/>
              </a:cxn>
              <a:cxn ang="0">
                <a:pos x="26" y="41"/>
              </a:cxn>
              <a:cxn ang="0">
                <a:pos x="19" y="43"/>
              </a:cxn>
              <a:cxn ang="0">
                <a:pos x="12" y="46"/>
              </a:cxn>
              <a:cxn ang="0">
                <a:pos x="7" y="50"/>
              </a:cxn>
              <a:cxn ang="0">
                <a:pos x="2" y="45"/>
              </a:cxn>
              <a:cxn ang="0">
                <a:pos x="1" y="40"/>
              </a:cxn>
              <a:cxn ang="0">
                <a:pos x="0" y="34"/>
              </a:cxn>
              <a:cxn ang="0">
                <a:pos x="1" y="28"/>
              </a:cxn>
              <a:cxn ang="0">
                <a:pos x="4" y="15"/>
              </a:cxn>
              <a:cxn ang="0">
                <a:pos x="7" y="0"/>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5" name="Freeform 337"/>
          <p:cNvSpPr>
            <a:spLocks/>
          </p:cNvSpPr>
          <p:nvPr>
            <p:custDataLst>
              <p:tags r:id="rId240"/>
            </p:custDataLst>
          </p:nvPr>
        </p:nvSpPr>
        <p:spPr bwMode="auto">
          <a:xfrm>
            <a:off x="7285038" y="3659188"/>
            <a:ext cx="85725" cy="63500"/>
          </a:xfrm>
          <a:custGeom>
            <a:avLst/>
            <a:gdLst/>
            <a:ahLst/>
            <a:cxnLst>
              <a:cxn ang="0">
                <a:pos x="33" y="35"/>
              </a:cxn>
              <a:cxn ang="0">
                <a:pos x="48" y="25"/>
              </a:cxn>
              <a:cxn ang="0">
                <a:pos x="68" y="12"/>
              </a:cxn>
              <a:cxn ang="0">
                <a:pos x="84" y="4"/>
              </a:cxn>
              <a:cxn ang="0">
                <a:pos x="94" y="1"/>
              </a:cxn>
              <a:cxn ang="0">
                <a:pos x="105" y="1"/>
              </a:cxn>
              <a:cxn ang="0">
                <a:pos x="116" y="3"/>
              </a:cxn>
              <a:cxn ang="0">
                <a:pos x="131" y="10"/>
              </a:cxn>
              <a:cxn ang="0">
                <a:pos x="148" y="21"/>
              </a:cxn>
              <a:cxn ang="0">
                <a:pos x="162" y="28"/>
              </a:cxn>
              <a:cxn ang="0">
                <a:pos x="173" y="30"/>
              </a:cxn>
              <a:cxn ang="0">
                <a:pos x="179" y="48"/>
              </a:cxn>
              <a:cxn ang="0">
                <a:pos x="178" y="66"/>
              </a:cxn>
              <a:cxn ang="0">
                <a:pos x="182" y="75"/>
              </a:cxn>
              <a:cxn ang="0">
                <a:pos x="187" y="89"/>
              </a:cxn>
              <a:cxn ang="0">
                <a:pos x="188" y="102"/>
              </a:cxn>
              <a:cxn ang="0">
                <a:pos x="191" y="109"/>
              </a:cxn>
              <a:cxn ang="0">
                <a:pos x="188" y="114"/>
              </a:cxn>
              <a:cxn ang="0">
                <a:pos x="177" y="118"/>
              </a:cxn>
              <a:cxn ang="0">
                <a:pos x="159" y="121"/>
              </a:cxn>
              <a:cxn ang="0">
                <a:pos x="116" y="119"/>
              </a:cxn>
              <a:cxn ang="0">
                <a:pos x="72" y="116"/>
              </a:cxn>
              <a:cxn ang="0">
                <a:pos x="63" y="110"/>
              </a:cxn>
              <a:cxn ang="0">
                <a:pos x="56" y="100"/>
              </a:cxn>
              <a:cxn ang="0">
                <a:pos x="54" y="87"/>
              </a:cxn>
              <a:cxn ang="0">
                <a:pos x="47" y="79"/>
              </a:cxn>
              <a:cxn ang="0">
                <a:pos x="31" y="75"/>
              </a:cxn>
              <a:cxn ang="0">
                <a:pos x="13" y="69"/>
              </a:cxn>
              <a:cxn ang="0">
                <a:pos x="3" y="62"/>
              </a:cxn>
              <a:cxn ang="0">
                <a:pos x="0" y="58"/>
              </a:cxn>
              <a:cxn ang="0">
                <a:pos x="1" y="51"/>
              </a:cxn>
              <a:cxn ang="0">
                <a:pos x="7" y="45"/>
              </a:cxn>
              <a:cxn ang="0">
                <a:pos x="20" y="38"/>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6" name="Freeform 338"/>
          <p:cNvSpPr>
            <a:spLocks/>
          </p:cNvSpPr>
          <p:nvPr>
            <p:custDataLst>
              <p:tags r:id="rId241"/>
            </p:custDataLst>
          </p:nvPr>
        </p:nvSpPr>
        <p:spPr bwMode="auto">
          <a:xfrm>
            <a:off x="6973888" y="3597275"/>
            <a:ext cx="166687" cy="230188"/>
          </a:xfrm>
          <a:custGeom>
            <a:avLst/>
            <a:gdLst/>
            <a:ahLst/>
            <a:cxnLst>
              <a:cxn ang="0">
                <a:pos x="37" y="419"/>
              </a:cxn>
              <a:cxn ang="0">
                <a:pos x="46" y="407"/>
              </a:cxn>
              <a:cxn ang="0">
                <a:pos x="24" y="311"/>
              </a:cxn>
              <a:cxn ang="0">
                <a:pos x="2" y="294"/>
              </a:cxn>
              <a:cxn ang="0">
                <a:pos x="15" y="270"/>
              </a:cxn>
              <a:cxn ang="0">
                <a:pos x="31" y="221"/>
              </a:cxn>
              <a:cxn ang="0">
                <a:pos x="39" y="172"/>
              </a:cxn>
              <a:cxn ang="0">
                <a:pos x="57" y="159"/>
              </a:cxn>
              <a:cxn ang="0">
                <a:pos x="65" y="130"/>
              </a:cxn>
              <a:cxn ang="0">
                <a:pos x="76" y="78"/>
              </a:cxn>
              <a:cxn ang="0">
                <a:pos x="90" y="51"/>
              </a:cxn>
              <a:cxn ang="0">
                <a:pos x="115" y="31"/>
              </a:cxn>
              <a:cxn ang="0">
                <a:pos x="153" y="25"/>
              </a:cxn>
              <a:cxn ang="0">
                <a:pos x="217" y="38"/>
              </a:cxn>
              <a:cxn ang="0">
                <a:pos x="262" y="48"/>
              </a:cxn>
              <a:cxn ang="0">
                <a:pos x="303" y="45"/>
              </a:cxn>
              <a:cxn ang="0">
                <a:pos x="329" y="31"/>
              </a:cxn>
              <a:cxn ang="0">
                <a:pos x="356" y="7"/>
              </a:cxn>
              <a:cxn ang="0">
                <a:pos x="374" y="9"/>
              </a:cxn>
              <a:cxn ang="0">
                <a:pos x="372" y="35"/>
              </a:cxn>
              <a:cxn ang="0">
                <a:pos x="329" y="80"/>
              </a:cxn>
              <a:cxn ang="0">
                <a:pos x="292" y="97"/>
              </a:cxn>
              <a:cxn ang="0">
                <a:pos x="271" y="94"/>
              </a:cxn>
              <a:cxn ang="0">
                <a:pos x="238" y="69"/>
              </a:cxn>
              <a:cxn ang="0">
                <a:pos x="212" y="56"/>
              </a:cxn>
              <a:cxn ang="0">
                <a:pos x="177" y="56"/>
              </a:cxn>
              <a:cxn ang="0">
                <a:pos x="138" y="61"/>
              </a:cxn>
              <a:cxn ang="0">
                <a:pos x="114" y="79"/>
              </a:cxn>
              <a:cxn ang="0">
                <a:pos x="79" y="161"/>
              </a:cxn>
              <a:cxn ang="0">
                <a:pos x="119" y="169"/>
              </a:cxn>
              <a:cxn ang="0">
                <a:pos x="133" y="191"/>
              </a:cxn>
              <a:cxn ang="0">
                <a:pos x="155" y="168"/>
              </a:cxn>
              <a:cxn ang="0">
                <a:pos x="172" y="153"/>
              </a:cxn>
              <a:cxn ang="0">
                <a:pos x="221" y="150"/>
              </a:cxn>
              <a:cxn ang="0">
                <a:pos x="250" y="147"/>
              </a:cxn>
              <a:cxn ang="0">
                <a:pos x="273" y="173"/>
              </a:cxn>
              <a:cxn ang="0">
                <a:pos x="279" y="203"/>
              </a:cxn>
              <a:cxn ang="0">
                <a:pos x="246" y="192"/>
              </a:cxn>
              <a:cxn ang="0">
                <a:pos x="218" y="185"/>
              </a:cxn>
              <a:cxn ang="0">
                <a:pos x="192" y="195"/>
              </a:cxn>
              <a:cxn ang="0">
                <a:pos x="186" y="209"/>
              </a:cxn>
              <a:cxn ang="0">
                <a:pos x="192" y="233"/>
              </a:cxn>
              <a:cxn ang="0">
                <a:pos x="220" y="272"/>
              </a:cxn>
              <a:cxn ang="0">
                <a:pos x="225" y="296"/>
              </a:cxn>
              <a:cxn ang="0">
                <a:pos x="215" y="322"/>
              </a:cxn>
              <a:cxn ang="0">
                <a:pos x="205" y="345"/>
              </a:cxn>
              <a:cxn ang="0">
                <a:pos x="210" y="356"/>
              </a:cxn>
              <a:cxn ang="0">
                <a:pos x="236" y="368"/>
              </a:cxn>
              <a:cxn ang="0">
                <a:pos x="252" y="400"/>
              </a:cxn>
              <a:cxn ang="0">
                <a:pos x="239" y="429"/>
              </a:cxn>
              <a:cxn ang="0">
                <a:pos x="221" y="421"/>
              </a:cxn>
              <a:cxn ang="0">
                <a:pos x="202" y="417"/>
              </a:cxn>
              <a:cxn ang="0">
                <a:pos x="177" y="400"/>
              </a:cxn>
              <a:cxn ang="0">
                <a:pos x="153" y="356"/>
              </a:cxn>
              <a:cxn ang="0">
                <a:pos x="137" y="304"/>
              </a:cxn>
              <a:cxn ang="0">
                <a:pos x="114" y="263"/>
              </a:cxn>
              <a:cxn ang="0">
                <a:pos x="97" y="259"/>
              </a:cxn>
              <a:cxn ang="0">
                <a:pos x="105" y="381"/>
              </a:cxn>
              <a:cxn ang="0">
                <a:pos x="93" y="404"/>
              </a:cxn>
              <a:cxn ang="0">
                <a:pos x="57" y="426"/>
              </a:cxn>
              <a:cxn ang="0">
                <a:pos x="59" y="437"/>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7" name="Freeform 339"/>
          <p:cNvSpPr>
            <a:spLocks/>
          </p:cNvSpPr>
          <p:nvPr>
            <p:custDataLst>
              <p:tags r:id="rId242"/>
            </p:custDataLst>
          </p:nvPr>
        </p:nvSpPr>
        <p:spPr bwMode="auto">
          <a:xfrm>
            <a:off x="6638925" y="3838575"/>
            <a:ext cx="250825" cy="95250"/>
          </a:xfrm>
          <a:custGeom>
            <a:avLst/>
            <a:gdLst/>
            <a:ahLst/>
            <a:cxnLst>
              <a:cxn ang="0">
                <a:pos x="11" y="50"/>
              </a:cxn>
              <a:cxn ang="0">
                <a:pos x="24" y="32"/>
              </a:cxn>
              <a:cxn ang="0">
                <a:pos x="41" y="7"/>
              </a:cxn>
              <a:cxn ang="0">
                <a:pos x="54" y="0"/>
              </a:cxn>
              <a:cxn ang="0">
                <a:pos x="79" y="2"/>
              </a:cxn>
              <a:cxn ang="0">
                <a:pos x="95" y="2"/>
              </a:cxn>
              <a:cxn ang="0">
                <a:pos x="101" y="5"/>
              </a:cxn>
              <a:cxn ang="0">
                <a:pos x="115" y="15"/>
              </a:cxn>
              <a:cxn ang="0">
                <a:pos x="147" y="27"/>
              </a:cxn>
              <a:cxn ang="0">
                <a:pos x="168" y="37"/>
              </a:cxn>
              <a:cxn ang="0">
                <a:pos x="178" y="53"/>
              </a:cxn>
              <a:cxn ang="0">
                <a:pos x="192" y="61"/>
              </a:cxn>
              <a:cxn ang="0">
                <a:pos x="231" y="60"/>
              </a:cxn>
              <a:cxn ang="0">
                <a:pos x="277" y="51"/>
              </a:cxn>
              <a:cxn ang="0">
                <a:pos x="299" y="39"/>
              </a:cxn>
              <a:cxn ang="0">
                <a:pos x="314" y="34"/>
              </a:cxn>
              <a:cxn ang="0">
                <a:pos x="327" y="35"/>
              </a:cxn>
              <a:cxn ang="0">
                <a:pos x="339" y="31"/>
              </a:cxn>
              <a:cxn ang="0">
                <a:pos x="366" y="34"/>
              </a:cxn>
              <a:cxn ang="0">
                <a:pos x="399" y="59"/>
              </a:cxn>
              <a:cxn ang="0">
                <a:pos x="428" y="89"/>
              </a:cxn>
              <a:cxn ang="0">
                <a:pos x="456" y="105"/>
              </a:cxn>
              <a:cxn ang="0">
                <a:pos x="479" y="107"/>
              </a:cxn>
              <a:cxn ang="0">
                <a:pos x="493" y="108"/>
              </a:cxn>
              <a:cxn ang="0">
                <a:pos x="505" y="125"/>
              </a:cxn>
              <a:cxn ang="0">
                <a:pos x="522" y="140"/>
              </a:cxn>
              <a:cxn ang="0">
                <a:pos x="534" y="139"/>
              </a:cxn>
              <a:cxn ang="0">
                <a:pos x="546" y="128"/>
              </a:cxn>
              <a:cxn ang="0">
                <a:pos x="558" y="134"/>
              </a:cxn>
              <a:cxn ang="0">
                <a:pos x="571" y="145"/>
              </a:cxn>
              <a:cxn ang="0">
                <a:pos x="578" y="160"/>
              </a:cxn>
              <a:cxn ang="0">
                <a:pos x="575" y="173"/>
              </a:cxn>
              <a:cxn ang="0">
                <a:pos x="567" y="182"/>
              </a:cxn>
              <a:cxn ang="0">
                <a:pos x="551" y="178"/>
              </a:cxn>
              <a:cxn ang="0">
                <a:pos x="526" y="170"/>
              </a:cxn>
              <a:cxn ang="0">
                <a:pos x="491" y="172"/>
              </a:cxn>
              <a:cxn ang="0">
                <a:pos x="462" y="170"/>
              </a:cxn>
              <a:cxn ang="0">
                <a:pos x="451" y="160"/>
              </a:cxn>
              <a:cxn ang="0">
                <a:pos x="438" y="154"/>
              </a:cxn>
              <a:cxn ang="0">
                <a:pos x="426" y="160"/>
              </a:cxn>
              <a:cxn ang="0">
                <a:pos x="416" y="170"/>
              </a:cxn>
              <a:cxn ang="0">
                <a:pos x="398" y="171"/>
              </a:cxn>
              <a:cxn ang="0">
                <a:pos x="328" y="153"/>
              </a:cxn>
              <a:cxn ang="0">
                <a:pos x="277" y="132"/>
              </a:cxn>
              <a:cxn ang="0">
                <a:pos x="266" y="123"/>
              </a:cxn>
              <a:cxn ang="0">
                <a:pos x="230" y="119"/>
              </a:cxn>
              <a:cxn ang="0">
                <a:pos x="201" y="113"/>
              </a:cxn>
              <a:cxn ang="0">
                <a:pos x="168" y="111"/>
              </a:cxn>
              <a:cxn ang="0">
                <a:pos x="146" y="111"/>
              </a:cxn>
              <a:cxn ang="0">
                <a:pos x="124" y="105"/>
              </a:cxn>
              <a:cxn ang="0">
                <a:pos x="120" y="99"/>
              </a:cxn>
              <a:cxn ang="0">
                <a:pos x="69" y="97"/>
              </a:cxn>
              <a:cxn ang="0">
                <a:pos x="46" y="88"/>
              </a:cxn>
              <a:cxn ang="0">
                <a:pos x="0" y="55"/>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8" name="Freeform 340"/>
          <p:cNvSpPr>
            <a:spLocks/>
          </p:cNvSpPr>
          <p:nvPr>
            <p:custDataLst>
              <p:tags r:id="rId243"/>
            </p:custDataLst>
          </p:nvPr>
        </p:nvSpPr>
        <p:spPr bwMode="auto">
          <a:xfrm>
            <a:off x="7319963" y="3695700"/>
            <a:ext cx="214312" cy="252413"/>
          </a:xfrm>
          <a:custGeom>
            <a:avLst/>
            <a:gdLst/>
            <a:ahLst/>
            <a:cxnLst>
              <a:cxn ang="0">
                <a:pos x="482" y="479"/>
              </a:cxn>
              <a:cxn ang="0">
                <a:pos x="457" y="465"/>
              </a:cxn>
              <a:cxn ang="0">
                <a:pos x="422" y="434"/>
              </a:cxn>
              <a:cxn ang="0">
                <a:pos x="412" y="417"/>
              </a:cxn>
              <a:cxn ang="0">
                <a:pos x="376" y="410"/>
              </a:cxn>
              <a:cxn ang="0">
                <a:pos x="360" y="406"/>
              </a:cxn>
              <a:cxn ang="0">
                <a:pos x="350" y="396"/>
              </a:cxn>
              <a:cxn ang="0">
                <a:pos x="346" y="374"/>
              </a:cxn>
              <a:cxn ang="0">
                <a:pos x="342" y="332"/>
              </a:cxn>
              <a:cxn ang="0">
                <a:pos x="327" y="303"/>
              </a:cxn>
              <a:cxn ang="0">
                <a:pos x="319" y="277"/>
              </a:cxn>
              <a:cxn ang="0">
                <a:pos x="314" y="244"/>
              </a:cxn>
              <a:cxn ang="0">
                <a:pos x="292" y="223"/>
              </a:cxn>
              <a:cxn ang="0">
                <a:pos x="260" y="205"/>
              </a:cxn>
              <a:cxn ang="0">
                <a:pos x="221" y="190"/>
              </a:cxn>
              <a:cxn ang="0">
                <a:pos x="178" y="181"/>
              </a:cxn>
              <a:cxn ang="0">
                <a:pos x="133" y="178"/>
              </a:cxn>
              <a:cxn ang="0">
                <a:pos x="133" y="156"/>
              </a:cxn>
              <a:cxn ang="0">
                <a:pos x="110" y="145"/>
              </a:cxn>
              <a:cxn ang="0">
                <a:pos x="85" y="130"/>
              </a:cxn>
              <a:cxn ang="0">
                <a:pos x="66" y="111"/>
              </a:cxn>
              <a:cxn ang="0">
                <a:pos x="73" y="133"/>
              </a:cxn>
              <a:cxn ang="0">
                <a:pos x="54" y="147"/>
              </a:cxn>
              <a:cxn ang="0">
                <a:pos x="40" y="178"/>
              </a:cxn>
              <a:cxn ang="0">
                <a:pos x="24" y="220"/>
              </a:cxn>
              <a:cxn ang="0">
                <a:pos x="13" y="265"/>
              </a:cxn>
              <a:cxn ang="0">
                <a:pos x="14" y="237"/>
              </a:cxn>
              <a:cxn ang="0">
                <a:pos x="23" y="209"/>
              </a:cxn>
              <a:cxn ang="0">
                <a:pos x="32" y="181"/>
              </a:cxn>
              <a:cxn ang="0">
                <a:pos x="30" y="143"/>
              </a:cxn>
              <a:cxn ang="0">
                <a:pos x="17" y="111"/>
              </a:cxn>
              <a:cxn ang="0">
                <a:pos x="0" y="73"/>
              </a:cxn>
              <a:cxn ang="0">
                <a:pos x="34" y="59"/>
              </a:cxn>
              <a:cxn ang="0">
                <a:pos x="59" y="55"/>
              </a:cxn>
              <a:cxn ang="0">
                <a:pos x="84" y="58"/>
              </a:cxn>
              <a:cxn ang="0">
                <a:pos x="102" y="66"/>
              </a:cxn>
              <a:cxn ang="0">
                <a:pos x="121" y="82"/>
              </a:cxn>
              <a:cxn ang="0">
                <a:pos x="140" y="111"/>
              </a:cxn>
              <a:cxn ang="0">
                <a:pos x="183" y="103"/>
              </a:cxn>
              <a:cxn ang="0">
                <a:pos x="196" y="96"/>
              </a:cxn>
              <a:cxn ang="0">
                <a:pos x="200" y="90"/>
              </a:cxn>
              <a:cxn ang="0">
                <a:pos x="207" y="73"/>
              </a:cxn>
              <a:cxn ang="0">
                <a:pos x="232" y="54"/>
              </a:cxn>
              <a:cxn ang="0">
                <a:pos x="254" y="49"/>
              </a:cxn>
              <a:cxn ang="0">
                <a:pos x="263" y="30"/>
              </a:cxn>
              <a:cxn ang="0">
                <a:pos x="280" y="9"/>
              </a:cxn>
              <a:cxn ang="0">
                <a:pos x="300" y="1"/>
              </a:cxn>
              <a:cxn ang="0">
                <a:pos x="323" y="0"/>
              </a:cxn>
              <a:cxn ang="0">
                <a:pos x="351" y="8"/>
              </a:cxn>
              <a:cxn ang="0">
                <a:pos x="399" y="38"/>
              </a:cxn>
              <a:cxn ang="0">
                <a:pos x="428" y="53"/>
              </a:cxn>
              <a:cxn ang="0">
                <a:pos x="459" y="60"/>
              </a:cxn>
              <a:cxn ang="0">
                <a:pos x="491" y="67"/>
              </a:cxn>
              <a:cxn ang="0">
                <a:pos x="491" y="326"/>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9" name="Freeform 341"/>
          <p:cNvSpPr>
            <a:spLocks/>
          </p:cNvSpPr>
          <p:nvPr>
            <p:custDataLst>
              <p:tags r:id="rId244"/>
            </p:custDataLst>
          </p:nvPr>
        </p:nvSpPr>
        <p:spPr bwMode="auto">
          <a:xfrm>
            <a:off x="5851525" y="2527300"/>
            <a:ext cx="53975" cy="60325"/>
          </a:xfrm>
          <a:custGeom>
            <a:avLst/>
            <a:gdLst/>
            <a:ahLst/>
            <a:cxnLst>
              <a:cxn ang="0">
                <a:pos x="0" y="19"/>
              </a:cxn>
              <a:cxn ang="0">
                <a:pos x="72" y="0"/>
              </a:cxn>
              <a:cxn ang="0">
                <a:pos x="81" y="6"/>
              </a:cxn>
              <a:cxn ang="0">
                <a:pos x="91" y="14"/>
              </a:cxn>
              <a:cxn ang="0">
                <a:pos x="101" y="25"/>
              </a:cxn>
              <a:cxn ang="0">
                <a:pos x="109" y="37"/>
              </a:cxn>
              <a:cxn ang="0">
                <a:pos x="118" y="49"/>
              </a:cxn>
              <a:cxn ang="0">
                <a:pos x="126" y="62"/>
              </a:cxn>
              <a:cxn ang="0">
                <a:pos x="128" y="68"/>
              </a:cxn>
              <a:cxn ang="0">
                <a:pos x="130" y="74"/>
              </a:cxn>
              <a:cxn ang="0">
                <a:pos x="131" y="80"/>
              </a:cxn>
              <a:cxn ang="0">
                <a:pos x="133" y="86"/>
              </a:cxn>
              <a:cxn ang="0">
                <a:pos x="131" y="92"/>
              </a:cxn>
              <a:cxn ang="0">
                <a:pos x="128" y="97"/>
              </a:cxn>
              <a:cxn ang="0">
                <a:pos x="124" y="102"/>
              </a:cxn>
              <a:cxn ang="0">
                <a:pos x="118" y="107"/>
              </a:cxn>
              <a:cxn ang="0">
                <a:pos x="113" y="111"/>
              </a:cxn>
              <a:cxn ang="0">
                <a:pos x="107" y="114"/>
              </a:cxn>
              <a:cxn ang="0">
                <a:pos x="103" y="117"/>
              </a:cxn>
              <a:cxn ang="0">
                <a:pos x="100" y="117"/>
              </a:cxn>
              <a:cxn ang="0">
                <a:pos x="72" y="95"/>
              </a:cxn>
              <a:cxn ang="0">
                <a:pos x="45" y="70"/>
              </a:cxn>
              <a:cxn ang="0">
                <a:pos x="32" y="58"/>
              </a:cxn>
              <a:cxn ang="0">
                <a:pos x="18" y="46"/>
              </a:cxn>
              <a:cxn ang="0">
                <a:pos x="8" y="33"/>
              </a:cxn>
              <a:cxn ang="0">
                <a:pos x="0" y="19"/>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0" name="Freeform 342"/>
          <p:cNvSpPr>
            <a:spLocks/>
          </p:cNvSpPr>
          <p:nvPr>
            <p:custDataLst>
              <p:tags r:id="rId245"/>
            </p:custDataLst>
          </p:nvPr>
        </p:nvSpPr>
        <p:spPr bwMode="auto">
          <a:xfrm>
            <a:off x="4308475" y="1931988"/>
            <a:ext cx="220663" cy="177800"/>
          </a:xfrm>
          <a:custGeom>
            <a:avLst/>
            <a:gdLst/>
            <a:ahLst/>
            <a:cxnLst>
              <a:cxn ang="0">
                <a:pos x="272" y="36"/>
              </a:cxn>
              <a:cxn ang="0">
                <a:pos x="484" y="86"/>
              </a:cxn>
              <a:cxn ang="0">
                <a:pos x="478" y="109"/>
              </a:cxn>
              <a:cxn ang="0">
                <a:pos x="471" y="129"/>
              </a:cxn>
              <a:cxn ang="0">
                <a:pos x="461" y="145"/>
              </a:cxn>
              <a:cxn ang="0">
                <a:pos x="451" y="153"/>
              </a:cxn>
              <a:cxn ang="0">
                <a:pos x="461" y="184"/>
              </a:cxn>
              <a:cxn ang="0">
                <a:pos x="477" y="215"/>
              </a:cxn>
              <a:cxn ang="0">
                <a:pos x="505" y="258"/>
              </a:cxn>
              <a:cxn ang="0">
                <a:pos x="493" y="271"/>
              </a:cxn>
              <a:cxn ang="0">
                <a:pos x="479" y="292"/>
              </a:cxn>
              <a:cxn ang="0">
                <a:pos x="468" y="314"/>
              </a:cxn>
              <a:cxn ang="0">
                <a:pos x="464" y="339"/>
              </a:cxn>
              <a:cxn ang="0">
                <a:pos x="443" y="338"/>
              </a:cxn>
              <a:cxn ang="0">
                <a:pos x="414" y="335"/>
              </a:cxn>
              <a:cxn ang="0">
                <a:pos x="385" y="331"/>
              </a:cxn>
              <a:cxn ang="0">
                <a:pos x="358" y="326"/>
              </a:cxn>
              <a:cxn ang="0">
                <a:pos x="304" y="325"/>
              </a:cxn>
              <a:cxn ang="0">
                <a:pos x="264" y="321"/>
              </a:cxn>
              <a:cxn ang="0">
                <a:pos x="248" y="317"/>
              </a:cxn>
              <a:cxn ang="0">
                <a:pos x="232" y="310"/>
              </a:cxn>
              <a:cxn ang="0">
                <a:pos x="213" y="300"/>
              </a:cxn>
              <a:cxn ang="0">
                <a:pos x="180" y="289"/>
              </a:cxn>
              <a:cxn ang="0">
                <a:pos x="146" y="273"/>
              </a:cxn>
              <a:cxn ang="0">
                <a:pos x="98" y="249"/>
              </a:cxn>
              <a:cxn ang="0">
                <a:pos x="62" y="206"/>
              </a:cxn>
              <a:cxn ang="0">
                <a:pos x="52" y="169"/>
              </a:cxn>
              <a:cxn ang="0">
                <a:pos x="36" y="124"/>
              </a:cxn>
              <a:cxn ang="0">
                <a:pos x="15" y="83"/>
              </a:cxn>
              <a:cxn ang="0">
                <a:pos x="2" y="64"/>
              </a:cxn>
              <a:cxn ang="0">
                <a:pos x="5" y="61"/>
              </a:cxn>
              <a:cxn ang="0">
                <a:pos x="11" y="56"/>
              </a:cxn>
              <a:cxn ang="0">
                <a:pos x="11" y="48"/>
              </a:cxn>
              <a:cxn ang="0">
                <a:pos x="11" y="43"/>
              </a:cxn>
              <a:cxn ang="0">
                <a:pos x="34" y="34"/>
              </a:cxn>
              <a:cxn ang="0">
                <a:pos x="73" y="22"/>
              </a:cxn>
              <a:cxn ang="0">
                <a:pos x="128" y="8"/>
              </a:cxn>
              <a:cxn ang="0">
                <a:pos x="173" y="11"/>
              </a:cxn>
              <a:cxn ang="0">
                <a:pos x="188" y="28"/>
              </a:cxn>
              <a:cxn ang="0">
                <a:pos x="201" y="35"/>
              </a:cxn>
              <a:cxn ang="0">
                <a:pos x="219" y="36"/>
              </a:cxn>
              <a:cxn ang="0">
                <a:pos x="239" y="36"/>
              </a:cxn>
              <a:cxn ang="0">
                <a:pos x="259" y="24"/>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1" name="Freeform 343"/>
          <p:cNvSpPr>
            <a:spLocks/>
          </p:cNvSpPr>
          <p:nvPr>
            <p:custDataLst>
              <p:tags r:id="rId246"/>
            </p:custDataLst>
          </p:nvPr>
        </p:nvSpPr>
        <p:spPr bwMode="auto">
          <a:xfrm>
            <a:off x="4371975" y="2136775"/>
            <a:ext cx="146050" cy="71438"/>
          </a:xfrm>
          <a:custGeom>
            <a:avLst/>
            <a:gdLst/>
            <a:ahLst/>
            <a:cxnLst>
              <a:cxn ang="0">
                <a:pos x="312" y="0"/>
              </a:cxn>
              <a:cxn ang="0">
                <a:pos x="186" y="0"/>
              </a:cxn>
              <a:cxn ang="0">
                <a:pos x="168" y="8"/>
              </a:cxn>
              <a:cxn ang="0">
                <a:pos x="144" y="21"/>
              </a:cxn>
              <a:cxn ang="0">
                <a:pos x="132" y="27"/>
              </a:cxn>
              <a:cxn ang="0">
                <a:pos x="119" y="32"/>
              </a:cxn>
              <a:cxn ang="0">
                <a:pos x="112" y="34"/>
              </a:cxn>
              <a:cxn ang="0">
                <a:pos x="105" y="35"/>
              </a:cxn>
              <a:cxn ang="0">
                <a:pos x="99" y="36"/>
              </a:cxn>
              <a:cxn ang="0">
                <a:pos x="93" y="37"/>
              </a:cxn>
              <a:cxn ang="0">
                <a:pos x="88" y="36"/>
              </a:cxn>
              <a:cxn ang="0">
                <a:pos x="84" y="35"/>
              </a:cxn>
              <a:cxn ang="0">
                <a:pos x="78" y="32"/>
              </a:cxn>
              <a:cxn ang="0">
                <a:pos x="74" y="30"/>
              </a:cxn>
              <a:cxn ang="0">
                <a:pos x="66" y="24"/>
              </a:cxn>
              <a:cxn ang="0">
                <a:pos x="59" y="18"/>
              </a:cxn>
              <a:cxn ang="0">
                <a:pos x="49" y="34"/>
              </a:cxn>
              <a:cxn ang="0">
                <a:pos x="37" y="51"/>
              </a:cxn>
              <a:cxn ang="0">
                <a:pos x="30" y="60"/>
              </a:cxn>
              <a:cxn ang="0">
                <a:pos x="21" y="68"/>
              </a:cxn>
              <a:cxn ang="0">
                <a:pos x="11" y="75"/>
              </a:cxn>
              <a:cxn ang="0">
                <a:pos x="0" y="80"/>
              </a:cxn>
              <a:cxn ang="0">
                <a:pos x="12" y="90"/>
              </a:cxn>
              <a:cxn ang="0">
                <a:pos x="23" y="100"/>
              </a:cxn>
              <a:cxn ang="0">
                <a:pos x="33" y="108"/>
              </a:cxn>
              <a:cxn ang="0">
                <a:pos x="44" y="116"/>
              </a:cxn>
              <a:cxn ang="0">
                <a:pos x="55" y="122"/>
              </a:cxn>
              <a:cxn ang="0">
                <a:pos x="66" y="129"/>
              </a:cxn>
              <a:cxn ang="0">
                <a:pos x="79" y="135"/>
              </a:cxn>
              <a:cxn ang="0">
                <a:pos x="93" y="141"/>
              </a:cxn>
              <a:cxn ang="0">
                <a:pos x="259" y="141"/>
              </a:cxn>
              <a:cxn ang="0">
                <a:pos x="269" y="124"/>
              </a:cxn>
              <a:cxn ang="0">
                <a:pos x="281" y="107"/>
              </a:cxn>
              <a:cxn ang="0">
                <a:pos x="292" y="92"/>
              </a:cxn>
              <a:cxn ang="0">
                <a:pos x="304" y="78"/>
              </a:cxn>
              <a:cxn ang="0">
                <a:pos x="315" y="64"/>
              </a:cxn>
              <a:cxn ang="0">
                <a:pos x="324" y="48"/>
              </a:cxn>
              <a:cxn ang="0">
                <a:pos x="333" y="34"/>
              </a:cxn>
              <a:cxn ang="0">
                <a:pos x="338" y="18"/>
              </a:cxn>
              <a:cxn ang="0">
                <a:pos x="312" y="0"/>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2" name="Freeform 344"/>
          <p:cNvSpPr>
            <a:spLocks/>
          </p:cNvSpPr>
          <p:nvPr>
            <p:custDataLst>
              <p:tags r:id="rId247"/>
            </p:custDataLst>
          </p:nvPr>
        </p:nvSpPr>
        <p:spPr bwMode="auto">
          <a:xfrm>
            <a:off x="4471988" y="1792288"/>
            <a:ext cx="111125" cy="65087"/>
          </a:xfrm>
          <a:custGeom>
            <a:avLst/>
            <a:gdLst/>
            <a:ahLst/>
            <a:cxnLst>
              <a:cxn ang="0">
                <a:pos x="259" y="129"/>
              </a:cxn>
              <a:cxn ang="0">
                <a:pos x="255" y="102"/>
              </a:cxn>
              <a:cxn ang="0">
                <a:pos x="252" y="80"/>
              </a:cxn>
              <a:cxn ang="0">
                <a:pos x="252" y="63"/>
              </a:cxn>
              <a:cxn ang="0">
                <a:pos x="253" y="50"/>
              </a:cxn>
              <a:cxn ang="0">
                <a:pos x="257" y="29"/>
              </a:cxn>
              <a:cxn ang="0">
                <a:pos x="259" y="12"/>
              </a:cxn>
              <a:cxn ang="0">
                <a:pos x="258" y="14"/>
              </a:cxn>
              <a:cxn ang="0">
                <a:pos x="256" y="16"/>
              </a:cxn>
              <a:cxn ang="0">
                <a:pos x="253" y="17"/>
              </a:cxn>
              <a:cxn ang="0">
                <a:pos x="249" y="18"/>
              </a:cxn>
              <a:cxn ang="0">
                <a:pos x="239" y="19"/>
              </a:cxn>
              <a:cxn ang="0">
                <a:pos x="228" y="19"/>
              </a:cxn>
              <a:cxn ang="0">
                <a:pos x="205" y="19"/>
              </a:cxn>
              <a:cxn ang="0">
                <a:pos x="192" y="18"/>
              </a:cxn>
              <a:cxn ang="0">
                <a:pos x="181" y="17"/>
              </a:cxn>
              <a:cxn ang="0">
                <a:pos x="172" y="15"/>
              </a:cxn>
              <a:cxn ang="0">
                <a:pos x="163" y="12"/>
              </a:cxn>
              <a:cxn ang="0">
                <a:pos x="156" y="9"/>
              </a:cxn>
              <a:cxn ang="0">
                <a:pos x="146" y="6"/>
              </a:cxn>
              <a:cxn ang="0">
                <a:pos x="134" y="3"/>
              </a:cxn>
              <a:cxn ang="0">
                <a:pos x="118" y="1"/>
              </a:cxn>
              <a:cxn ang="0">
                <a:pos x="99" y="0"/>
              </a:cxn>
              <a:cxn ang="0">
                <a:pos x="83" y="0"/>
              </a:cxn>
              <a:cxn ang="0">
                <a:pos x="67" y="0"/>
              </a:cxn>
              <a:cxn ang="0">
                <a:pos x="50" y="0"/>
              </a:cxn>
              <a:cxn ang="0">
                <a:pos x="34" y="2"/>
              </a:cxn>
              <a:cxn ang="0">
                <a:pos x="27" y="4"/>
              </a:cxn>
              <a:cxn ang="0">
                <a:pos x="21" y="6"/>
              </a:cxn>
              <a:cxn ang="0">
                <a:pos x="14" y="9"/>
              </a:cxn>
              <a:cxn ang="0">
                <a:pos x="10" y="13"/>
              </a:cxn>
              <a:cxn ang="0">
                <a:pos x="5" y="17"/>
              </a:cxn>
              <a:cxn ang="0">
                <a:pos x="2" y="22"/>
              </a:cxn>
              <a:cxn ang="0">
                <a:pos x="0" y="29"/>
              </a:cxn>
              <a:cxn ang="0">
                <a:pos x="0" y="36"/>
              </a:cxn>
              <a:cxn ang="0">
                <a:pos x="0" y="48"/>
              </a:cxn>
              <a:cxn ang="0">
                <a:pos x="3" y="58"/>
              </a:cxn>
              <a:cxn ang="0">
                <a:pos x="6" y="65"/>
              </a:cxn>
              <a:cxn ang="0">
                <a:pos x="12" y="71"/>
              </a:cxn>
              <a:cxn ang="0">
                <a:pos x="17" y="76"/>
              </a:cxn>
              <a:cxn ang="0">
                <a:pos x="24" y="80"/>
              </a:cxn>
              <a:cxn ang="0">
                <a:pos x="31" y="83"/>
              </a:cxn>
              <a:cxn ang="0">
                <a:pos x="37" y="85"/>
              </a:cxn>
              <a:cxn ang="0">
                <a:pos x="50" y="88"/>
              </a:cxn>
              <a:cxn ang="0">
                <a:pos x="61" y="92"/>
              </a:cxn>
              <a:cxn ang="0">
                <a:pos x="65" y="95"/>
              </a:cxn>
              <a:cxn ang="0">
                <a:pos x="67" y="99"/>
              </a:cxn>
              <a:cxn ang="0">
                <a:pos x="67" y="105"/>
              </a:cxn>
              <a:cxn ang="0">
                <a:pos x="66" y="111"/>
              </a:cxn>
              <a:cxn ang="0">
                <a:pos x="81" y="110"/>
              </a:cxn>
              <a:cxn ang="0">
                <a:pos x="91" y="108"/>
              </a:cxn>
              <a:cxn ang="0">
                <a:pos x="98" y="106"/>
              </a:cxn>
              <a:cxn ang="0">
                <a:pos x="105" y="105"/>
              </a:cxn>
              <a:cxn ang="0">
                <a:pos x="120" y="106"/>
              </a:cxn>
              <a:cxn ang="0">
                <a:pos x="140" y="108"/>
              </a:cxn>
              <a:cxn ang="0">
                <a:pos x="166" y="112"/>
              </a:cxn>
              <a:cxn ang="0">
                <a:pos x="192" y="117"/>
              </a:cxn>
              <a:cxn ang="0">
                <a:pos x="238" y="125"/>
              </a:cxn>
              <a:cxn ang="0">
                <a:pos x="259" y="129"/>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3" name="Freeform 345"/>
          <p:cNvSpPr>
            <a:spLocks/>
          </p:cNvSpPr>
          <p:nvPr>
            <p:custDataLst>
              <p:tags r:id="rId248"/>
            </p:custDataLst>
          </p:nvPr>
        </p:nvSpPr>
        <p:spPr bwMode="auto">
          <a:xfrm>
            <a:off x="4484688" y="2139950"/>
            <a:ext cx="179387" cy="142875"/>
          </a:xfrm>
          <a:custGeom>
            <a:avLst/>
            <a:gdLst/>
            <a:ahLst/>
            <a:cxnLst>
              <a:cxn ang="0">
                <a:pos x="418" y="170"/>
              </a:cxn>
              <a:cxn ang="0">
                <a:pos x="398" y="188"/>
              </a:cxn>
              <a:cxn ang="0">
                <a:pos x="383" y="206"/>
              </a:cxn>
              <a:cxn ang="0">
                <a:pos x="384" y="221"/>
              </a:cxn>
              <a:cxn ang="0">
                <a:pos x="389" y="237"/>
              </a:cxn>
              <a:cxn ang="0">
                <a:pos x="375" y="244"/>
              </a:cxn>
              <a:cxn ang="0">
                <a:pos x="347" y="238"/>
              </a:cxn>
              <a:cxn ang="0">
                <a:pos x="324" y="235"/>
              </a:cxn>
              <a:cxn ang="0">
                <a:pos x="295" y="235"/>
              </a:cxn>
              <a:cxn ang="0">
                <a:pos x="263" y="243"/>
              </a:cxn>
              <a:cxn ang="0">
                <a:pos x="232" y="254"/>
              </a:cxn>
              <a:cxn ang="0">
                <a:pos x="197" y="267"/>
              </a:cxn>
              <a:cxn ang="0">
                <a:pos x="100" y="240"/>
              </a:cxn>
              <a:cxn ang="0">
                <a:pos x="85" y="226"/>
              </a:cxn>
              <a:cxn ang="0">
                <a:pos x="70" y="214"/>
              </a:cxn>
              <a:cxn ang="0">
                <a:pos x="37" y="192"/>
              </a:cxn>
              <a:cxn ang="0">
                <a:pos x="22" y="180"/>
              </a:cxn>
              <a:cxn ang="0">
                <a:pos x="11" y="167"/>
              </a:cxn>
              <a:cxn ang="0">
                <a:pos x="2" y="150"/>
              </a:cxn>
              <a:cxn ang="0">
                <a:pos x="0" y="129"/>
              </a:cxn>
              <a:cxn ang="0">
                <a:pos x="50" y="66"/>
              </a:cxn>
              <a:cxn ang="0">
                <a:pos x="71" y="36"/>
              </a:cxn>
              <a:cxn ang="0">
                <a:pos x="80" y="22"/>
              </a:cxn>
              <a:cxn ang="0">
                <a:pos x="85" y="6"/>
              </a:cxn>
              <a:cxn ang="0">
                <a:pos x="123" y="10"/>
              </a:cxn>
              <a:cxn ang="0">
                <a:pos x="153" y="18"/>
              </a:cxn>
              <a:cxn ang="0">
                <a:pos x="180" y="27"/>
              </a:cxn>
              <a:cxn ang="0">
                <a:pos x="205" y="31"/>
              </a:cxn>
              <a:cxn ang="0">
                <a:pos x="214" y="29"/>
              </a:cxn>
              <a:cxn ang="0">
                <a:pos x="221" y="26"/>
              </a:cxn>
              <a:cxn ang="0">
                <a:pos x="232" y="15"/>
              </a:cxn>
              <a:cxn ang="0">
                <a:pos x="242" y="5"/>
              </a:cxn>
              <a:cxn ang="0">
                <a:pos x="250" y="2"/>
              </a:cxn>
              <a:cxn ang="0">
                <a:pos x="259" y="0"/>
              </a:cxn>
              <a:cxn ang="0">
                <a:pos x="275" y="2"/>
              </a:cxn>
              <a:cxn ang="0">
                <a:pos x="289" y="7"/>
              </a:cxn>
              <a:cxn ang="0">
                <a:pos x="302" y="15"/>
              </a:cxn>
              <a:cxn ang="0">
                <a:pos x="310" y="26"/>
              </a:cxn>
              <a:cxn ang="0">
                <a:pos x="325" y="53"/>
              </a:cxn>
              <a:cxn ang="0">
                <a:pos x="337" y="82"/>
              </a:cxn>
              <a:cxn ang="0">
                <a:pos x="349" y="113"/>
              </a:cxn>
              <a:cxn ang="0">
                <a:pos x="356" y="126"/>
              </a:cxn>
              <a:cxn ang="0">
                <a:pos x="365" y="138"/>
              </a:cxn>
              <a:cxn ang="0">
                <a:pos x="376" y="147"/>
              </a:cxn>
              <a:cxn ang="0">
                <a:pos x="389" y="156"/>
              </a:cxn>
              <a:cxn ang="0">
                <a:pos x="405" y="160"/>
              </a:cxn>
              <a:cxn ang="0">
                <a:pos x="425" y="161"/>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4" name="Freeform 346"/>
          <p:cNvSpPr>
            <a:spLocks/>
          </p:cNvSpPr>
          <p:nvPr>
            <p:custDataLst>
              <p:tags r:id="rId249"/>
            </p:custDataLst>
          </p:nvPr>
        </p:nvSpPr>
        <p:spPr bwMode="auto">
          <a:xfrm>
            <a:off x="2484438" y="3178175"/>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5" name="Freeform 347"/>
          <p:cNvSpPr>
            <a:spLocks/>
          </p:cNvSpPr>
          <p:nvPr>
            <p:custDataLst>
              <p:tags r:id="rId250"/>
            </p:custDataLst>
          </p:nvPr>
        </p:nvSpPr>
        <p:spPr bwMode="auto">
          <a:xfrm>
            <a:off x="4589463" y="2132013"/>
            <a:ext cx="85725" cy="79375"/>
          </a:xfrm>
          <a:custGeom>
            <a:avLst/>
            <a:gdLst/>
            <a:ahLst/>
            <a:cxnLst>
              <a:cxn ang="0">
                <a:pos x="6" y="19"/>
              </a:cxn>
              <a:cxn ang="0">
                <a:pos x="52" y="0"/>
              </a:cxn>
              <a:cxn ang="0">
                <a:pos x="92" y="19"/>
              </a:cxn>
              <a:cxn ang="0">
                <a:pos x="119" y="31"/>
              </a:cxn>
              <a:cxn ang="0">
                <a:pos x="146" y="63"/>
              </a:cxn>
              <a:cxn ang="0">
                <a:pos x="166" y="93"/>
              </a:cxn>
              <a:cxn ang="0">
                <a:pos x="192" y="118"/>
              </a:cxn>
              <a:cxn ang="0">
                <a:pos x="152" y="124"/>
              </a:cxn>
              <a:cxn ang="0">
                <a:pos x="126" y="130"/>
              </a:cxn>
              <a:cxn ang="0">
                <a:pos x="126" y="154"/>
              </a:cxn>
              <a:cxn ang="0">
                <a:pos x="106" y="154"/>
              </a:cxn>
              <a:cxn ang="0">
                <a:pos x="99" y="146"/>
              </a:cxn>
              <a:cxn ang="0">
                <a:pos x="93" y="137"/>
              </a:cxn>
              <a:cxn ang="0">
                <a:pos x="88" y="126"/>
              </a:cxn>
              <a:cxn ang="0">
                <a:pos x="82" y="115"/>
              </a:cxn>
              <a:cxn ang="0">
                <a:pos x="74" y="93"/>
              </a:cxn>
              <a:cxn ang="0">
                <a:pos x="65" y="71"/>
              </a:cxn>
              <a:cxn ang="0">
                <a:pos x="60" y="61"/>
              </a:cxn>
              <a:cxn ang="0">
                <a:pos x="55" y="50"/>
              </a:cxn>
              <a:cxn ang="0">
                <a:pos x="48" y="42"/>
              </a:cxn>
              <a:cxn ang="0">
                <a:pos x="41" y="34"/>
              </a:cxn>
              <a:cxn ang="0">
                <a:pos x="33" y="28"/>
              </a:cxn>
              <a:cxn ang="0">
                <a:pos x="24" y="23"/>
              </a:cxn>
              <a:cxn ang="0">
                <a:pos x="18" y="22"/>
              </a:cxn>
              <a:cxn ang="0">
                <a:pos x="12" y="20"/>
              </a:cxn>
              <a:cxn ang="0">
                <a:pos x="6" y="20"/>
              </a:cxn>
              <a:cxn ang="0">
                <a:pos x="0" y="19"/>
              </a:cxn>
              <a:cxn ang="0">
                <a:pos x="6" y="19"/>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6" name="Freeform 348"/>
          <p:cNvSpPr>
            <a:spLocks/>
          </p:cNvSpPr>
          <p:nvPr>
            <p:custDataLst>
              <p:tags r:id="rId251"/>
            </p:custDataLst>
          </p:nvPr>
        </p:nvSpPr>
        <p:spPr bwMode="auto">
          <a:xfrm>
            <a:off x="4506913" y="2014538"/>
            <a:ext cx="381000" cy="247650"/>
          </a:xfrm>
          <a:custGeom>
            <a:avLst/>
            <a:gdLst/>
            <a:ahLst/>
            <a:cxnLst>
              <a:cxn ang="0">
                <a:pos x="392" y="340"/>
              </a:cxn>
              <a:cxn ang="0">
                <a:pos x="319" y="253"/>
              </a:cxn>
              <a:cxn ang="0">
                <a:pos x="206" y="241"/>
              </a:cxn>
              <a:cxn ang="0">
                <a:pos x="191" y="243"/>
              </a:cxn>
              <a:cxn ang="0">
                <a:pos x="178" y="251"/>
              </a:cxn>
              <a:cxn ang="0">
                <a:pos x="162" y="267"/>
              </a:cxn>
              <a:cxn ang="0">
                <a:pos x="151" y="271"/>
              </a:cxn>
              <a:cxn ang="0">
                <a:pos x="121" y="268"/>
              </a:cxn>
              <a:cxn ang="0">
                <a:pos x="79" y="255"/>
              </a:cxn>
              <a:cxn ang="0">
                <a:pos x="26" y="247"/>
              </a:cxn>
              <a:cxn ang="0">
                <a:pos x="8" y="212"/>
              </a:cxn>
              <a:cxn ang="0">
                <a:pos x="13" y="187"/>
              </a:cxn>
              <a:cxn ang="0">
                <a:pos x="13" y="180"/>
              </a:cxn>
              <a:cxn ang="0">
                <a:pos x="23" y="144"/>
              </a:cxn>
              <a:cxn ang="0">
                <a:pos x="44" y="112"/>
              </a:cxn>
              <a:cxn ang="0">
                <a:pos x="54" y="92"/>
              </a:cxn>
              <a:cxn ang="0">
                <a:pos x="26" y="50"/>
              </a:cxn>
              <a:cxn ang="0">
                <a:pos x="173" y="26"/>
              </a:cxn>
              <a:cxn ang="0">
                <a:pos x="339" y="50"/>
              </a:cxn>
              <a:cxn ang="0">
                <a:pos x="392" y="13"/>
              </a:cxn>
              <a:cxn ang="0">
                <a:pos x="485" y="0"/>
              </a:cxn>
              <a:cxn ang="0">
                <a:pos x="579" y="38"/>
              </a:cxn>
              <a:cxn ang="0">
                <a:pos x="638" y="111"/>
              </a:cxn>
              <a:cxn ang="0">
                <a:pos x="725" y="111"/>
              </a:cxn>
              <a:cxn ang="0">
                <a:pos x="838" y="155"/>
              </a:cxn>
              <a:cxn ang="0">
                <a:pos x="864" y="235"/>
              </a:cxn>
              <a:cxn ang="0">
                <a:pos x="804" y="272"/>
              </a:cxn>
              <a:cxn ang="0">
                <a:pos x="754" y="313"/>
              </a:cxn>
              <a:cxn ang="0">
                <a:pos x="688" y="330"/>
              </a:cxn>
              <a:cxn ang="0">
                <a:pos x="663" y="343"/>
              </a:cxn>
              <a:cxn ang="0">
                <a:pos x="648" y="358"/>
              </a:cxn>
              <a:cxn ang="0">
                <a:pos x="646" y="375"/>
              </a:cxn>
              <a:cxn ang="0">
                <a:pos x="653" y="390"/>
              </a:cxn>
              <a:cxn ang="0">
                <a:pos x="666" y="401"/>
              </a:cxn>
              <a:cxn ang="0">
                <a:pos x="711" y="396"/>
              </a:cxn>
              <a:cxn ang="0">
                <a:pos x="741" y="394"/>
              </a:cxn>
              <a:cxn ang="0">
                <a:pos x="734" y="403"/>
              </a:cxn>
              <a:cxn ang="0">
                <a:pos x="716" y="421"/>
              </a:cxn>
              <a:cxn ang="0">
                <a:pos x="698" y="438"/>
              </a:cxn>
              <a:cxn ang="0">
                <a:pos x="689" y="419"/>
              </a:cxn>
              <a:cxn ang="0">
                <a:pos x="671" y="408"/>
              </a:cxn>
              <a:cxn ang="0">
                <a:pos x="666" y="423"/>
              </a:cxn>
              <a:cxn ang="0">
                <a:pos x="643" y="442"/>
              </a:cxn>
              <a:cxn ang="0">
                <a:pos x="619" y="460"/>
              </a:cxn>
              <a:cxn ang="0">
                <a:pos x="611" y="469"/>
              </a:cxn>
              <a:cxn ang="0">
                <a:pos x="595" y="464"/>
              </a:cxn>
              <a:cxn ang="0">
                <a:pos x="584" y="455"/>
              </a:cxn>
              <a:cxn ang="0">
                <a:pos x="575" y="439"/>
              </a:cxn>
              <a:cxn ang="0">
                <a:pos x="572" y="408"/>
              </a:cxn>
              <a:cxn ang="0">
                <a:pos x="548" y="404"/>
              </a:cxn>
              <a:cxn ang="0">
                <a:pos x="518" y="389"/>
              </a:cxn>
              <a:cxn ang="0">
                <a:pos x="559" y="379"/>
              </a:cxn>
              <a:cxn ang="0">
                <a:pos x="625" y="370"/>
              </a:cxn>
              <a:cxn ang="0">
                <a:pos x="493" y="354"/>
              </a:cxn>
              <a:cxn ang="0">
                <a:pos x="445" y="333"/>
              </a:cxn>
              <a:cxn ang="0">
                <a:pos x="398" y="369"/>
              </a:cxn>
              <a:cxn ang="0">
                <a:pos x="380" y="395"/>
              </a:cxn>
              <a:cxn ang="0">
                <a:pos x="353" y="400"/>
              </a:cxn>
              <a:cxn ang="0">
                <a:pos x="328" y="392"/>
              </a:cxn>
              <a:cxn ang="0">
                <a:pos x="306" y="376"/>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7" name="Freeform 349"/>
          <p:cNvSpPr>
            <a:spLocks/>
          </p:cNvSpPr>
          <p:nvPr>
            <p:custDataLst>
              <p:tags r:id="rId252"/>
            </p:custDataLst>
          </p:nvPr>
        </p:nvSpPr>
        <p:spPr bwMode="auto">
          <a:xfrm>
            <a:off x="5018088" y="2357438"/>
            <a:ext cx="47625" cy="63500"/>
          </a:xfrm>
          <a:custGeom>
            <a:avLst/>
            <a:gdLst/>
            <a:ahLst/>
            <a:cxnLst>
              <a:cxn ang="0">
                <a:pos x="48" y="0"/>
              </a:cxn>
              <a:cxn ang="0">
                <a:pos x="81" y="31"/>
              </a:cxn>
              <a:cxn ang="0">
                <a:pos x="94" y="67"/>
              </a:cxn>
              <a:cxn ang="0">
                <a:pos x="107" y="86"/>
              </a:cxn>
              <a:cxn ang="0">
                <a:pos x="107" y="117"/>
              </a:cxn>
              <a:cxn ang="0">
                <a:pos x="107" y="123"/>
              </a:cxn>
              <a:cxn ang="0">
                <a:pos x="88" y="114"/>
              </a:cxn>
              <a:cxn ang="0">
                <a:pos x="73" y="105"/>
              </a:cxn>
              <a:cxn ang="0">
                <a:pos x="61" y="98"/>
              </a:cxn>
              <a:cxn ang="0">
                <a:pos x="54" y="92"/>
              </a:cxn>
              <a:cxn ang="0">
                <a:pos x="51" y="83"/>
              </a:cxn>
              <a:cxn ang="0">
                <a:pos x="48" y="73"/>
              </a:cxn>
              <a:cxn ang="0">
                <a:pos x="39" y="74"/>
              </a:cxn>
              <a:cxn ang="0">
                <a:pos x="32" y="73"/>
              </a:cxn>
              <a:cxn ang="0">
                <a:pos x="26" y="72"/>
              </a:cxn>
              <a:cxn ang="0">
                <a:pos x="21" y="70"/>
              </a:cxn>
              <a:cxn ang="0">
                <a:pos x="17" y="67"/>
              </a:cxn>
              <a:cxn ang="0">
                <a:pos x="14" y="63"/>
              </a:cxn>
              <a:cxn ang="0">
                <a:pos x="11" y="59"/>
              </a:cxn>
              <a:cxn ang="0">
                <a:pos x="9" y="54"/>
              </a:cxn>
              <a:cxn ang="0">
                <a:pos x="4" y="31"/>
              </a:cxn>
              <a:cxn ang="0">
                <a:pos x="0" y="6"/>
              </a:cxn>
              <a:cxn ang="0">
                <a:pos x="34" y="0"/>
              </a:cxn>
              <a:cxn ang="0">
                <a:pos x="48" y="0"/>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8" name="Freeform 350"/>
          <p:cNvSpPr>
            <a:spLocks/>
          </p:cNvSpPr>
          <p:nvPr>
            <p:custDataLst>
              <p:tags r:id="rId253"/>
            </p:custDataLst>
          </p:nvPr>
        </p:nvSpPr>
        <p:spPr bwMode="auto">
          <a:xfrm>
            <a:off x="5561013" y="2371725"/>
            <a:ext cx="207962" cy="122238"/>
          </a:xfrm>
          <a:custGeom>
            <a:avLst/>
            <a:gdLst/>
            <a:ahLst/>
            <a:cxnLst>
              <a:cxn ang="0">
                <a:pos x="106" y="67"/>
              </a:cxn>
              <a:cxn ang="0">
                <a:pos x="166" y="86"/>
              </a:cxn>
              <a:cxn ang="0">
                <a:pos x="272" y="105"/>
              </a:cxn>
              <a:cxn ang="0">
                <a:pos x="372" y="86"/>
              </a:cxn>
              <a:cxn ang="0">
                <a:pos x="383" y="95"/>
              </a:cxn>
              <a:cxn ang="0">
                <a:pos x="391" y="114"/>
              </a:cxn>
              <a:cxn ang="0">
                <a:pos x="406" y="124"/>
              </a:cxn>
              <a:cxn ang="0">
                <a:pos x="424" y="129"/>
              </a:cxn>
              <a:cxn ang="0">
                <a:pos x="433" y="134"/>
              </a:cxn>
              <a:cxn ang="0">
                <a:pos x="441" y="141"/>
              </a:cxn>
              <a:cxn ang="0">
                <a:pos x="448" y="151"/>
              </a:cxn>
              <a:cxn ang="0">
                <a:pos x="455" y="170"/>
              </a:cxn>
              <a:cxn ang="0">
                <a:pos x="471" y="190"/>
              </a:cxn>
              <a:cxn ang="0">
                <a:pos x="350" y="202"/>
              </a:cxn>
              <a:cxn ang="0">
                <a:pos x="330" y="224"/>
              </a:cxn>
              <a:cxn ang="0">
                <a:pos x="317" y="233"/>
              </a:cxn>
              <a:cxn ang="0">
                <a:pos x="306" y="233"/>
              </a:cxn>
              <a:cxn ang="0">
                <a:pos x="298" y="230"/>
              </a:cxn>
              <a:cxn ang="0">
                <a:pos x="292" y="224"/>
              </a:cxn>
              <a:cxn ang="0">
                <a:pos x="289" y="216"/>
              </a:cxn>
              <a:cxn ang="0">
                <a:pos x="284" y="199"/>
              </a:cxn>
              <a:cxn ang="0">
                <a:pos x="278" y="174"/>
              </a:cxn>
              <a:cxn ang="0">
                <a:pos x="269" y="155"/>
              </a:cxn>
              <a:cxn ang="0">
                <a:pos x="258" y="148"/>
              </a:cxn>
              <a:cxn ang="0">
                <a:pos x="246" y="141"/>
              </a:cxn>
              <a:cxn ang="0">
                <a:pos x="236" y="133"/>
              </a:cxn>
              <a:cxn ang="0">
                <a:pos x="224" y="140"/>
              </a:cxn>
              <a:cxn ang="0">
                <a:pos x="207" y="162"/>
              </a:cxn>
              <a:cxn ang="0">
                <a:pos x="200" y="177"/>
              </a:cxn>
              <a:cxn ang="0">
                <a:pos x="188" y="190"/>
              </a:cxn>
              <a:cxn ang="0">
                <a:pos x="167" y="201"/>
              </a:cxn>
              <a:cxn ang="0">
                <a:pos x="147" y="213"/>
              </a:cxn>
              <a:cxn ang="0">
                <a:pos x="130" y="219"/>
              </a:cxn>
              <a:cxn ang="0">
                <a:pos x="114" y="222"/>
              </a:cxn>
              <a:cxn ang="0">
                <a:pos x="97" y="221"/>
              </a:cxn>
              <a:cxn ang="0">
                <a:pos x="82" y="217"/>
              </a:cxn>
              <a:cxn ang="0">
                <a:pos x="63" y="205"/>
              </a:cxn>
              <a:cxn ang="0">
                <a:pos x="59" y="197"/>
              </a:cxn>
              <a:cxn ang="0">
                <a:pos x="59" y="135"/>
              </a:cxn>
              <a:cxn ang="0">
                <a:pos x="0" y="98"/>
              </a:cxn>
              <a:cxn ang="0">
                <a:pos x="53" y="80"/>
              </a:cxn>
              <a:cxn ang="0">
                <a:pos x="86" y="30"/>
              </a:cxn>
              <a:cxn ang="0">
                <a:pos x="133" y="0"/>
              </a:cxn>
              <a:cxn ang="0">
                <a:pos x="166" y="42"/>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9" name="Freeform 351"/>
          <p:cNvSpPr>
            <a:spLocks/>
          </p:cNvSpPr>
          <p:nvPr>
            <p:custDataLst>
              <p:tags r:id="rId254"/>
            </p:custDataLst>
          </p:nvPr>
        </p:nvSpPr>
        <p:spPr bwMode="auto">
          <a:xfrm>
            <a:off x="5610225" y="2300288"/>
            <a:ext cx="225425" cy="125412"/>
          </a:xfrm>
          <a:custGeom>
            <a:avLst/>
            <a:gdLst/>
            <a:ahLst/>
            <a:cxnLst>
              <a:cxn ang="0">
                <a:pos x="106" y="185"/>
              </a:cxn>
              <a:cxn ang="0">
                <a:pos x="173" y="148"/>
              </a:cxn>
              <a:cxn ang="0">
                <a:pos x="93" y="105"/>
              </a:cxn>
              <a:cxn ang="0">
                <a:pos x="47" y="117"/>
              </a:cxn>
              <a:cxn ang="0">
                <a:pos x="66" y="61"/>
              </a:cxn>
              <a:cxn ang="0">
                <a:pos x="40" y="43"/>
              </a:cxn>
              <a:cxn ang="0">
                <a:pos x="112" y="25"/>
              </a:cxn>
              <a:cxn ang="0">
                <a:pos x="186" y="0"/>
              </a:cxn>
              <a:cxn ang="0">
                <a:pos x="312" y="19"/>
              </a:cxn>
              <a:cxn ang="0">
                <a:pos x="439" y="25"/>
              </a:cxn>
              <a:cxn ang="0">
                <a:pos x="525" y="55"/>
              </a:cxn>
              <a:cxn ang="0">
                <a:pos x="519" y="69"/>
              </a:cxn>
              <a:cxn ang="0">
                <a:pos x="510" y="82"/>
              </a:cxn>
              <a:cxn ang="0">
                <a:pos x="499" y="92"/>
              </a:cxn>
              <a:cxn ang="0">
                <a:pos x="485" y="99"/>
              </a:cxn>
              <a:cxn ang="0">
                <a:pos x="442" y="103"/>
              </a:cxn>
              <a:cxn ang="0">
                <a:pos x="418" y="107"/>
              </a:cxn>
              <a:cxn ang="0">
                <a:pos x="407" y="111"/>
              </a:cxn>
              <a:cxn ang="0">
                <a:pos x="399" y="117"/>
              </a:cxn>
              <a:cxn ang="0">
                <a:pos x="387" y="136"/>
              </a:cxn>
              <a:cxn ang="0">
                <a:pos x="378" y="147"/>
              </a:cxn>
              <a:cxn ang="0">
                <a:pos x="365" y="154"/>
              </a:cxn>
              <a:cxn ang="0">
                <a:pos x="305" y="166"/>
              </a:cxn>
              <a:cxn ang="0">
                <a:pos x="273" y="173"/>
              </a:cxn>
              <a:cxn ang="0">
                <a:pos x="260" y="178"/>
              </a:cxn>
              <a:cxn ang="0">
                <a:pos x="261" y="192"/>
              </a:cxn>
              <a:cxn ang="0">
                <a:pos x="263" y="203"/>
              </a:cxn>
              <a:cxn ang="0">
                <a:pos x="273" y="222"/>
              </a:cxn>
              <a:cxn ang="0">
                <a:pos x="219" y="228"/>
              </a:cxn>
              <a:cxn ang="0">
                <a:pos x="112" y="234"/>
              </a:cxn>
              <a:cxn ang="0">
                <a:pos x="20" y="222"/>
              </a:cxn>
              <a:cxn ang="0">
                <a:pos x="53" y="166"/>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0" name="Freeform 352"/>
          <p:cNvSpPr>
            <a:spLocks/>
          </p:cNvSpPr>
          <p:nvPr>
            <p:custDataLst>
              <p:tags r:id="rId255"/>
            </p:custDataLst>
          </p:nvPr>
        </p:nvSpPr>
        <p:spPr bwMode="auto">
          <a:xfrm>
            <a:off x="5216525" y="2316163"/>
            <a:ext cx="342900" cy="227012"/>
          </a:xfrm>
          <a:custGeom>
            <a:avLst/>
            <a:gdLst/>
            <a:ahLst/>
            <a:cxnLst>
              <a:cxn ang="0">
                <a:pos x="768" y="292"/>
              </a:cxn>
              <a:cxn ang="0">
                <a:pos x="751" y="293"/>
              </a:cxn>
              <a:cxn ang="0">
                <a:pos x="731" y="302"/>
              </a:cxn>
              <a:cxn ang="0">
                <a:pos x="723" y="308"/>
              </a:cxn>
              <a:cxn ang="0">
                <a:pos x="717" y="332"/>
              </a:cxn>
              <a:cxn ang="0">
                <a:pos x="713" y="360"/>
              </a:cxn>
              <a:cxn ang="0">
                <a:pos x="704" y="376"/>
              </a:cxn>
              <a:cxn ang="0">
                <a:pos x="671" y="402"/>
              </a:cxn>
              <a:cxn ang="0">
                <a:pos x="633" y="420"/>
              </a:cxn>
              <a:cxn ang="0">
                <a:pos x="612" y="424"/>
              </a:cxn>
              <a:cxn ang="0">
                <a:pos x="587" y="429"/>
              </a:cxn>
              <a:cxn ang="0">
                <a:pos x="567" y="428"/>
              </a:cxn>
              <a:cxn ang="0">
                <a:pos x="545" y="388"/>
              </a:cxn>
              <a:cxn ang="0">
                <a:pos x="515" y="344"/>
              </a:cxn>
              <a:cxn ang="0">
                <a:pos x="478" y="334"/>
              </a:cxn>
              <a:cxn ang="0">
                <a:pos x="448" y="315"/>
              </a:cxn>
              <a:cxn ang="0">
                <a:pos x="417" y="294"/>
              </a:cxn>
              <a:cxn ang="0">
                <a:pos x="373" y="274"/>
              </a:cxn>
              <a:cxn ang="0">
                <a:pos x="306" y="258"/>
              </a:cxn>
              <a:cxn ang="0">
                <a:pos x="182" y="283"/>
              </a:cxn>
              <a:cxn ang="0">
                <a:pos x="151" y="306"/>
              </a:cxn>
              <a:cxn ang="0">
                <a:pos x="127" y="308"/>
              </a:cxn>
              <a:cxn ang="0">
                <a:pos x="66" y="252"/>
              </a:cxn>
              <a:cxn ang="0">
                <a:pos x="66" y="204"/>
              </a:cxn>
              <a:cxn ang="0">
                <a:pos x="40" y="179"/>
              </a:cxn>
              <a:cxn ang="0">
                <a:pos x="42" y="199"/>
              </a:cxn>
              <a:cxn ang="0">
                <a:pos x="36" y="218"/>
              </a:cxn>
              <a:cxn ang="0">
                <a:pos x="30" y="221"/>
              </a:cxn>
              <a:cxn ang="0">
                <a:pos x="31" y="203"/>
              </a:cxn>
              <a:cxn ang="0">
                <a:pos x="27" y="174"/>
              </a:cxn>
              <a:cxn ang="0">
                <a:pos x="33" y="163"/>
              </a:cxn>
              <a:cxn ang="0">
                <a:pos x="40" y="152"/>
              </a:cxn>
              <a:cxn ang="0">
                <a:pos x="27" y="129"/>
              </a:cxn>
              <a:cxn ang="0">
                <a:pos x="7" y="126"/>
              </a:cxn>
              <a:cxn ang="0">
                <a:pos x="0" y="117"/>
              </a:cxn>
              <a:cxn ang="0">
                <a:pos x="3" y="104"/>
              </a:cxn>
              <a:cxn ang="0">
                <a:pos x="11" y="94"/>
              </a:cxn>
              <a:cxn ang="0">
                <a:pos x="27" y="92"/>
              </a:cxn>
              <a:cxn ang="0">
                <a:pos x="41" y="99"/>
              </a:cxn>
              <a:cxn ang="0">
                <a:pos x="57" y="104"/>
              </a:cxn>
              <a:cxn ang="0">
                <a:pos x="71" y="92"/>
              </a:cxn>
              <a:cxn ang="0">
                <a:pos x="83" y="77"/>
              </a:cxn>
              <a:cxn ang="0">
                <a:pos x="87" y="64"/>
              </a:cxn>
              <a:cxn ang="0">
                <a:pos x="78" y="55"/>
              </a:cxn>
              <a:cxn ang="0">
                <a:pos x="55" y="49"/>
              </a:cxn>
              <a:cxn ang="0">
                <a:pos x="47" y="40"/>
              </a:cxn>
              <a:cxn ang="0">
                <a:pos x="41" y="28"/>
              </a:cxn>
              <a:cxn ang="0">
                <a:pos x="107" y="43"/>
              </a:cxn>
              <a:cxn ang="0">
                <a:pos x="219" y="74"/>
              </a:cxn>
              <a:cxn ang="0">
                <a:pos x="273" y="0"/>
              </a:cxn>
              <a:cxn ang="0">
                <a:pos x="373" y="43"/>
              </a:cxn>
              <a:cxn ang="0">
                <a:pos x="465" y="92"/>
              </a:cxn>
              <a:cxn ang="0">
                <a:pos x="591" y="210"/>
              </a:cxn>
              <a:cxn ang="0">
                <a:pos x="724" y="265"/>
              </a:cxn>
              <a:cxn ang="0">
                <a:pos x="778" y="295"/>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1" name="Freeform 353"/>
          <p:cNvSpPr>
            <a:spLocks/>
          </p:cNvSpPr>
          <p:nvPr>
            <p:custDataLst>
              <p:tags r:id="rId256"/>
            </p:custDataLst>
          </p:nvPr>
        </p:nvSpPr>
        <p:spPr bwMode="auto">
          <a:xfrm>
            <a:off x="4425950" y="2203450"/>
            <a:ext cx="107950" cy="149225"/>
          </a:xfrm>
          <a:custGeom>
            <a:avLst/>
            <a:gdLst/>
            <a:ahLst/>
            <a:cxnLst>
              <a:cxn ang="0">
                <a:pos x="30" y="27"/>
              </a:cxn>
              <a:cxn ang="0">
                <a:pos x="28" y="24"/>
              </a:cxn>
              <a:cxn ang="0">
                <a:pos x="24" y="17"/>
              </a:cxn>
              <a:cxn ang="0">
                <a:pos x="35" y="5"/>
              </a:cxn>
              <a:cxn ang="0">
                <a:pos x="67" y="1"/>
              </a:cxn>
              <a:cxn ang="0">
                <a:pos x="126" y="12"/>
              </a:cxn>
              <a:cxn ang="0">
                <a:pos x="131" y="30"/>
              </a:cxn>
              <a:cxn ang="0">
                <a:pos x="139" y="46"/>
              </a:cxn>
              <a:cxn ang="0">
                <a:pos x="151" y="57"/>
              </a:cxn>
              <a:cxn ang="0">
                <a:pos x="165" y="67"/>
              </a:cxn>
              <a:cxn ang="0">
                <a:pos x="191" y="87"/>
              </a:cxn>
              <a:cxn ang="0">
                <a:pos x="203" y="101"/>
              </a:cxn>
              <a:cxn ang="0">
                <a:pos x="212" y="117"/>
              </a:cxn>
              <a:cxn ang="0">
                <a:pos x="226" y="117"/>
              </a:cxn>
              <a:cxn ang="0">
                <a:pos x="221" y="124"/>
              </a:cxn>
              <a:cxn ang="0">
                <a:pos x="221" y="129"/>
              </a:cxn>
              <a:cxn ang="0">
                <a:pos x="228" y="140"/>
              </a:cxn>
              <a:cxn ang="0">
                <a:pos x="239" y="154"/>
              </a:cxn>
              <a:cxn ang="0">
                <a:pos x="244" y="162"/>
              </a:cxn>
              <a:cxn ang="0">
                <a:pos x="246" y="173"/>
              </a:cxn>
              <a:cxn ang="0">
                <a:pos x="241" y="184"/>
              </a:cxn>
              <a:cxn ang="0">
                <a:pos x="233" y="192"/>
              </a:cxn>
              <a:cxn ang="0">
                <a:pos x="223" y="198"/>
              </a:cxn>
              <a:cxn ang="0">
                <a:pos x="220" y="204"/>
              </a:cxn>
              <a:cxn ang="0">
                <a:pos x="189" y="215"/>
              </a:cxn>
              <a:cxn ang="0">
                <a:pos x="164" y="230"/>
              </a:cxn>
              <a:cxn ang="0">
                <a:pos x="113" y="265"/>
              </a:cxn>
              <a:cxn ang="0">
                <a:pos x="88" y="231"/>
              </a:cxn>
              <a:cxn ang="0">
                <a:pos x="79" y="220"/>
              </a:cxn>
              <a:cxn ang="0">
                <a:pos x="72" y="216"/>
              </a:cxn>
              <a:cxn ang="0">
                <a:pos x="60" y="217"/>
              </a:cxn>
              <a:cxn ang="0">
                <a:pos x="54" y="221"/>
              </a:cxn>
              <a:cxn ang="0">
                <a:pos x="49" y="228"/>
              </a:cxn>
              <a:cxn ang="0">
                <a:pos x="48" y="236"/>
              </a:cxn>
              <a:cxn ang="0">
                <a:pos x="45" y="257"/>
              </a:cxn>
              <a:cxn ang="0">
                <a:pos x="41" y="270"/>
              </a:cxn>
              <a:cxn ang="0">
                <a:pos x="33" y="284"/>
              </a:cxn>
              <a:cxn ang="0">
                <a:pos x="26" y="243"/>
              </a:cxn>
              <a:cxn ang="0">
                <a:pos x="17" y="227"/>
              </a:cxn>
              <a:cxn ang="0">
                <a:pos x="11" y="221"/>
              </a:cxn>
              <a:cxn ang="0">
                <a:pos x="0" y="216"/>
              </a:cxn>
              <a:cxn ang="0">
                <a:pos x="1" y="204"/>
              </a:cxn>
              <a:cxn ang="0">
                <a:pos x="4" y="193"/>
              </a:cxn>
              <a:cxn ang="0">
                <a:pos x="15" y="176"/>
              </a:cxn>
              <a:cxn ang="0">
                <a:pos x="31" y="161"/>
              </a:cxn>
              <a:cxn ang="0">
                <a:pos x="46" y="141"/>
              </a:cxn>
              <a:cxn ang="0">
                <a:pos x="33" y="44"/>
              </a:cxn>
            </a:cxnLst>
            <a:rect l="0" t="0" r="r" b="b"/>
            <a:pathLst>
              <a:path w="246" h="284">
                <a:moveTo>
                  <a:pt x="33" y="44"/>
                </a:moveTo>
                <a:lnTo>
                  <a:pt x="30" y="27"/>
                </a:lnTo>
                <a:lnTo>
                  <a:pt x="28" y="24"/>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02" name="Freeform 354"/>
          <p:cNvSpPr>
            <a:spLocks/>
          </p:cNvSpPr>
          <p:nvPr>
            <p:custDataLst>
              <p:tags r:id="rId257"/>
            </p:custDataLst>
          </p:nvPr>
        </p:nvSpPr>
        <p:spPr bwMode="auto">
          <a:xfrm>
            <a:off x="4473575" y="2311400"/>
            <a:ext cx="68263" cy="60325"/>
          </a:xfrm>
          <a:custGeom>
            <a:avLst/>
            <a:gdLst/>
            <a:ahLst/>
            <a:cxnLst>
              <a:cxn ang="0">
                <a:pos x="114" y="0"/>
              </a:cxn>
              <a:cxn ang="0">
                <a:pos x="114" y="9"/>
              </a:cxn>
              <a:cxn ang="0">
                <a:pos x="114" y="18"/>
              </a:cxn>
              <a:cxn ang="0">
                <a:pos x="115" y="25"/>
              </a:cxn>
              <a:cxn ang="0">
                <a:pos x="117" y="32"/>
              </a:cxn>
              <a:cxn ang="0">
                <a:pos x="119" y="34"/>
              </a:cxn>
              <a:cxn ang="0">
                <a:pos x="121" y="37"/>
              </a:cxn>
              <a:cxn ang="0">
                <a:pos x="123" y="38"/>
              </a:cxn>
              <a:cxn ang="0">
                <a:pos x="127" y="39"/>
              </a:cxn>
              <a:cxn ang="0">
                <a:pos x="131" y="40"/>
              </a:cxn>
              <a:cxn ang="0">
                <a:pos x="135" y="39"/>
              </a:cxn>
              <a:cxn ang="0">
                <a:pos x="140" y="38"/>
              </a:cxn>
              <a:cxn ang="0">
                <a:pos x="146" y="36"/>
              </a:cxn>
              <a:cxn ang="0">
                <a:pos x="149" y="43"/>
              </a:cxn>
              <a:cxn ang="0">
                <a:pos x="153" y="52"/>
              </a:cxn>
              <a:cxn ang="0">
                <a:pos x="157" y="64"/>
              </a:cxn>
              <a:cxn ang="0">
                <a:pos x="160" y="74"/>
              </a:cxn>
              <a:cxn ang="0">
                <a:pos x="133" y="88"/>
              </a:cxn>
              <a:cxn ang="0">
                <a:pos x="106" y="102"/>
              </a:cxn>
              <a:cxn ang="0">
                <a:pos x="92" y="107"/>
              </a:cxn>
              <a:cxn ang="0">
                <a:pos x="76" y="113"/>
              </a:cxn>
              <a:cxn ang="0">
                <a:pos x="62" y="116"/>
              </a:cxn>
              <a:cxn ang="0">
                <a:pos x="47" y="117"/>
              </a:cxn>
              <a:cxn ang="0">
                <a:pos x="32" y="99"/>
              </a:cxn>
              <a:cxn ang="0">
                <a:pos x="21" y="83"/>
              </a:cxn>
              <a:cxn ang="0">
                <a:pos x="10" y="69"/>
              </a:cxn>
              <a:cxn ang="0">
                <a:pos x="0" y="55"/>
              </a:cxn>
              <a:cxn ang="0">
                <a:pos x="13" y="48"/>
              </a:cxn>
              <a:cxn ang="0">
                <a:pos x="41" y="32"/>
              </a:cxn>
              <a:cxn ang="0">
                <a:pos x="60" y="23"/>
              </a:cxn>
              <a:cxn ang="0">
                <a:pos x="78" y="14"/>
              </a:cxn>
              <a:cxn ang="0">
                <a:pos x="97" y="6"/>
              </a:cxn>
              <a:cxn ang="0">
                <a:pos x="114" y="0"/>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03" name="Freeform 355"/>
          <p:cNvSpPr>
            <a:spLocks/>
          </p:cNvSpPr>
          <p:nvPr>
            <p:custDataLst>
              <p:tags r:id="rId258"/>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4" name="Freeform 356"/>
          <p:cNvSpPr>
            <a:spLocks/>
          </p:cNvSpPr>
          <p:nvPr>
            <p:custDataLst>
              <p:tags r:id="rId259"/>
            </p:custDataLst>
          </p:nvPr>
        </p:nvSpPr>
        <p:spPr bwMode="auto">
          <a:xfrm>
            <a:off x="5041900" y="3275013"/>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5" name="Freeform 357"/>
          <p:cNvSpPr>
            <a:spLocks/>
          </p:cNvSpPr>
          <p:nvPr>
            <p:custDataLst>
              <p:tags r:id="rId260"/>
            </p:custDataLst>
          </p:nvPr>
        </p:nvSpPr>
        <p:spPr bwMode="auto">
          <a:xfrm>
            <a:off x="5049838" y="3262313"/>
            <a:ext cx="38100" cy="58737"/>
          </a:xfrm>
          <a:custGeom>
            <a:avLst/>
            <a:gdLst/>
            <a:ahLst/>
            <a:cxnLst>
              <a:cxn ang="0">
                <a:pos x="59" y="0"/>
              </a:cxn>
              <a:cxn ang="0">
                <a:pos x="56" y="2"/>
              </a:cxn>
              <a:cxn ang="0">
                <a:pos x="52" y="3"/>
              </a:cxn>
              <a:cxn ang="0">
                <a:pos x="46" y="3"/>
              </a:cxn>
              <a:cxn ang="0">
                <a:pos x="40" y="3"/>
              </a:cxn>
              <a:cxn ang="0">
                <a:pos x="33" y="3"/>
              </a:cxn>
              <a:cxn ang="0">
                <a:pos x="27" y="3"/>
              </a:cxn>
              <a:cxn ang="0">
                <a:pos x="23" y="4"/>
              </a:cxn>
              <a:cxn ang="0">
                <a:pos x="20" y="6"/>
              </a:cxn>
              <a:cxn ang="0">
                <a:pos x="16" y="9"/>
              </a:cxn>
              <a:cxn ang="0">
                <a:pos x="13" y="12"/>
              </a:cxn>
              <a:cxn ang="0">
                <a:pos x="11" y="15"/>
              </a:cxn>
              <a:cxn ang="0">
                <a:pos x="8" y="20"/>
              </a:cxn>
              <a:cxn ang="0">
                <a:pos x="4" y="29"/>
              </a:cxn>
              <a:cxn ang="0">
                <a:pos x="2" y="38"/>
              </a:cxn>
              <a:cxn ang="0">
                <a:pos x="0" y="57"/>
              </a:cxn>
              <a:cxn ang="0">
                <a:pos x="0" y="75"/>
              </a:cxn>
              <a:cxn ang="0">
                <a:pos x="0" y="81"/>
              </a:cxn>
              <a:cxn ang="0">
                <a:pos x="1" y="86"/>
              </a:cxn>
              <a:cxn ang="0">
                <a:pos x="3" y="90"/>
              </a:cxn>
              <a:cxn ang="0">
                <a:pos x="7" y="93"/>
              </a:cxn>
              <a:cxn ang="0">
                <a:pos x="10" y="95"/>
              </a:cxn>
              <a:cxn ang="0">
                <a:pos x="13" y="96"/>
              </a:cxn>
              <a:cxn ang="0">
                <a:pos x="18" y="97"/>
              </a:cxn>
              <a:cxn ang="0">
                <a:pos x="21" y="97"/>
              </a:cxn>
              <a:cxn ang="0">
                <a:pos x="40" y="95"/>
              </a:cxn>
              <a:cxn ang="0">
                <a:pos x="53" y="93"/>
              </a:cxn>
              <a:cxn ang="0">
                <a:pos x="86" y="68"/>
              </a:cxn>
              <a:cxn ang="0">
                <a:pos x="59" y="0"/>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6" name="Freeform 358"/>
          <p:cNvSpPr>
            <a:spLocks/>
          </p:cNvSpPr>
          <p:nvPr>
            <p:custDataLst>
              <p:tags r:id="rId261"/>
            </p:custDataLst>
          </p:nvPr>
        </p:nvSpPr>
        <p:spPr bwMode="auto">
          <a:xfrm>
            <a:off x="4848225" y="3173413"/>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7" name="Line 359"/>
          <p:cNvSpPr>
            <a:spLocks noChangeShapeType="1"/>
          </p:cNvSpPr>
          <p:nvPr>
            <p:custDataLst>
              <p:tags r:id="rId262"/>
            </p:custDataLst>
          </p:nvPr>
        </p:nvSpPr>
        <p:spPr bwMode="auto">
          <a:xfrm flipH="1">
            <a:off x="1708150" y="3692525"/>
            <a:ext cx="4763" cy="7938"/>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408" name="Freeform 360"/>
          <p:cNvSpPr>
            <a:spLocks/>
          </p:cNvSpPr>
          <p:nvPr>
            <p:custDataLst>
              <p:tags r:id="rId263"/>
            </p:custDataLst>
          </p:nvPr>
        </p:nvSpPr>
        <p:spPr bwMode="auto">
          <a:xfrm>
            <a:off x="1708150" y="3700463"/>
            <a:ext cx="12700" cy="58737"/>
          </a:xfrm>
          <a:custGeom>
            <a:avLst/>
            <a:gdLst/>
            <a:ahLst/>
            <a:cxnLst>
              <a:cxn ang="0">
                <a:pos x="0" y="0"/>
              </a:cxn>
              <a:cxn ang="0">
                <a:pos x="7" y="1"/>
              </a:cxn>
              <a:cxn ang="0">
                <a:pos x="15" y="3"/>
              </a:cxn>
              <a:cxn ang="0">
                <a:pos x="23" y="5"/>
              </a:cxn>
              <a:cxn ang="0">
                <a:pos x="33" y="6"/>
              </a:cxn>
            </a:cxnLst>
            <a:rect l="0" t="0" r="r" b="b"/>
            <a:pathLst>
              <a:path w="33" h="6">
                <a:moveTo>
                  <a:pt x="0" y="0"/>
                </a:moveTo>
                <a:lnTo>
                  <a:pt x="7" y="1"/>
                </a:lnTo>
                <a:lnTo>
                  <a:pt x="15" y="3"/>
                </a:lnTo>
                <a:lnTo>
                  <a:pt x="23" y="5"/>
                </a:lnTo>
                <a:lnTo>
                  <a:pt x="3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9" name="Freeform 361"/>
          <p:cNvSpPr>
            <a:spLocks/>
          </p:cNvSpPr>
          <p:nvPr>
            <p:custDataLst>
              <p:tags r:id="rId264"/>
            </p:custDataLst>
          </p:nvPr>
        </p:nvSpPr>
        <p:spPr bwMode="auto">
          <a:xfrm>
            <a:off x="1716088" y="3687763"/>
            <a:ext cx="4762" cy="57150"/>
          </a:xfrm>
          <a:custGeom>
            <a:avLst/>
            <a:gdLst/>
            <a:ahLst/>
            <a:cxnLst>
              <a:cxn ang="0">
                <a:pos x="13" y="30"/>
              </a:cxn>
              <a:cxn ang="0">
                <a:pos x="13" y="0"/>
              </a:cxn>
              <a:cxn ang="0">
                <a:pos x="0" y="0"/>
              </a:cxn>
            </a:cxnLst>
            <a:rect l="0" t="0" r="r" b="b"/>
            <a:pathLst>
              <a:path w="13" h="30">
                <a:moveTo>
                  <a:pt x="13" y="30"/>
                </a:moveTo>
                <a:lnTo>
                  <a:pt x="13"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1" name="Group 362"/>
          <p:cNvGrpSpPr>
            <a:grpSpLocks/>
          </p:cNvGrpSpPr>
          <p:nvPr>
            <p:custDataLst>
              <p:tags r:id="rId265"/>
            </p:custDataLst>
          </p:nvPr>
        </p:nvGrpSpPr>
        <p:grpSpPr bwMode="auto">
          <a:xfrm>
            <a:off x="1708150" y="3622675"/>
            <a:ext cx="417513" cy="201613"/>
            <a:chOff x="912" y="2626"/>
            <a:chExt cx="311" cy="127"/>
          </a:xfrm>
          <a:solidFill>
            <a:schemeClr val="accent5">
              <a:lumMod val="60000"/>
              <a:lumOff val="40000"/>
            </a:schemeClr>
          </a:solidFill>
        </p:grpSpPr>
        <p:sp>
          <p:nvSpPr>
            <p:cNvPr id="2411" name="Freeform 363"/>
            <p:cNvSpPr>
              <a:spLocks/>
            </p:cNvSpPr>
            <p:nvPr/>
          </p:nvSpPr>
          <p:spPr bwMode="auto">
            <a:xfrm>
              <a:off x="1110" y="2626"/>
              <a:ext cx="113" cy="127"/>
            </a:xfrm>
            <a:custGeom>
              <a:avLst/>
              <a:gdLst/>
              <a:ahLst/>
              <a:cxnLst>
                <a:cxn ang="0">
                  <a:pos x="312" y="79"/>
                </a:cxn>
                <a:cxn ang="0">
                  <a:pos x="286" y="79"/>
                </a:cxn>
                <a:cxn ang="0">
                  <a:pos x="265" y="79"/>
                </a:cxn>
                <a:cxn ang="0">
                  <a:pos x="249" y="74"/>
                </a:cxn>
                <a:cxn ang="0">
                  <a:pos x="222" y="59"/>
                </a:cxn>
                <a:cxn ang="0">
                  <a:pos x="168" y="20"/>
                </a:cxn>
                <a:cxn ang="0">
                  <a:pos x="137" y="6"/>
                </a:cxn>
                <a:cxn ang="0">
                  <a:pos x="129" y="19"/>
                </a:cxn>
                <a:cxn ang="0">
                  <a:pos x="119" y="29"/>
                </a:cxn>
                <a:cxn ang="0">
                  <a:pos x="107" y="35"/>
                </a:cxn>
                <a:cxn ang="0">
                  <a:pos x="86" y="56"/>
                </a:cxn>
                <a:cxn ang="0">
                  <a:pos x="53" y="97"/>
                </a:cxn>
                <a:cxn ang="0">
                  <a:pos x="30" y="131"/>
                </a:cxn>
                <a:cxn ang="0">
                  <a:pos x="17" y="154"/>
                </a:cxn>
                <a:cxn ang="0">
                  <a:pos x="7" y="177"/>
                </a:cxn>
                <a:cxn ang="0">
                  <a:pos x="0" y="198"/>
                </a:cxn>
                <a:cxn ang="0">
                  <a:pos x="0" y="213"/>
                </a:cxn>
                <a:cxn ang="0">
                  <a:pos x="3" y="222"/>
                </a:cxn>
                <a:cxn ang="0">
                  <a:pos x="9" y="231"/>
                </a:cxn>
                <a:cxn ang="0">
                  <a:pos x="24" y="241"/>
                </a:cxn>
                <a:cxn ang="0">
                  <a:pos x="39" y="245"/>
                </a:cxn>
                <a:cxn ang="0">
                  <a:pos x="52" y="245"/>
                </a:cxn>
                <a:cxn ang="0">
                  <a:pos x="63" y="241"/>
                </a:cxn>
                <a:cxn ang="0">
                  <a:pos x="73" y="236"/>
                </a:cxn>
                <a:cxn ang="0">
                  <a:pos x="78" y="236"/>
                </a:cxn>
                <a:cxn ang="0">
                  <a:pos x="80" y="238"/>
                </a:cxn>
                <a:cxn ang="0">
                  <a:pos x="80" y="257"/>
                </a:cxn>
                <a:cxn ang="0">
                  <a:pos x="76" y="279"/>
                </a:cxn>
                <a:cxn ang="0">
                  <a:pos x="71" y="290"/>
                </a:cxn>
                <a:cxn ang="0">
                  <a:pos x="73" y="307"/>
                </a:cxn>
                <a:cxn ang="0">
                  <a:pos x="80" y="331"/>
                </a:cxn>
                <a:cxn ang="0">
                  <a:pos x="89" y="351"/>
                </a:cxn>
                <a:cxn ang="0">
                  <a:pos x="122" y="373"/>
                </a:cxn>
                <a:cxn ang="0">
                  <a:pos x="142" y="385"/>
                </a:cxn>
                <a:cxn ang="0">
                  <a:pos x="152" y="386"/>
                </a:cxn>
                <a:cxn ang="0">
                  <a:pos x="163" y="377"/>
                </a:cxn>
                <a:cxn ang="0">
                  <a:pos x="173" y="363"/>
                </a:cxn>
                <a:cxn ang="0">
                  <a:pos x="178" y="350"/>
                </a:cxn>
                <a:cxn ang="0">
                  <a:pos x="181" y="338"/>
                </a:cxn>
                <a:cxn ang="0">
                  <a:pos x="184" y="323"/>
                </a:cxn>
                <a:cxn ang="0">
                  <a:pos x="195" y="304"/>
                </a:cxn>
                <a:cxn ang="0">
                  <a:pos x="216" y="281"/>
                </a:cxn>
                <a:cxn ang="0">
                  <a:pos x="238" y="263"/>
                </a:cxn>
                <a:cxn ang="0">
                  <a:pos x="264" y="249"/>
                </a:cxn>
                <a:cxn ang="0">
                  <a:pos x="300" y="229"/>
                </a:cxn>
                <a:cxn ang="0">
                  <a:pos x="324" y="212"/>
                </a:cxn>
                <a:cxn ang="0">
                  <a:pos x="338" y="199"/>
                </a:cxn>
                <a:cxn ang="0">
                  <a:pos x="346" y="185"/>
                </a:cxn>
                <a:cxn ang="0">
                  <a:pos x="352" y="169"/>
                </a:cxn>
                <a:cxn ang="0">
                  <a:pos x="351" y="149"/>
                </a:cxn>
                <a:cxn ang="0">
                  <a:pos x="344" y="125"/>
                </a:cxn>
                <a:cxn ang="0">
                  <a:pos x="330" y="91"/>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12" name="Freeform 364"/>
            <p:cNvSpPr>
              <a:spLocks/>
            </p:cNvSpPr>
            <p:nvPr/>
          </p:nvSpPr>
          <p:spPr bwMode="auto">
            <a:xfrm>
              <a:off x="923" y="2662"/>
              <a:ext cx="17" cy="26"/>
            </a:xfrm>
            <a:custGeom>
              <a:avLst/>
              <a:gdLst/>
              <a:ahLst/>
              <a:cxnLst>
                <a:cxn ang="0">
                  <a:pos x="14" y="0"/>
                </a:cxn>
                <a:cxn ang="0">
                  <a:pos x="20" y="0"/>
                </a:cxn>
                <a:cxn ang="0">
                  <a:pos x="25" y="2"/>
                </a:cxn>
                <a:cxn ang="0">
                  <a:pos x="30" y="6"/>
                </a:cxn>
                <a:cxn ang="0">
                  <a:pos x="36" y="9"/>
                </a:cxn>
                <a:cxn ang="0">
                  <a:pos x="40" y="13"/>
                </a:cxn>
                <a:cxn ang="0">
                  <a:pos x="45" y="17"/>
                </a:cxn>
                <a:cxn ang="0">
                  <a:pos x="47" y="21"/>
                </a:cxn>
                <a:cxn ang="0">
                  <a:pos x="48" y="24"/>
                </a:cxn>
                <a:cxn ang="0">
                  <a:pos x="51" y="34"/>
                </a:cxn>
                <a:cxn ang="0">
                  <a:pos x="52" y="41"/>
                </a:cxn>
                <a:cxn ang="0">
                  <a:pos x="51" y="46"/>
                </a:cxn>
                <a:cxn ang="0">
                  <a:pos x="49" y="50"/>
                </a:cxn>
                <a:cxn ang="0">
                  <a:pos x="47" y="54"/>
                </a:cxn>
                <a:cxn ang="0">
                  <a:pos x="44" y="60"/>
                </a:cxn>
                <a:cxn ang="0">
                  <a:pos x="41" y="65"/>
                </a:cxn>
                <a:cxn ang="0">
                  <a:pos x="41" y="73"/>
                </a:cxn>
                <a:cxn ang="0">
                  <a:pos x="29" y="75"/>
                </a:cxn>
                <a:cxn ang="0">
                  <a:pos x="16" y="78"/>
                </a:cxn>
                <a:cxn ang="0">
                  <a:pos x="11" y="78"/>
                </a:cxn>
                <a:cxn ang="0">
                  <a:pos x="5" y="78"/>
                </a:cxn>
                <a:cxn ang="0">
                  <a:pos x="4" y="78"/>
                </a:cxn>
                <a:cxn ang="0">
                  <a:pos x="2" y="77"/>
                </a:cxn>
                <a:cxn ang="0">
                  <a:pos x="2" y="75"/>
                </a:cxn>
                <a:cxn ang="0">
                  <a:pos x="1" y="73"/>
                </a:cxn>
                <a:cxn ang="0">
                  <a:pos x="0" y="69"/>
                </a:cxn>
                <a:cxn ang="0">
                  <a:pos x="1" y="64"/>
                </a:cxn>
                <a:cxn ang="0">
                  <a:pos x="3" y="60"/>
                </a:cxn>
                <a:cxn ang="0">
                  <a:pos x="7" y="56"/>
                </a:cxn>
                <a:cxn ang="0">
                  <a:pos x="17" y="47"/>
                </a:cxn>
                <a:cxn ang="0">
                  <a:pos x="28" y="42"/>
                </a:cxn>
                <a:cxn ang="0">
                  <a:pos x="24" y="32"/>
                </a:cxn>
                <a:cxn ang="0">
                  <a:pos x="21" y="21"/>
                </a:cxn>
                <a:cxn ang="0">
                  <a:pos x="18" y="10"/>
                </a:cxn>
                <a:cxn ang="0">
                  <a:pos x="14" y="0"/>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13" name="Freeform 365"/>
            <p:cNvSpPr>
              <a:spLocks/>
            </p:cNvSpPr>
            <p:nvPr/>
          </p:nvSpPr>
          <p:spPr bwMode="auto">
            <a:xfrm>
              <a:off x="912" y="2666"/>
              <a:ext cx="9" cy="10"/>
            </a:xfrm>
            <a:custGeom>
              <a:avLst/>
              <a:gdLst/>
              <a:ahLst/>
              <a:cxnLst>
                <a:cxn ang="0">
                  <a:pos x="13" y="6"/>
                </a:cxn>
                <a:cxn ang="0">
                  <a:pos x="0" y="24"/>
                </a:cxn>
                <a:cxn ang="0">
                  <a:pos x="7" y="25"/>
                </a:cxn>
                <a:cxn ang="0">
                  <a:pos x="15" y="27"/>
                </a:cxn>
                <a:cxn ang="0">
                  <a:pos x="23" y="29"/>
                </a:cxn>
                <a:cxn ang="0">
                  <a:pos x="33" y="30"/>
                </a:cxn>
                <a:cxn ang="0">
                  <a:pos x="33" y="0"/>
                </a:cxn>
                <a:cxn ang="0">
                  <a:pos x="20" y="0"/>
                </a:cxn>
                <a:cxn ang="0">
                  <a:pos x="13" y="6"/>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414" name="Freeform 366"/>
          <p:cNvSpPr>
            <a:spLocks/>
          </p:cNvSpPr>
          <p:nvPr>
            <p:custDataLst>
              <p:tags r:id="rId266"/>
            </p:custDataLst>
          </p:nvPr>
        </p:nvSpPr>
        <p:spPr bwMode="auto">
          <a:xfrm>
            <a:off x="5356225" y="4340225"/>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15" name="Freeform 367"/>
          <p:cNvSpPr>
            <a:spLocks/>
          </p:cNvSpPr>
          <p:nvPr>
            <p:custDataLst>
              <p:tags r:id="rId267"/>
            </p:custDataLst>
          </p:nvPr>
        </p:nvSpPr>
        <p:spPr bwMode="auto">
          <a:xfrm>
            <a:off x="5327650" y="4367213"/>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2" name="Group 368"/>
          <p:cNvGrpSpPr>
            <a:grpSpLocks/>
          </p:cNvGrpSpPr>
          <p:nvPr>
            <p:custDataLst>
              <p:tags r:id="rId268"/>
            </p:custDataLst>
          </p:nvPr>
        </p:nvGrpSpPr>
        <p:grpSpPr bwMode="auto">
          <a:xfrm>
            <a:off x="5168900" y="3859213"/>
            <a:ext cx="168275" cy="103187"/>
            <a:chOff x="3481" y="2773"/>
            <a:chExt cx="125" cy="65"/>
          </a:xfrm>
          <a:solidFill>
            <a:schemeClr val="accent5">
              <a:lumMod val="60000"/>
              <a:lumOff val="40000"/>
            </a:schemeClr>
          </a:solidFill>
        </p:grpSpPr>
        <p:sp>
          <p:nvSpPr>
            <p:cNvPr id="2417" name="Freeform 36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Lst>
              <a:rect l="0" t="0" r="r" b="b"/>
              <a:pathLst>
                <a:path w="13" h="18">
                  <a:moveTo>
                    <a:pt x="13" y="0"/>
                  </a:moveTo>
                  <a:lnTo>
                    <a:pt x="10" y="9"/>
                  </a:lnTo>
                  <a:lnTo>
                    <a:pt x="6" y="18"/>
                  </a:lnTo>
                  <a:lnTo>
                    <a:pt x="5" y="17"/>
                  </a:lnTo>
                  <a:lnTo>
                    <a:pt x="3" y="14"/>
                  </a:lnTo>
                  <a:lnTo>
                    <a:pt x="1" y="10"/>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18" name="Line 370"/>
            <p:cNvSpPr>
              <a:spLocks noChangeShapeType="1"/>
            </p:cNvSpPr>
            <p:nvPr/>
          </p:nvSpPr>
          <p:spPr bwMode="auto">
            <a:xfrm>
              <a:off x="3583" y="2800"/>
              <a:ext cx="2"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419" name="Freeform 371"/>
            <p:cNvSpPr>
              <a:spLocks/>
            </p:cNvSpPr>
            <p:nvPr/>
          </p:nvSpPr>
          <p:spPr bwMode="auto">
            <a:xfrm>
              <a:off x="3554" y="2819"/>
              <a:ext cx="5" cy="6"/>
            </a:xfrm>
            <a:custGeom>
              <a:avLst/>
              <a:gdLst/>
              <a:ahLst/>
              <a:cxnLst>
                <a:cxn ang="0">
                  <a:pos x="14" y="19"/>
                </a:cxn>
                <a:cxn ang="0">
                  <a:pos x="0" y="0"/>
                </a:cxn>
                <a:cxn ang="0">
                  <a:pos x="14" y="19"/>
                </a:cxn>
              </a:cxnLst>
              <a:rect l="0" t="0" r="r" b="b"/>
              <a:pathLst>
                <a:path w="14" h="19">
                  <a:moveTo>
                    <a:pt x="14" y="19"/>
                  </a:moveTo>
                  <a:lnTo>
                    <a:pt x="0" y="0"/>
                  </a:lnTo>
                  <a:lnTo>
                    <a:pt x="14" y="1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0" name="Freeform 372"/>
            <p:cNvSpPr>
              <a:spLocks/>
            </p:cNvSpPr>
            <p:nvPr/>
          </p:nvSpPr>
          <p:spPr bwMode="auto">
            <a:xfrm>
              <a:off x="3528" y="2832"/>
              <a:ext cx="2" cy="6"/>
            </a:xfrm>
            <a:custGeom>
              <a:avLst/>
              <a:gdLst/>
              <a:ahLst/>
              <a:cxnLst>
                <a:cxn ang="0">
                  <a:pos x="0" y="6"/>
                </a:cxn>
                <a:cxn ang="0">
                  <a:pos x="7" y="18"/>
                </a:cxn>
                <a:cxn ang="0">
                  <a:pos x="0" y="18"/>
                </a:cxn>
                <a:cxn ang="0">
                  <a:pos x="0" y="0"/>
                </a:cxn>
                <a:cxn ang="0">
                  <a:pos x="7" y="0"/>
                </a:cxn>
              </a:cxnLst>
              <a:rect l="0" t="0" r="r" b="b"/>
              <a:pathLst>
                <a:path w="7" h="18">
                  <a:moveTo>
                    <a:pt x="0" y="6"/>
                  </a:moveTo>
                  <a:lnTo>
                    <a:pt x="7" y="18"/>
                  </a:lnTo>
                  <a:lnTo>
                    <a:pt x="0" y="18"/>
                  </a:lnTo>
                  <a:lnTo>
                    <a:pt x="0" y="0"/>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1" name="Freeform 373"/>
            <p:cNvSpPr>
              <a:spLocks/>
            </p:cNvSpPr>
            <p:nvPr/>
          </p:nvSpPr>
          <p:spPr bwMode="auto">
            <a:xfrm>
              <a:off x="3599" y="2773"/>
              <a:ext cx="7" cy="4"/>
            </a:xfrm>
            <a:custGeom>
              <a:avLst/>
              <a:gdLst/>
              <a:ahLst/>
              <a:cxnLst>
                <a:cxn ang="0">
                  <a:pos x="20" y="12"/>
                </a:cxn>
                <a:cxn ang="0">
                  <a:pos x="10" y="9"/>
                </a:cxn>
                <a:cxn ang="0">
                  <a:pos x="0" y="6"/>
                </a:cxn>
                <a:cxn ang="0">
                  <a:pos x="1" y="5"/>
                </a:cxn>
                <a:cxn ang="0">
                  <a:pos x="3" y="3"/>
                </a:cxn>
                <a:cxn ang="0">
                  <a:pos x="8" y="1"/>
                </a:cxn>
                <a:cxn ang="0">
                  <a:pos x="13" y="0"/>
                </a:cxn>
              </a:cxnLst>
              <a:rect l="0" t="0" r="r" b="b"/>
              <a:pathLst>
                <a:path w="20" h="12">
                  <a:moveTo>
                    <a:pt x="20" y="12"/>
                  </a:moveTo>
                  <a:lnTo>
                    <a:pt x="10" y="9"/>
                  </a:lnTo>
                  <a:lnTo>
                    <a:pt x="0" y="6"/>
                  </a:lnTo>
                  <a:lnTo>
                    <a:pt x="1" y="5"/>
                  </a:lnTo>
                  <a:lnTo>
                    <a:pt x="3" y="3"/>
                  </a:lnTo>
                  <a:lnTo>
                    <a:pt x="8" y="1"/>
                  </a:lnTo>
                  <a:lnTo>
                    <a:pt x="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2" name="Line 374"/>
            <p:cNvSpPr>
              <a:spLocks noChangeShapeType="1"/>
            </p:cNvSpPr>
            <p:nvPr/>
          </p:nvSpPr>
          <p:spPr bwMode="auto">
            <a:xfrm>
              <a:off x="3603" y="2773"/>
              <a:ext cx="1" cy="2"/>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423" name="Freeform 375"/>
            <p:cNvSpPr>
              <a:spLocks/>
            </p:cNvSpPr>
            <p:nvPr/>
          </p:nvSpPr>
          <p:spPr bwMode="auto">
            <a:xfrm>
              <a:off x="3481" y="2828"/>
              <a:ext cx="7" cy="6"/>
            </a:xfrm>
            <a:custGeom>
              <a:avLst/>
              <a:gdLst/>
              <a:ahLst/>
              <a:cxnLst>
                <a:cxn ang="0">
                  <a:pos x="0" y="0"/>
                </a:cxn>
                <a:cxn ang="0">
                  <a:pos x="0" y="18"/>
                </a:cxn>
                <a:cxn ang="0">
                  <a:pos x="20" y="18"/>
                </a:cxn>
              </a:cxnLst>
              <a:rect l="0" t="0" r="r" b="b"/>
              <a:pathLst>
                <a:path w="20" h="18">
                  <a:moveTo>
                    <a:pt x="0" y="0"/>
                  </a:moveTo>
                  <a:lnTo>
                    <a:pt x="0" y="18"/>
                  </a:lnTo>
                  <a:lnTo>
                    <a:pt x="2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4" name="Freeform 376"/>
            <p:cNvSpPr>
              <a:spLocks/>
            </p:cNvSpPr>
            <p:nvPr/>
          </p:nvSpPr>
          <p:spPr bwMode="auto">
            <a:xfrm>
              <a:off x="3485" y="2830"/>
              <a:ext cx="3" cy="4"/>
            </a:xfrm>
            <a:custGeom>
              <a:avLst/>
              <a:gdLst/>
              <a:ahLst/>
              <a:cxnLst>
                <a:cxn ang="0">
                  <a:pos x="7" y="12"/>
                </a:cxn>
                <a:cxn ang="0">
                  <a:pos x="4" y="6"/>
                </a:cxn>
                <a:cxn ang="0">
                  <a:pos x="0" y="0"/>
                </a:cxn>
              </a:cxnLst>
              <a:rect l="0" t="0" r="r" b="b"/>
              <a:pathLst>
                <a:path w="7" h="12">
                  <a:moveTo>
                    <a:pt x="7" y="12"/>
                  </a:moveTo>
                  <a:lnTo>
                    <a:pt x="4" y="6"/>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5" name="Freeform 377"/>
            <p:cNvSpPr>
              <a:spLocks/>
            </p:cNvSpPr>
            <p:nvPr/>
          </p:nvSpPr>
          <p:spPr bwMode="auto">
            <a:xfrm>
              <a:off x="3481" y="2828"/>
              <a:ext cx="7" cy="6"/>
            </a:xfrm>
            <a:custGeom>
              <a:avLst/>
              <a:gdLst/>
              <a:ahLst/>
              <a:cxnLst>
                <a:cxn ang="0">
                  <a:pos x="0" y="0"/>
                </a:cxn>
                <a:cxn ang="0">
                  <a:pos x="0" y="18"/>
                </a:cxn>
                <a:cxn ang="0">
                  <a:pos x="20" y="18"/>
                </a:cxn>
                <a:cxn ang="0">
                  <a:pos x="17" y="12"/>
                </a:cxn>
                <a:cxn ang="0">
                  <a:pos x="13" y="6"/>
                </a:cxn>
                <a:cxn ang="0">
                  <a:pos x="0" y="0"/>
                </a:cxn>
              </a:cxnLst>
              <a:rect l="0" t="0" r="r" b="b"/>
              <a:pathLst>
                <a:path w="20" h="18">
                  <a:moveTo>
                    <a:pt x="0" y="0"/>
                  </a:moveTo>
                  <a:lnTo>
                    <a:pt x="0" y="18"/>
                  </a:lnTo>
                  <a:lnTo>
                    <a:pt x="20" y="18"/>
                  </a:lnTo>
                  <a:lnTo>
                    <a:pt x="17" y="12"/>
                  </a:lnTo>
                  <a:lnTo>
                    <a:pt x="13" y="6"/>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6" name="Freeform 378"/>
            <p:cNvSpPr>
              <a:spLocks/>
            </p:cNvSpPr>
            <p:nvPr/>
          </p:nvSpPr>
          <p:spPr bwMode="auto">
            <a:xfrm>
              <a:off x="3528" y="2832"/>
              <a:ext cx="2" cy="6"/>
            </a:xfrm>
            <a:custGeom>
              <a:avLst/>
              <a:gdLst/>
              <a:ahLst/>
              <a:cxnLst>
                <a:cxn ang="0">
                  <a:pos x="0" y="6"/>
                </a:cxn>
                <a:cxn ang="0">
                  <a:pos x="7" y="18"/>
                </a:cxn>
                <a:cxn ang="0">
                  <a:pos x="0" y="18"/>
                </a:cxn>
                <a:cxn ang="0">
                  <a:pos x="0" y="0"/>
                </a:cxn>
                <a:cxn ang="0">
                  <a:pos x="7" y="0"/>
                </a:cxn>
                <a:cxn ang="0">
                  <a:pos x="0" y="6"/>
                </a:cxn>
              </a:cxnLst>
              <a:rect l="0" t="0" r="r" b="b"/>
              <a:pathLst>
                <a:path w="7" h="18">
                  <a:moveTo>
                    <a:pt x="0" y="6"/>
                  </a:moveTo>
                  <a:lnTo>
                    <a:pt x="7" y="18"/>
                  </a:lnTo>
                  <a:lnTo>
                    <a:pt x="0" y="18"/>
                  </a:lnTo>
                  <a:lnTo>
                    <a:pt x="0" y="0"/>
                  </a:lnTo>
                  <a:lnTo>
                    <a:pt x="7" y="0"/>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7" name="Freeform 37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 ang="0">
                  <a:pos x="6" y="6"/>
                </a:cxn>
                <a:cxn ang="0">
                  <a:pos x="13" y="0"/>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428" name="Freeform 380"/>
          <p:cNvSpPr>
            <a:spLocks/>
          </p:cNvSpPr>
          <p:nvPr>
            <p:custDataLst>
              <p:tags r:id="rId269"/>
            </p:custDataLst>
          </p:nvPr>
        </p:nvSpPr>
        <p:spPr bwMode="auto">
          <a:xfrm>
            <a:off x="4297363" y="3851275"/>
            <a:ext cx="319087" cy="379413"/>
          </a:xfrm>
          <a:custGeom>
            <a:avLst/>
            <a:gdLst/>
            <a:ahLst/>
            <a:cxnLst>
              <a:cxn ang="0">
                <a:pos x="60" y="685"/>
              </a:cxn>
              <a:cxn ang="0">
                <a:pos x="91" y="668"/>
              </a:cxn>
              <a:cxn ang="0">
                <a:pos x="126" y="668"/>
              </a:cxn>
              <a:cxn ang="0">
                <a:pos x="196" y="692"/>
              </a:cxn>
              <a:cxn ang="0">
                <a:pos x="245" y="705"/>
              </a:cxn>
              <a:cxn ang="0">
                <a:pos x="292" y="703"/>
              </a:cxn>
              <a:cxn ang="0">
                <a:pos x="611" y="717"/>
              </a:cxn>
              <a:cxn ang="0">
                <a:pos x="651" y="707"/>
              </a:cxn>
              <a:cxn ang="0">
                <a:pos x="627" y="657"/>
              </a:cxn>
              <a:cxn ang="0">
                <a:pos x="664" y="433"/>
              </a:cxn>
              <a:cxn ang="0">
                <a:pos x="709" y="429"/>
              </a:cxn>
              <a:cxn ang="0">
                <a:pos x="723" y="416"/>
              </a:cxn>
              <a:cxn ang="0">
                <a:pos x="734" y="360"/>
              </a:cxn>
              <a:cxn ang="0">
                <a:pos x="722" y="302"/>
              </a:cxn>
              <a:cxn ang="0">
                <a:pos x="708" y="304"/>
              </a:cxn>
              <a:cxn ang="0">
                <a:pos x="676" y="300"/>
              </a:cxn>
              <a:cxn ang="0">
                <a:pos x="634" y="299"/>
              </a:cxn>
              <a:cxn ang="0">
                <a:pos x="623" y="290"/>
              </a:cxn>
              <a:cxn ang="0">
                <a:pos x="617" y="253"/>
              </a:cxn>
              <a:cxn ang="0">
                <a:pos x="607" y="219"/>
              </a:cxn>
              <a:cxn ang="0">
                <a:pos x="597" y="186"/>
              </a:cxn>
              <a:cxn ang="0">
                <a:pos x="607" y="167"/>
              </a:cxn>
              <a:cxn ang="0">
                <a:pos x="617" y="148"/>
              </a:cxn>
              <a:cxn ang="0">
                <a:pos x="611" y="100"/>
              </a:cxn>
              <a:cxn ang="0">
                <a:pos x="544" y="70"/>
              </a:cxn>
              <a:cxn ang="0">
                <a:pos x="477" y="66"/>
              </a:cxn>
              <a:cxn ang="0">
                <a:pos x="471" y="81"/>
              </a:cxn>
              <a:cxn ang="0">
                <a:pos x="463" y="101"/>
              </a:cxn>
              <a:cxn ang="0">
                <a:pos x="440" y="122"/>
              </a:cxn>
              <a:cxn ang="0">
                <a:pos x="392" y="130"/>
              </a:cxn>
              <a:cxn ang="0">
                <a:pos x="364" y="115"/>
              </a:cxn>
              <a:cxn ang="0">
                <a:pos x="339" y="82"/>
              </a:cxn>
              <a:cxn ang="0">
                <a:pos x="319" y="39"/>
              </a:cxn>
              <a:cxn ang="0">
                <a:pos x="312" y="0"/>
              </a:cxn>
              <a:cxn ang="0">
                <a:pos x="30" y="15"/>
              </a:cxn>
              <a:cxn ang="0">
                <a:pos x="47" y="29"/>
              </a:cxn>
              <a:cxn ang="0">
                <a:pos x="75" y="75"/>
              </a:cxn>
              <a:cxn ang="0">
                <a:pos x="102" y="130"/>
              </a:cxn>
              <a:cxn ang="0">
                <a:pos x="103" y="171"/>
              </a:cxn>
              <a:cxn ang="0">
                <a:pos x="93" y="203"/>
              </a:cxn>
              <a:cxn ang="0">
                <a:pos x="96" y="229"/>
              </a:cxn>
              <a:cxn ang="0">
                <a:pos x="119" y="272"/>
              </a:cxn>
              <a:cxn ang="0">
                <a:pos x="131" y="307"/>
              </a:cxn>
              <a:cxn ang="0">
                <a:pos x="127" y="352"/>
              </a:cxn>
              <a:cxn ang="0">
                <a:pos x="106" y="403"/>
              </a:cxn>
              <a:cxn ang="0">
                <a:pos x="77" y="446"/>
              </a:cxn>
              <a:cxn ang="0">
                <a:pos x="41" y="477"/>
              </a:cxn>
              <a:cxn ang="0">
                <a:pos x="25" y="591"/>
              </a:cxn>
              <a:cxn ang="0">
                <a:pos x="11" y="62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9" name="Freeform 381"/>
          <p:cNvSpPr>
            <a:spLocks/>
          </p:cNvSpPr>
          <p:nvPr>
            <p:custDataLst>
              <p:tags r:id="rId270"/>
            </p:custDataLst>
          </p:nvPr>
        </p:nvSpPr>
        <p:spPr bwMode="auto">
          <a:xfrm>
            <a:off x="4308475" y="3824288"/>
            <a:ext cx="15875" cy="60325"/>
          </a:xfrm>
          <a:custGeom>
            <a:avLst/>
            <a:gdLst/>
            <a:ahLst/>
            <a:cxnLst>
              <a:cxn ang="0">
                <a:pos x="0" y="31"/>
              </a:cxn>
              <a:cxn ang="0">
                <a:pos x="12" y="28"/>
              </a:cxn>
              <a:cxn ang="0">
                <a:pos x="22" y="28"/>
              </a:cxn>
              <a:cxn ang="0">
                <a:pos x="26" y="28"/>
              </a:cxn>
              <a:cxn ang="0">
                <a:pos x="30" y="28"/>
              </a:cxn>
              <a:cxn ang="0">
                <a:pos x="35" y="27"/>
              </a:cxn>
              <a:cxn ang="0">
                <a:pos x="39" y="25"/>
              </a:cxn>
              <a:cxn ang="0">
                <a:pos x="39" y="0"/>
              </a:cxn>
              <a:cxn ang="0">
                <a:pos x="26" y="0"/>
              </a:cxn>
              <a:cxn ang="0">
                <a:pos x="17" y="0"/>
              </a:cxn>
              <a:cxn ang="0">
                <a:pos x="8" y="0"/>
              </a:cxn>
              <a:cxn ang="0">
                <a:pos x="0" y="0"/>
              </a:cxn>
              <a:cxn ang="0">
                <a:pos x="0" y="31"/>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0" name="Freeform 382"/>
          <p:cNvSpPr>
            <a:spLocks/>
          </p:cNvSpPr>
          <p:nvPr>
            <p:custDataLst>
              <p:tags r:id="rId271"/>
            </p:custDataLst>
          </p:nvPr>
        </p:nvSpPr>
        <p:spPr bwMode="auto">
          <a:xfrm>
            <a:off x="4410075" y="4367213"/>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31" name="Freeform 383"/>
          <p:cNvSpPr>
            <a:spLocks/>
          </p:cNvSpPr>
          <p:nvPr>
            <p:custDataLst>
              <p:tags r:id="rId272"/>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3" name="Group 384"/>
          <p:cNvGrpSpPr>
            <a:grpSpLocks/>
          </p:cNvGrpSpPr>
          <p:nvPr>
            <p:custDataLst>
              <p:tags r:id="rId273"/>
            </p:custDataLst>
          </p:nvPr>
        </p:nvGrpSpPr>
        <p:grpSpPr bwMode="auto">
          <a:xfrm>
            <a:off x="3341688" y="3136900"/>
            <a:ext cx="80962" cy="82550"/>
            <a:chOff x="2352" y="2343"/>
            <a:chExt cx="65" cy="53"/>
          </a:xfrm>
          <a:solidFill>
            <a:schemeClr val="accent5">
              <a:lumMod val="60000"/>
              <a:lumOff val="40000"/>
            </a:schemeClr>
          </a:solidFill>
        </p:grpSpPr>
        <p:sp>
          <p:nvSpPr>
            <p:cNvPr id="2433" name="Freeform 385"/>
            <p:cNvSpPr>
              <a:spLocks/>
            </p:cNvSpPr>
            <p:nvPr/>
          </p:nvSpPr>
          <p:spPr bwMode="auto">
            <a:xfrm>
              <a:off x="2352" y="2343"/>
              <a:ext cx="16" cy="11"/>
            </a:xfrm>
            <a:custGeom>
              <a:avLst/>
              <a:gdLst/>
              <a:ahLst/>
              <a:cxnLst>
                <a:cxn ang="0">
                  <a:pos x="46" y="0"/>
                </a:cxn>
                <a:cxn ang="0">
                  <a:pos x="0" y="5"/>
                </a:cxn>
                <a:cxn ang="0">
                  <a:pos x="4" y="28"/>
                </a:cxn>
                <a:cxn ang="0">
                  <a:pos x="10" y="33"/>
                </a:cxn>
                <a:cxn ang="0">
                  <a:pos x="35" y="25"/>
                </a:cxn>
                <a:cxn ang="0">
                  <a:pos x="48" y="15"/>
                </a:cxn>
                <a:cxn ang="0">
                  <a:pos x="51" y="8"/>
                </a:cxn>
                <a:cxn ang="0">
                  <a:pos x="46" y="0"/>
                </a:cxn>
              </a:cxnLst>
              <a:rect l="0" t="0" r="r" b="b"/>
              <a:pathLst>
                <a:path w="51" h="33">
                  <a:moveTo>
                    <a:pt x="46" y="0"/>
                  </a:moveTo>
                  <a:lnTo>
                    <a:pt x="0" y="5"/>
                  </a:lnTo>
                  <a:lnTo>
                    <a:pt x="4" y="28"/>
                  </a:lnTo>
                  <a:lnTo>
                    <a:pt x="10" y="33"/>
                  </a:lnTo>
                  <a:lnTo>
                    <a:pt x="35" y="25"/>
                  </a:lnTo>
                  <a:lnTo>
                    <a:pt x="48" y="15"/>
                  </a:lnTo>
                  <a:lnTo>
                    <a:pt x="51" y="8"/>
                  </a:lnTo>
                  <a:lnTo>
                    <a:pt x="46"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4" name="Freeform 386"/>
            <p:cNvSpPr>
              <a:spLocks/>
            </p:cNvSpPr>
            <p:nvPr/>
          </p:nvSpPr>
          <p:spPr bwMode="auto">
            <a:xfrm>
              <a:off x="2372" y="2354"/>
              <a:ext cx="20" cy="7"/>
            </a:xfrm>
            <a:custGeom>
              <a:avLst/>
              <a:gdLst/>
              <a:ahLst/>
              <a:cxnLst>
                <a:cxn ang="0">
                  <a:pos x="61" y="6"/>
                </a:cxn>
                <a:cxn ang="0">
                  <a:pos x="53" y="2"/>
                </a:cxn>
                <a:cxn ang="0">
                  <a:pos x="0" y="0"/>
                </a:cxn>
                <a:cxn ang="0">
                  <a:pos x="2" y="14"/>
                </a:cxn>
                <a:cxn ang="0">
                  <a:pos x="7" y="20"/>
                </a:cxn>
                <a:cxn ang="0">
                  <a:pos x="18" y="13"/>
                </a:cxn>
                <a:cxn ang="0">
                  <a:pos x="61" y="6"/>
                </a:cxn>
              </a:cxnLst>
              <a:rect l="0" t="0" r="r" b="b"/>
              <a:pathLst>
                <a:path w="61" h="20">
                  <a:moveTo>
                    <a:pt x="61" y="6"/>
                  </a:moveTo>
                  <a:lnTo>
                    <a:pt x="53" y="2"/>
                  </a:lnTo>
                  <a:lnTo>
                    <a:pt x="0" y="0"/>
                  </a:lnTo>
                  <a:lnTo>
                    <a:pt x="2" y="14"/>
                  </a:lnTo>
                  <a:lnTo>
                    <a:pt x="7" y="20"/>
                  </a:lnTo>
                  <a:lnTo>
                    <a:pt x="18" y="13"/>
                  </a:lnTo>
                  <a:lnTo>
                    <a:pt x="61"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5" name="Freeform 387"/>
            <p:cNvSpPr>
              <a:spLocks/>
            </p:cNvSpPr>
            <p:nvPr/>
          </p:nvSpPr>
          <p:spPr bwMode="auto">
            <a:xfrm>
              <a:off x="2407" y="2346"/>
              <a:ext cx="5" cy="12"/>
            </a:xfrm>
            <a:custGeom>
              <a:avLst/>
              <a:gdLst/>
              <a:ahLst/>
              <a:cxnLst>
                <a:cxn ang="0">
                  <a:pos x="2" y="0"/>
                </a:cxn>
                <a:cxn ang="0">
                  <a:pos x="0" y="20"/>
                </a:cxn>
                <a:cxn ang="0">
                  <a:pos x="0" y="36"/>
                </a:cxn>
                <a:cxn ang="0">
                  <a:pos x="11" y="35"/>
                </a:cxn>
                <a:cxn ang="0">
                  <a:pos x="15" y="14"/>
                </a:cxn>
                <a:cxn ang="0">
                  <a:pos x="2" y="0"/>
                </a:cxn>
              </a:cxnLst>
              <a:rect l="0" t="0" r="r" b="b"/>
              <a:pathLst>
                <a:path w="15" h="36">
                  <a:moveTo>
                    <a:pt x="2" y="0"/>
                  </a:moveTo>
                  <a:lnTo>
                    <a:pt x="0" y="20"/>
                  </a:lnTo>
                  <a:lnTo>
                    <a:pt x="0" y="36"/>
                  </a:lnTo>
                  <a:lnTo>
                    <a:pt x="11" y="35"/>
                  </a:lnTo>
                  <a:lnTo>
                    <a:pt x="15" y="14"/>
                  </a:lnTo>
                  <a:lnTo>
                    <a:pt x="2"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6" name="Freeform 388"/>
            <p:cNvSpPr>
              <a:spLocks/>
            </p:cNvSpPr>
            <p:nvPr/>
          </p:nvSpPr>
          <p:spPr bwMode="auto">
            <a:xfrm>
              <a:off x="2406" y="2361"/>
              <a:ext cx="11" cy="11"/>
            </a:xfrm>
            <a:custGeom>
              <a:avLst/>
              <a:gdLst/>
              <a:ahLst/>
              <a:cxnLst>
                <a:cxn ang="0">
                  <a:pos x="4" y="4"/>
                </a:cxn>
                <a:cxn ang="0">
                  <a:pos x="22" y="0"/>
                </a:cxn>
                <a:cxn ang="0">
                  <a:pos x="35" y="6"/>
                </a:cxn>
                <a:cxn ang="0">
                  <a:pos x="37" y="22"/>
                </a:cxn>
                <a:cxn ang="0">
                  <a:pos x="24" y="33"/>
                </a:cxn>
                <a:cxn ang="0">
                  <a:pos x="11" y="33"/>
                </a:cxn>
                <a:cxn ang="0">
                  <a:pos x="2" y="24"/>
                </a:cxn>
                <a:cxn ang="0">
                  <a:pos x="0" y="16"/>
                </a:cxn>
                <a:cxn ang="0">
                  <a:pos x="4" y="4"/>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7" name="Freeform 389"/>
            <p:cNvSpPr>
              <a:spLocks/>
            </p:cNvSpPr>
            <p:nvPr/>
          </p:nvSpPr>
          <p:spPr bwMode="auto">
            <a:xfrm>
              <a:off x="2388" y="2378"/>
              <a:ext cx="16" cy="18"/>
            </a:xfrm>
            <a:custGeom>
              <a:avLst/>
              <a:gdLst/>
              <a:ahLst/>
              <a:cxnLst>
                <a:cxn ang="0">
                  <a:pos x="2" y="0"/>
                </a:cxn>
                <a:cxn ang="0">
                  <a:pos x="0" y="0"/>
                </a:cxn>
                <a:cxn ang="0">
                  <a:pos x="2" y="50"/>
                </a:cxn>
                <a:cxn ang="0">
                  <a:pos x="18" y="54"/>
                </a:cxn>
                <a:cxn ang="0">
                  <a:pos x="44" y="45"/>
                </a:cxn>
                <a:cxn ang="0">
                  <a:pos x="49" y="31"/>
                </a:cxn>
                <a:cxn ang="0">
                  <a:pos x="40" y="21"/>
                </a:cxn>
                <a:cxn ang="0">
                  <a:pos x="19" y="8"/>
                </a:cxn>
                <a:cxn ang="0">
                  <a:pos x="2" y="0"/>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8" name="Freeform 390"/>
            <p:cNvSpPr>
              <a:spLocks/>
            </p:cNvSpPr>
            <p:nvPr/>
          </p:nvSpPr>
          <p:spPr bwMode="auto">
            <a:xfrm>
              <a:off x="2374" y="2388"/>
              <a:ext cx="9" cy="7"/>
            </a:xfrm>
            <a:custGeom>
              <a:avLst/>
              <a:gdLst/>
              <a:ahLst/>
              <a:cxnLst>
                <a:cxn ang="0">
                  <a:pos x="18" y="0"/>
                </a:cxn>
                <a:cxn ang="0">
                  <a:pos x="3" y="2"/>
                </a:cxn>
                <a:cxn ang="0">
                  <a:pos x="0" y="15"/>
                </a:cxn>
                <a:cxn ang="0">
                  <a:pos x="6" y="21"/>
                </a:cxn>
                <a:cxn ang="0">
                  <a:pos x="19" y="22"/>
                </a:cxn>
                <a:cxn ang="0">
                  <a:pos x="26" y="11"/>
                </a:cxn>
                <a:cxn ang="0">
                  <a:pos x="18" y="0"/>
                </a:cxn>
              </a:cxnLst>
              <a:rect l="0" t="0" r="r" b="b"/>
              <a:pathLst>
                <a:path w="26" h="22">
                  <a:moveTo>
                    <a:pt x="18" y="0"/>
                  </a:moveTo>
                  <a:lnTo>
                    <a:pt x="3" y="2"/>
                  </a:lnTo>
                  <a:lnTo>
                    <a:pt x="0" y="15"/>
                  </a:lnTo>
                  <a:lnTo>
                    <a:pt x="6" y="21"/>
                  </a:lnTo>
                  <a:lnTo>
                    <a:pt x="19" y="22"/>
                  </a:lnTo>
                  <a:lnTo>
                    <a:pt x="26" y="11"/>
                  </a:lnTo>
                  <a:lnTo>
                    <a:pt x="18"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grpSp>
        <p:nvGrpSpPr>
          <p:cNvPr id="14" name="Group 391"/>
          <p:cNvGrpSpPr>
            <a:grpSpLocks/>
          </p:cNvGrpSpPr>
          <p:nvPr>
            <p:custDataLst>
              <p:tags r:id="rId274"/>
            </p:custDataLst>
          </p:nvPr>
        </p:nvGrpSpPr>
        <p:grpSpPr bwMode="auto">
          <a:xfrm>
            <a:off x="1187450" y="1196975"/>
            <a:ext cx="1897063" cy="1133475"/>
            <a:chOff x="527" y="1110"/>
            <a:chExt cx="1410" cy="709"/>
          </a:xfrm>
          <a:solidFill>
            <a:schemeClr val="accent5">
              <a:lumMod val="60000"/>
              <a:lumOff val="40000"/>
            </a:schemeClr>
          </a:solidFill>
        </p:grpSpPr>
        <p:sp>
          <p:nvSpPr>
            <p:cNvPr id="2440" name="Freeform 392"/>
            <p:cNvSpPr>
              <a:spLocks/>
            </p:cNvSpPr>
            <p:nvPr/>
          </p:nvSpPr>
          <p:spPr bwMode="auto">
            <a:xfrm>
              <a:off x="1401" y="1427"/>
              <a:ext cx="31" cy="17"/>
            </a:xfrm>
            <a:custGeom>
              <a:avLst/>
              <a:gdLst/>
              <a:ahLst/>
              <a:cxnLst>
                <a:cxn ang="0">
                  <a:pos x="0" y="41"/>
                </a:cxn>
                <a:cxn ang="0">
                  <a:pos x="5" y="46"/>
                </a:cxn>
                <a:cxn ang="0">
                  <a:pos x="13" y="50"/>
                </a:cxn>
                <a:cxn ang="0">
                  <a:pos x="23" y="53"/>
                </a:cxn>
                <a:cxn ang="0">
                  <a:pos x="32" y="54"/>
                </a:cxn>
                <a:cxn ang="0">
                  <a:pos x="38" y="54"/>
                </a:cxn>
                <a:cxn ang="0">
                  <a:pos x="45" y="53"/>
                </a:cxn>
                <a:cxn ang="0">
                  <a:pos x="50" y="51"/>
                </a:cxn>
                <a:cxn ang="0">
                  <a:pos x="56" y="49"/>
                </a:cxn>
                <a:cxn ang="0">
                  <a:pos x="67" y="42"/>
                </a:cxn>
                <a:cxn ang="0">
                  <a:pos x="75" y="35"/>
                </a:cxn>
                <a:cxn ang="0">
                  <a:pos x="84" y="28"/>
                </a:cxn>
                <a:cxn ang="0">
                  <a:pos x="91" y="20"/>
                </a:cxn>
                <a:cxn ang="0">
                  <a:pos x="95" y="12"/>
                </a:cxn>
                <a:cxn ang="0">
                  <a:pos x="98" y="4"/>
                </a:cxn>
                <a:cxn ang="0">
                  <a:pos x="91" y="2"/>
                </a:cxn>
                <a:cxn ang="0">
                  <a:pos x="83" y="0"/>
                </a:cxn>
                <a:cxn ang="0">
                  <a:pos x="75" y="0"/>
                </a:cxn>
                <a:cxn ang="0">
                  <a:pos x="68" y="0"/>
                </a:cxn>
                <a:cxn ang="0">
                  <a:pos x="59" y="1"/>
                </a:cxn>
                <a:cxn ang="0">
                  <a:pos x="51" y="3"/>
                </a:cxn>
                <a:cxn ang="0">
                  <a:pos x="43" y="6"/>
                </a:cxn>
                <a:cxn ang="0">
                  <a:pos x="37" y="9"/>
                </a:cxn>
                <a:cxn ang="0">
                  <a:pos x="23" y="17"/>
                </a:cxn>
                <a:cxn ang="0">
                  <a:pos x="12" y="25"/>
                </a:cxn>
                <a:cxn ang="0">
                  <a:pos x="7" y="29"/>
                </a:cxn>
                <a:cxn ang="0">
                  <a:pos x="4" y="33"/>
                </a:cxn>
                <a:cxn ang="0">
                  <a:pos x="1" y="37"/>
                </a:cxn>
                <a:cxn ang="0">
                  <a:pos x="0" y="41"/>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1" name="Freeform 393"/>
            <p:cNvSpPr>
              <a:spLocks/>
            </p:cNvSpPr>
            <p:nvPr/>
          </p:nvSpPr>
          <p:spPr bwMode="auto">
            <a:xfrm>
              <a:off x="1387" y="1551"/>
              <a:ext cx="21" cy="8"/>
            </a:xfrm>
            <a:custGeom>
              <a:avLst/>
              <a:gdLst/>
              <a:ahLst/>
              <a:cxnLst>
                <a:cxn ang="0">
                  <a:pos x="0" y="27"/>
                </a:cxn>
                <a:cxn ang="0">
                  <a:pos x="11" y="28"/>
                </a:cxn>
                <a:cxn ang="0">
                  <a:pos x="21" y="27"/>
                </a:cxn>
                <a:cxn ang="0">
                  <a:pos x="31" y="25"/>
                </a:cxn>
                <a:cxn ang="0">
                  <a:pos x="41" y="21"/>
                </a:cxn>
                <a:cxn ang="0">
                  <a:pos x="49" y="17"/>
                </a:cxn>
                <a:cxn ang="0">
                  <a:pos x="57" y="12"/>
                </a:cxn>
                <a:cxn ang="0">
                  <a:pos x="63" y="7"/>
                </a:cxn>
                <a:cxn ang="0">
                  <a:pos x="67" y="3"/>
                </a:cxn>
                <a:cxn ang="0">
                  <a:pos x="57" y="1"/>
                </a:cxn>
                <a:cxn ang="0">
                  <a:pos x="46" y="0"/>
                </a:cxn>
                <a:cxn ang="0">
                  <a:pos x="36" y="1"/>
                </a:cxn>
                <a:cxn ang="0">
                  <a:pos x="26" y="3"/>
                </a:cxn>
                <a:cxn ang="0">
                  <a:pos x="17" y="7"/>
                </a:cxn>
                <a:cxn ang="0">
                  <a:pos x="10" y="12"/>
                </a:cxn>
                <a:cxn ang="0">
                  <a:pos x="7" y="15"/>
                </a:cxn>
                <a:cxn ang="0">
                  <a:pos x="4" y="19"/>
                </a:cxn>
                <a:cxn ang="0">
                  <a:pos x="2" y="22"/>
                </a:cxn>
                <a:cxn ang="0">
                  <a:pos x="0" y="2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2" name="Freeform 394"/>
            <p:cNvSpPr>
              <a:spLocks/>
            </p:cNvSpPr>
            <p:nvPr/>
          </p:nvSpPr>
          <p:spPr bwMode="auto">
            <a:xfrm>
              <a:off x="1332" y="1608"/>
              <a:ext cx="11" cy="11"/>
            </a:xfrm>
            <a:custGeom>
              <a:avLst/>
              <a:gdLst/>
              <a:ahLst/>
              <a:cxnLst>
                <a:cxn ang="0">
                  <a:pos x="0" y="18"/>
                </a:cxn>
                <a:cxn ang="0">
                  <a:pos x="1" y="24"/>
                </a:cxn>
                <a:cxn ang="0">
                  <a:pos x="4" y="29"/>
                </a:cxn>
                <a:cxn ang="0">
                  <a:pos x="6" y="32"/>
                </a:cxn>
                <a:cxn ang="0">
                  <a:pos x="8" y="34"/>
                </a:cxn>
                <a:cxn ang="0">
                  <a:pos x="11" y="36"/>
                </a:cxn>
                <a:cxn ang="0">
                  <a:pos x="13" y="36"/>
                </a:cxn>
                <a:cxn ang="0">
                  <a:pos x="32" y="36"/>
                </a:cxn>
                <a:cxn ang="0">
                  <a:pos x="32" y="22"/>
                </a:cxn>
                <a:cxn ang="0">
                  <a:pos x="31" y="14"/>
                </a:cxn>
                <a:cxn ang="0">
                  <a:pos x="30" y="7"/>
                </a:cxn>
                <a:cxn ang="0">
                  <a:pos x="26" y="0"/>
                </a:cxn>
                <a:cxn ang="0">
                  <a:pos x="19" y="2"/>
                </a:cxn>
                <a:cxn ang="0">
                  <a:pos x="11" y="7"/>
                </a:cxn>
                <a:cxn ang="0">
                  <a:pos x="6" y="10"/>
                </a:cxn>
                <a:cxn ang="0">
                  <a:pos x="3" y="13"/>
                </a:cxn>
                <a:cxn ang="0">
                  <a:pos x="1" y="16"/>
                </a:cxn>
                <a:cxn ang="0">
                  <a:pos x="0" y="18"/>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3" name="Freeform 395"/>
            <p:cNvSpPr>
              <a:spLocks/>
            </p:cNvSpPr>
            <p:nvPr/>
          </p:nvSpPr>
          <p:spPr bwMode="auto">
            <a:xfrm>
              <a:off x="1279" y="1314"/>
              <a:ext cx="46" cy="17"/>
            </a:xfrm>
            <a:custGeom>
              <a:avLst/>
              <a:gdLst/>
              <a:ahLst/>
              <a:cxnLst>
                <a:cxn ang="0">
                  <a:pos x="0" y="43"/>
                </a:cxn>
                <a:cxn ang="0">
                  <a:pos x="11" y="46"/>
                </a:cxn>
                <a:cxn ang="0">
                  <a:pos x="22" y="48"/>
                </a:cxn>
                <a:cxn ang="0">
                  <a:pos x="33" y="51"/>
                </a:cxn>
                <a:cxn ang="0">
                  <a:pos x="43" y="52"/>
                </a:cxn>
                <a:cxn ang="0">
                  <a:pos x="63" y="52"/>
                </a:cxn>
                <a:cxn ang="0">
                  <a:pos x="82" y="51"/>
                </a:cxn>
                <a:cxn ang="0">
                  <a:pos x="117" y="46"/>
                </a:cxn>
                <a:cxn ang="0">
                  <a:pos x="146" y="43"/>
                </a:cxn>
                <a:cxn ang="0">
                  <a:pos x="144" y="36"/>
                </a:cxn>
                <a:cxn ang="0">
                  <a:pos x="142" y="30"/>
                </a:cxn>
                <a:cxn ang="0">
                  <a:pos x="139" y="24"/>
                </a:cxn>
                <a:cxn ang="0">
                  <a:pos x="137" y="19"/>
                </a:cxn>
                <a:cxn ang="0">
                  <a:pos x="134" y="15"/>
                </a:cxn>
                <a:cxn ang="0">
                  <a:pos x="129" y="11"/>
                </a:cxn>
                <a:cxn ang="0">
                  <a:pos x="125" y="8"/>
                </a:cxn>
                <a:cxn ang="0">
                  <a:pos x="121" y="6"/>
                </a:cxn>
                <a:cxn ang="0">
                  <a:pos x="111" y="2"/>
                </a:cxn>
                <a:cxn ang="0">
                  <a:pos x="101" y="0"/>
                </a:cxn>
                <a:cxn ang="0">
                  <a:pos x="89" y="1"/>
                </a:cxn>
                <a:cxn ang="0">
                  <a:pos x="78" y="2"/>
                </a:cxn>
                <a:cxn ang="0">
                  <a:pos x="66" y="5"/>
                </a:cxn>
                <a:cxn ang="0">
                  <a:pos x="54" y="9"/>
                </a:cxn>
                <a:cxn ang="0">
                  <a:pos x="43" y="14"/>
                </a:cxn>
                <a:cxn ang="0">
                  <a:pos x="32" y="19"/>
                </a:cxn>
                <a:cxn ang="0">
                  <a:pos x="22" y="25"/>
                </a:cxn>
                <a:cxn ang="0">
                  <a:pos x="13" y="31"/>
                </a:cxn>
                <a:cxn ang="0">
                  <a:pos x="5" y="37"/>
                </a:cxn>
                <a:cxn ang="0">
                  <a:pos x="0" y="43"/>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4" name="Freeform 396"/>
            <p:cNvSpPr>
              <a:spLocks/>
            </p:cNvSpPr>
            <p:nvPr/>
          </p:nvSpPr>
          <p:spPr bwMode="auto">
            <a:xfrm>
              <a:off x="1261" y="1252"/>
              <a:ext cx="20" cy="10"/>
            </a:xfrm>
            <a:custGeom>
              <a:avLst/>
              <a:gdLst/>
              <a:ahLst/>
              <a:cxnLst>
                <a:cxn ang="0">
                  <a:pos x="60" y="0"/>
                </a:cxn>
                <a:cxn ang="0">
                  <a:pos x="49" y="0"/>
                </a:cxn>
                <a:cxn ang="0">
                  <a:pos x="38" y="0"/>
                </a:cxn>
                <a:cxn ang="0">
                  <a:pos x="31" y="0"/>
                </a:cxn>
                <a:cxn ang="0">
                  <a:pos x="27" y="0"/>
                </a:cxn>
                <a:cxn ang="0">
                  <a:pos x="18" y="0"/>
                </a:cxn>
                <a:cxn ang="0">
                  <a:pos x="9" y="2"/>
                </a:cxn>
                <a:cxn ang="0">
                  <a:pos x="5" y="3"/>
                </a:cxn>
                <a:cxn ang="0">
                  <a:pos x="2" y="5"/>
                </a:cxn>
                <a:cxn ang="0">
                  <a:pos x="1" y="8"/>
                </a:cxn>
                <a:cxn ang="0">
                  <a:pos x="0" y="12"/>
                </a:cxn>
                <a:cxn ang="0">
                  <a:pos x="1" y="15"/>
                </a:cxn>
                <a:cxn ang="0">
                  <a:pos x="2" y="18"/>
                </a:cxn>
                <a:cxn ang="0">
                  <a:pos x="5" y="22"/>
                </a:cxn>
                <a:cxn ang="0">
                  <a:pos x="9" y="24"/>
                </a:cxn>
                <a:cxn ang="0">
                  <a:pos x="12" y="27"/>
                </a:cxn>
                <a:cxn ang="0">
                  <a:pos x="18" y="29"/>
                </a:cxn>
                <a:cxn ang="0">
                  <a:pos x="22" y="31"/>
                </a:cxn>
                <a:cxn ang="0">
                  <a:pos x="27" y="31"/>
                </a:cxn>
                <a:cxn ang="0">
                  <a:pos x="32" y="30"/>
                </a:cxn>
                <a:cxn ang="0">
                  <a:pos x="37" y="28"/>
                </a:cxn>
                <a:cxn ang="0">
                  <a:pos x="43" y="24"/>
                </a:cxn>
                <a:cxn ang="0">
                  <a:pos x="48" y="18"/>
                </a:cxn>
                <a:cxn ang="0">
                  <a:pos x="57" y="10"/>
                </a:cxn>
                <a:cxn ang="0">
                  <a:pos x="60" y="6"/>
                </a:cxn>
                <a:cxn ang="0">
                  <a:pos x="60" y="0"/>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5" name="Freeform 397"/>
            <p:cNvSpPr>
              <a:spLocks/>
            </p:cNvSpPr>
            <p:nvPr/>
          </p:nvSpPr>
          <p:spPr bwMode="auto">
            <a:xfrm>
              <a:off x="1730" y="1713"/>
              <a:ext cx="26" cy="20"/>
            </a:xfrm>
            <a:custGeom>
              <a:avLst/>
              <a:gdLst/>
              <a:ahLst/>
              <a:cxnLst>
                <a:cxn ang="0">
                  <a:pos x="0" y="43"/>
                </a:cxn>
                <a:cxn ang="0">
                  <a:pos x="1" y="46"/>
                </a:cxn>
                <a:cxn ang="0">
                  <a:pos x="1" y="49"/>
                </a:cxn>
                <a:cxn ang="0">
                  <a:pos x="3" y="51"/>
                </a:cxn>
                <a:cxn ang="0">
                  <a:pos x="4" y="53"/>
                </a:cxn>
                <a:cxn ang="0">
                  <a:pos x="10" y="57"/>
                </a:cxn>
                <a:cxn ang="0">
                  <a:pos x="15" y="59"/>
                </a:cxn>
                <a:cxn ang="0">
                  <a:pos x="28" y="62"/>
                </a:cxn>
                <a:cxn ang="0">
                  <a:pos x="40" y="62"/>
                </a:cxn>
                <a:cxn ang="0">
                  <a:pos x="45" y="62"/>
                </a:cxn>
                <a:cxn ang="0">
                  <a:pos x="49" y="59"/>
                </a:cxn>
                <a:cxn ang="0">
                  <a:pos x="54" y="57"/>
                </a:cxn>
                <a:cxn ang="0">
                  <a:pos x="58" y="54"/>
                </a:cxn>
                <a:cxn ang="0">
                  <a:pos x="65" y="47"/>
                </a:cxn>
                <a:cxn ang="0">
                  <a:pos x="70" y="38"/>
                </a:cxn>
                <a:cxn ang="0">
                  <a:pos x="74" y="28"/>
                </a:cxn>
                <a:cxn ang="0">
                  <a:pos x="78" y="18"/>
                </a:cxn>
                <a:cxn ang="0">
                  <a:pos x="79" y="8"/>
                </a:cxn>
                <a:cxn ang="0">
                  <a:pos x="80" y="0"/>
                </a:cxn>
                <a:cxn ang="0">
                  <a:pos x="71" y="0"/>
                </a:cxn>
                <a:cxn ang="0">
                  <a:pos x="59" y="3"/>
                </a:cxn>
                <a:cxn ang="0">
                  <a:pos x="46" y="8"/>
                </a:cxn>
                <a:cxn ang="0">
                  <a:pos x="33" y="13"/>
                </a:cxn>
                <a:cxn ang="0">
                  <a:pos x="21" y="19"/>
                </a:cxn>
                <a:cxn ang="0">
                  <a:pos x="10" y="26"/>
                </a:cxn>
                <a:cxn ang="0">
                  <a:pos x="6" y="30"/>
                </a:cxn>
                <a:cxn ang="0">
                  <a:pos x="3" y="34"/>
                </a:cxn>
                <a:cxn ang="0">
                  <a:pos x="1" y="39"/>
                </a:cxn>
                <a:cxn ang="0">
                  <a:pos x="0" y="43"/>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6" name="Freeform 398"/>
            <p:cNvSpPr>
              <a:spLocks/>
            </p:cNvSpPr>
            <p:nvPr/>
          </p:nvSpPr>
          <p:spPr bwMode="auto">
            <a:xfrm>
              <a:off x="1583" y="1674"/>
              <a:ext cx="33" cy="16"/>
            </a:xfrm>
            <a:custGeom>
              <a:avLst/>
              <a:gdLst/>
              <a:ahLst/>
              <a:cxnLst>
                <a:cxn ang="0">
                  <a:pos x="80" y="13"/>
                </a:cxn>
                <a:cxn ang="0">
                  <a:pos x="72" y="12"/>
                </a:cxn>
                <a:cxn ang="0">
                  <a:pos x="66" y="11"/>
                </a:cxn>
                <a:cxn ang="0">
                  <a:pos x="59" y="8"/>
                </a:cxn>
                <a:cxn ang="0">
                  <a:pos x="53" y="6"/>
                </a:cxn>
                <a:cxn ang="0">
                  <a:pos x="47" y="4"/>
                </a:cxn>
                <a:cxn ang="0">
                  <a:pos x="41" y="2"/>
                </a:cxn>
                <a:cxn ang="0">
                  <a:pos x="34" y="0"/>
                </a:cxn>
                <a:cxn ang="0">
                  <a:pos x="26" y="0"/>
                </a:cxn>
                <a:cxn ang="0">
                  <a:pos x="15" y="0"/>
                </a:cxn>
                <a:cxn ang="0">
                  <a:pos x="0" y="0"/>
                </a:cxn>
                <a:cxn ang="0">
                  <a:pos x="9" y="11"/>
                </a:cxn>
                <a:cxn ang="0">
                  <a:pos x="17" y="21"/>
                </a:cxn>
                <a:cxn ang="0">
                  <a:pos x="26" y="29"/>
                </a:cxn>
                <a:cxn ang="0">
                  <a:pos x="34" y="36"/>
                </a:cxn>
                <a:cxn ang="0">
                  <a:pos x="42" y="42"/>
                </a:cxn>
                <a:cxn ang="0">
                  <a:pos x="52" y="46"/>
                </a:cxn>
                <a:cxn ang="0">
                  <a:pos x="61" y="48"/>
                </a:cxn>
                <a:cxn ang="0">
                  <a:pos x="72" y="49"/>
                </a:cxn>
                <a:cxn ang="0">
                  <a:pos x="79" y="48"/>
                </a:cxn>
                <a:cxn ang="0">
                  <a:pos x="87" y="45"/>
                </a:cxn>
                <a:cxn ang="0">
                  <a:pos x="97" y="39"/>
                </a:cxn>
                <a:cxn ang="0">
                  <a:pos x="106" y="31"/>
                </a:cxn>
                <a:cxn ang="0">
                  <a:pos x="101" y="30"/>
                </a:cxn>
                <a:cxn ang="0">
                  <a:pos x="98" y="28"/>
                </a:cxn>
                <a:cxn ang="0">
                  <a:pos x="93" y="25"/>
                </a:cxn>
                <a:cxn ang="0">
                  <a:pos x="90" y="22"/>
                </a:cxn>
                <a:cxn ang="0">
                  <a:pos x="88" y="19"/>
                </a:cxn>
                <a:cxn ang="0">
                  <a:pos x="84" y="16"/>
                </a:cxn>
                <a:cxn ang="0">
                  <a:pos x="82" y="14"/>
                </a:cxn>
                <a:cxn ang="0">
                  <a:pos x="80" y="13"/>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7" name="Freeform 399"/>
            <p:cNvSpPr>
              <a:spLocks/>
            </p:cNvSpPr>
            <p:nvPr/>
          </p:nvSpPr>
          <p:spPr bwMode="auto">
            <a:xfrm>
              <a:off x="1599" y="1713"/>
              <a:ext cx="15" cy="7"/>
            </a:xfrm>
            <a:custGeom>
              <a:avLst/>
              <a:gdLst/>
              <a:ahLst/>
              <a:cxnLst>
                <a:cxn ang="0">
                  <a:pos x="0" y="19"/>
                </a:cxn>
                <a:cxn ang="0">
                  <a:pos x="5" y="21"/>
                </a:cxn>
                <a:cxn ang="0">
                  <a:pos x="12" y="22"/>
                </a:cxn>
                <a:cxn ang="0">
                  <a:pos x="18" y="22"/>
                </a:cxn>
                <a:cxn ang="0">
                  <a:pos x="26" y="21"/>
                </a:cxn>
                <a:cxn ang="0">
                  <a:pos x="33" y="19"/>
                </a:cxn>
                <a:cxn ang="0">
                  <a:pos x="38" y="15"/>
                </a:cxn>
                <a:cxn ang="0">
                  <a:pos x="41" y="12"/>
                </a:cxn>
                <a:cxn ang="0">
                  <a:pos x="44" y="9"/>
                </a:cxn>
                <a:cxn ang="0">
                  <a:pos x="45" y="5"/>
                </a:cxn>
                <a:cxn ang="0">
                  <a:pos x="47" y="0"/>
                </a:cxn>
                <a:cxn ang="0">
                  <a:pos x="0" y="19"/>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8" name="Freeform 400"/>
            <p:cNvSpPr>
              <a:spLocks/>
            </p:cNvSpPr>
            <p:nvPr/>
          </p:nvSpPr>
          <p:spPr bwMode="auto">
            <a:xfrm>
              <a:off x="1608" y="1742"/>
              <a:ext cx="17" cy="11"/>
            </a:xfrm>
            <a:custGeom>
              <a:avLst/>
              <a:gdLst/>
              <a:ahLst/>
              <a:cxnLst>
                <a:cxn ang="0">
                  <a:pos x="53" y="0"/>
                </a:cxn>
                <a:cxn ang="0">
                  <a:pos x="37" y="9"/>
                </a:cxn>
                <a:cxn ang="0">
                  <a:pos x="23" y="18"/>
                </a:cxn>
                <a:cxn ang="0">
                  <a:pos x="11" y="26"/>
                </a:cxn>
                <a:cxn ang="0">
                  <a:pos x="0" y="32"/>
                </a:cxn>
                <a:cxn ang="0">
                  <a:pos x="13" y="32"/>
                </a:cxn>
                <a:cxn ang="0">
                  <a:pos x="26" y="32"/>
                </a:cxn>
                <a:cxn ang="0">
                  <a:pos x="39" y="32"/>
                </a:cxn>
                <a:cxn ang="0">
                  <a:pos x="53" y="32"/>
                </a:cxn>
                <a:cxn ang="0">
                  <a:pos x="53" y="24"/>
                </a:cxn>
                <a:cxn ang="0">
                  <a:pos x="53" y="16"/>
                </a:cxn>
                <a:cxn ang="0">
                  <a:pos x="53" y="9"/>
                </a:cxn>
                <a:cxn ang="0">
                  <a:pos x="53" y="0"/>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9" name="Freeform 401"/>
            <p:cNvSpPr>
              <a:spLocks/>
            </p:cNvSpPr>
            <p:nvPr/>
          </p:nvSpPr>
          <p:spPr bwMode="auto">
            <a:xfrm>
              <a:off x="1450" y="1438"/>
              <a:ext cx="14" cy="12"/>
            </a:xfrm>
            <a:custGeom>
              <a:avLst/>
              <a:gdLst/>
              <a:ahLst/>
              <a:cxnLst>
                <a:cxn ang="0">
                  <a:pos x="27" y="3"/>
                </a:cxn>
                <a:cxn ang="0">
                  <a:pos x="0" y="16"/>
                </a:cxn>
                <a:cxn ang="0">
                  <a:pos x="0" y="34"/>
                </a:cxn>
                <a:cxn ang="0">
                  <a:pos x="27" y="34"/>
                </a:cxn>
                <a:cxn ang="0">
                  <a:pos x="31" y="32"/>
                </a:cxn>
                <a:cxn ang="0">
                  <a:pos x="35" y="28"/>
                </a:cxn>
                <a:cxn ang="0">
                  <a:pos x="39" y="25"/>
                </a:cxn>
                <a:cxn ang="0">
                  <a:pos x="42" y="21"/>
                </a:cxn>
                <a:cxn ang="0">
                  <a:pos x="44" y="17"/>
                </a:cxn>
                <a:cxn ang="0">
                  <a:pos x="45" y="13"/>
                </a:cxn>
                <a:cxn ang="0">
                  <a:pos x="46" y="8"/>
                </a:cxn>
                <a:cxn ang="0">
                  <a:pos x="46" y="3"/>
                </a:cxn>
                <a:cxn ang="0">
                  <a:pos x="46" y="1"/>
                </a:cxn>
                <a:cxn ang="0">
                  <a:pos x="44" y="0"/>
                </a:cxn>
                <a:cxn ang="0">
                  <a:pos x="42" y="0"/>
                </a:cxn>
                <a:cxn ang="0">
                  <a:pos x="39" y="0"/>
                </a:cxn>
                <a:cxn ang="0">
                  <a:pos x="32" y="2"/>
                </a:cxn>
                <a:cxn ang="0">
                  <a:pos x="27" y="3"/>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0" name="Freeform 402"/>
            <p:cNvSpPr>
              <a:spLocks/>
            </p:cNvSpPr>
            <p:nvPr/>
          </p:nvSpPr>
          <p:spPr bwMode="auto">
            <a:xfrm>
              <a:off x="1305" y="1224"/>
              <a:ext cx="16" cy="8"/>
            </a:xfrm>
            <a:custGeom>
              <a:avLst/>
              <a:gdLst/>
              <a:ahLst/>
              <a:cxnLst>
                <a:cxn ang="0">
                  <a:pos x="0" y="25"/>
                </a:cxn>
                <a:cxn ang="0">
                  <a:pos x="14" y="25"/>
                </a:cxn>
                <a:cxn ang="0">
                  <a:pos x="28" y="25"/>
                </a:cxn>
                <a:cxn ang="0">
                  <a:pos x="30" y="24"/>
                </a:cxn>
                <a:cxn ang="0">
                  <a:pos x="33" y="22"/>
                </a:cxn>
                <a:cxn ang="0">
                  <a:pos x="37" y="18"/>
                </a:cxn>
                <a:cxn ang="0">
                  <a:pos x="40" y="15"/>
                </a:cxn>
                <a:cxn ang="0">
                  <a:pos x="45" y="7"/>
                </a:cxn>
                <a:cxn ang="0">
                  <a:pos x="48" y="0"/>
                </a:cxn>
                <a:cxn ang="0">
                  <a:pos x="40" y="1"/>
                </a:cxn>
                <a:cxn ang="0">
                  <a:pos x="33" y="2"/>
                </a:cxn>
                <a:cxn ang="0">
                  <a:pos x="28" y="5"/>
                </a:cxn>
                <a:cxn ang="0">
                  <a:pos x="21" y="8"/>
                </a:cxn>
                <a:cxn ang="0">
                  <a:pos x="11" y="16"/>
                </a:cxn>
                <a:cxn ang="0">
                  <a:pos x="0" y="25"/>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1" name="Freeform 403"/>
            <p:cNvSpPr>
              <a:spLocks/>
            </p:cNvSpPr>
            <p:nvPr/>
          </p:nvSpPr>
          <p:spPr bwMode="auto">
            <a:xfrm>
              <a:off x="1343" y="1188"/>
              <a:ext cx="8" cy="11"/>
            </a:xfrm>
            <a:custGeom>
              <a:avLst/>
              <a:gdLst/>
              <a:ahLst/>
              <a:cxnLst>
                <a:cxn ang="0">
                  <a:pos x="0" y="0"/>
                </a:cxn>
                <a:cxn ang="0">
                  <a:pos x="0" y="37"/>
                </a:cxn>
                <a:cxn ang="0">
                  <a:pos x="11" y="36"/>
                </a:cxn>
                <a:cxn ang="0">
                  <a:pos x="20" y="34"/>
                </a:cxn>
                <a:cxn ang="0">
                  <a:pos x="22" y="33"/>
                </a:cxn>
                <a:cxn ang="0">
                  <a:pos x="26" y="32"/>
                </a:cxn>
                <a:cxn ang="0">
                  <a:pos x="28" y="30"/>
                </a:cxn>
                <a:cxn ang="0">
                  <a:pos x="29" y="28"/>
                </a:cxn>
                <a:cxn ang="0">
                  <a:pos x="30" y="23"/>
                </a:cxn>
                <a:cxn ang="0">
                  <a:pos x="30" y="16"/>
                </a:cxn>
                <a:cxn ang="0">
                  <a:pos x="29" y="9"/>
                </a:cxn>
                <a:cxn ang="0">
                  <a:pos x="27" y="0"/>
                </a:cxn>
                <a:cxn ang="0">
                  <a:pos x="0" y="0"/>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2" name="Freeform 404"/>
            <p:cNvSpPr>
              <a:spLocks/>
            </p:cNvSpPr>
            <p:nvPr/>
          </p:nvSpPr>
          <p:spPr bwMode="auto">
            <a:xfrm>
              <a:off x="1334" y="1208"/>
              <a:ext cx="36" cy="16"/>
            </a:xfrm>
            <a:custGeom>
              <a:avLst/>
              <a:gdLst/>
              <a:ahLst/>
              <a:cxnLst>
                <a:cxn ang="0">
                  <a:pos x="33" y="3"/>
                </a:cxn>
                <a:cxn ang="0">
                  <a:pos x="22" y="3"/>
                </a:cxn>
                <a:cxn ang="0">
                  <a:pos x="12" y="5"/>
                </a:cxn>
                <a:cxn ang="0">
                  <a:pos x="7" y="7"/>
                </a:cxn>
                <a:cxn ang="0">
                  <a:pos x="3" y="11"/>
                </a:cxn>
                <a:cxn ang="0">
                  <a:pos x="1" y="15"/>
                </a:cxn>
                <a:cxn ang="0">
                  <a:pos x="0" y="21"/>
                </a:cxn>
                <a:cxn ang="0">
                  <a:pos x="6" y="27"/>
                </a:cxn>
                <a:cxn ang="0">
                  <a:pos x="10" y="33"/>
                </a:cxn>
                <a:cxn ang="0">
                  <a:pos x="16" y="37"/>
                </a:cxn>
                <a:cxn ang="0">
                  <a:pos x="20" y="41"/>
                </a:cxn>
                <a:cxn ang="0">
                  <a:pos x="25" y="43"/>
                </a:cxn>
                <a:cxn ang="0">
                  <a:pos x="30" y="45"/>
                </a:cxn>
                <a:cxn ang="0">
                  <a:pos x="35" y="46"/>
                </a:cxn>
                <a:cxn ang="0">
                  <a:pos x="40" y="46"/>
                </a:cxn>
                <a:cxn ang="0">
                  <a:pos x="56" y="46"/>
                </a:cxn>
                <a:cxn ang="0">
                  <a:pos x="70" y="43"/>
                </a:cxn>
                <a:cxn ang="0">
                  <a:pos x="76" y="41"/>
                </a:cxn>
                <a:cxn ang="0">
                  <a:pos x="81" y="38"/>
                </a:cxn>
                <a:cxn ang="0">
                  <a:pos x="87" y="36"/>
                </a:cxn>
                <a:cxn ang="0">
                  <a:pos x="91" y="33"/>
                </a:cxn>
                <a:cxn ang="0">
                  <a:pos x="99" y="27"/>
                </a:cxn>
                <a:cxn ang="0">
                  <a:pos x="106" y="20"/>
                </a:cxn>
                <a:cxn ang="0">
                  <a:pos x="110" y="12"/>
                </a:cxn>
                <a:cxn ang="0">
                  <a:pos x="113" y="3"/>
                </a:cxn>
                <a:cxn ang="0">
                  <a:pos x="99" y="1"/>
                </a:cxn>
                <a:cxn ang="0">
                  <a:pos x="87" y="0"/>
                </a:cxn>
                <a:cxn ang="0">
                  <a:pos x="76" y="0"/>
                </a:cxn>
                <a:cxn ang="0">
                  <a:pos x="66" y="1"/>
                </a:cxn>
                <a:cxn ang="0">
                  <a:pos x="48" y="2"/>
                </a:cxn>
                <a:cxn ang="0">
                  <a:pos x="33" y="3"/>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3" name="Freeform 405"/>
            <p:cNvSpPr>
              <a:spLocks/>
            </p:cNvSpPr>
            <p:nvPr/>
          </p:nvSpPr>
          <p:spPr bwMode="auto">
            <a:xfrm>
              <a:off x="1365" y="1201"/>
              <a:ext cx="49" cy="28"/>
            </a:xfrm>
            <a:custGeom>
              <a:avLst/>
              <a:gdLst/>
              <a:ahLst/>
              <a:cxnLst>
                <a:cxn ang="0">
                  <a:pos x="0" y="79"/>
                </a:cxn>
                <a:cxn ang="0">
                  <a:pos x="2" y="81"/>
                </a:cxn>
                <a:cxn ang="0">
                  <a:pos x="6" y="82"/>
                </a:cxn>
                <a:cxn ang="0">
                  <a:pos x="10" y="82"/>
                </a:cxn>
                <a:cxn ang="0">
                  <a:pos x="14" y="82"/>
                </a:cxn>
                <a:cxn ang="0">
                  <a:pos x="23" y="80"/>
                </a:cxn>
                <a:cxn ang="0">
                  <a:pos x="33" y="79"/>
                </a:cxn>
                <a:cxn ang="0">
                  <a:pos x="40" y="79"/>
                </a:cxn>
                <a:cxn ang="0">
                  <a:pos x="47" y="78"/>
                </a:cxn>
                <a:cxn ang="0">
                  <a:pos x="56" y="76"/>
                </a:cxn>
                <a:cxn ang="0">
                  <a:pos x="65" y="74"/>
                </a:cxn>
                <a:cxn ang="0">
                  <a:pos x="83" y="68"/>
                </a:cxn>
                <a:cxn ang="0">
                  <a:pos x="103" y="59"/>
                </a:cxn>
                <a:cxn ang="0">
                  <a:pos x="112" y="54"/>
                </a:cxn>
                <a:cxn ang="0">
                  <a:pos x="121" y="49"/>
                </a:cxn>
                <a:cxn ang="0">
                  <a:pos x="129" y="43"/>
                </a:cxn>
                <a:cxn ang="0">
                  <a:pos x="136" y="38"/>
                </a:cxn>
                <a:cxn ang="0">
                  <a:pos x="142" y="32"/>
                </a:cxn>
                <a:cxn ang="0">
                  <a:pos x="147" y="25"/>
                </a:cxn>
                <a:cxn ang="0">
                  <a:pos x="150" y="19"/>
                </a:cxn>
                <a:cxn ang="0">
                  <a:pos x="153" y="12"/>
                </a:cxn>
                <a:cxn ang="0">
                  <a:pos x="134" y="8"/>
                </a:cxn>
                <a:cxn ang="0">
                  <a:pos x="115" y="3"/>
                </a:cxn>
                <a:cxn ang="0">
                  <a:pos x="96" y="1"/>
                </a:cxn>
                <a:cxn ang="0">
                  <a:pos x="77" y="0"/>
                </a:cxn>
                <a:cxn ang="0">
                  <a:pos x="68" y="1"/>
                </a:cxn>
                <a:cxn ang="0">
                  <a:pos x="60" y="1"/>
                </a:cxn>
                <a:cxn ang="0">
                  <a:pos x="52" y="2"/>
                </a:cxn>
                <a:cxn ang="0">
                  <a:pos x="45" y="4"/>
                </a:cxn>
                <a:cxn ang="0">
                  <a:pos x="38" y="7"/>
                </a:cxn>
                <a:cxn ang="0">
                  <a:pos x="34" y="10"/>
                </a:cxn>
                <a:cxn ang="0">
                  <a:pos x="30" y="14"/>
                </a:cxn>
                <a:cxn ang="0">
                  <a:pos x="26" y="18"/>
                </a:cxn>
                <a:cxn ang="0">
                  <a:pos x="32" y="23"/>
                </a:cxn>
                <a:cxn ang="0">
                  <a:pos x="36" y="29"/>
                </a:cxn>
                <a:cxn ang="0">
                  <a:pos x="38" y="32"/>
                </a:cxn>
                <a:cxn ang="0">
                  <a:pos x="42" y="34"/>
                </a:cxn>
                <a:cxn ang="0">
                  <a:pos x="44" y="36"/>
                </a:cxn>
                <a:cxn ang="0">
                  <a:pos x="46" y="36"/>
                </a:cxn>
                <a:cxn ang="0">
                  <a:pos x="40" y="41"/>
                </a:cxn>
                <a:cxn ang="0">
                  <a:pos x="33" y="46"/>
                </a:cxn>
                <a:cxn ang="0">
                  <a:pos x="29" y="52"/>
                </a:cxn>
                <a:cxn ang="0">
                  <a:pos x="23" y="57"/>
                </a:cxn>
                <a:cxn ang="0">
                  <a:pos x="18" y="64"/>
                </a:cxn>
                <a:cxn ang="0">
                  <a:pos x="13" y="69"/>
                </a:cxn>
                <a:cxn ang="0">
                  <a:pos x="7" y="75"/>
                </a:cxn>
                <a:cxn ang="0">
                  <a:pos x="0" y="79"/>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4" name="Freeform 406"/>
            <p:cNvSpPr>
              <a:spLocks/>
            </p:cNvSpPr>
            <p:nvPr/>
          </p:nvSpPr>
          <p:spPr bwMode="auto">
            <a:xfrm>
              <a:off x="1414" y="1217"/>
              <a:ext cx="29" cy="17"/>
            </a:xfrm>
            <a:custGeom>
              <a:avLst/>
              <a:gdLst/>
              <a:ahLst/>
              <a:cxnLst>
                <a:cxn ang="0">
                  <a:pos x="0" y="37"/>
                </a:cxn>
                <a:cxn ang="0">
                  <a:pos x="5" y="41"/>
                </a:cxn>
                <a:cxn ang="0">
                  <a:pos x="11" y="44"/>
                </a:cxn>
                <a:cxn ang="0">
                  <a:pos x="16" y="47"/>
                </a:cxn>
                <a:cxn ang="0">
                  <a:pos x="23" y="48"/>
                </a:cxn>
                <a:cxn ang="0">
                  <a:pos x="35" y="49"/>
                </a:cxn>
                <a:cxn ang="0">
                  <a:pos x="46" y="50"/>
                </a:cxn>
                <a:cxn ang="0">
                  <a:pos x="58" y="49"/>
                </a:cxn>
                <a:cxn ang="0">
                  <a:pos x="67" y="48"/>
                </a:cxn>
                <a:cxn ang="0">
                  <a:pos x="73" y="47"/>
                </a:cxn>
                <a:cxn ang="0">
                  <a:pos x="79" y="44"/>
                </a:cxn>
                <a:cxn ang="0">
                  <a:pos x="82" y="41"/>
                </a:cxn>
                <a:cxn ang="0">
                  <a:pos x="84" y="37"/>
                </a:cxn>
                <a:cxn ang="0">
                  <a:pos x="85" y="32"/>
                </a:cxn>
                <a:cxn ang="0">
                  <a:pos x="86" y="25"/>
                </a:cxn>
                <a:cxn ang="0">
                  <a:pos x="85" y="17"/>
                </a:cxn>
                <a:cxn ang="0">
                  <a:pos x="84" y="10"/>
                </a:cxn>
                <a:cxn ang="0">
                  <a:pos x="83" y="7"/>
                </a:cxn>
                <a:cxn ang="0">
                  <a:pos x="81" y="5"/>
                </a:cxn>
                <a:cxn ang="0">
                  <a:pos x="77" y="2"/>
                </a:cxn>
                <a:cxn ang="0">
                  <a:pos x="73" y="0"/>
                </a:cxn>
                <a:cxn ang="0">
                  <a:pos x="0" y="37"/>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5" name="Freeform 407"/>
            <p:cNvSpPr>
              <a:spLocks/>
            </p:cNvSpPr>
            <p:nvPr/>
          </p:nvSpPr>
          <p:spPr bwMode="auto">
            <a:xfrm>
              <a:off x="1379" y="1163"/>
              <a:ext cx="55" cy="25"/>
            </a:xfrm>
            <a:custGeom>
              <a:avLst/>
              <a:gdLst/>
              <a:ahLst/>
              <a:cxnLst>
                <a:cxn ang="0">
                  <a:pos x="119" y="61"/>
                </a:cxn>
                <a:cxn ang="0">
                  <a:pos x="109" y="61"/>
                </a:cxn>
                <a:cxn ang="0">
                  <a:pos x="99" y="61"/>
                </a:cxn>
                <a:cxn ang="0">
                  <a:pos x="90" y="61"/>
                </a:cxn>
                <a:cxn ang="0">
                  <a:pos x="80" y="61"/>
                </a:cxn>
                <a:cxn ang="0">
                  <a:pos x="60" y="74"/>
                </a:cxn>
                <a:cxn ang="0">
                  <a:pos x="33" y="74"/>
                </a:cxn>
                <a:cxn ang="0">
                  <a:pos x="36" y="61"/>
                </a:cxn>
                <a:cxn ang="0">
                  <a:pos x="39" y="49"/>
                </a:cxn>
                <a:cxn ang="0">
                  <a:pos x="30" y="49"/>
                </a:cxn>
                <a:cxn ang="0">
                  <a:pos x="23" y="48"/>
                </a:cxn>
                <a:cxn ang="0">
                  <a:pos x="15" y="47"/>
                </a:cxn>
                <a:cxn ang="0">
                  <a:pos x="9" y="45"/>
                </a:cxn>
                <a:cxn ang="0">
                  <a:pos x="5" y="42"/>
                </a:cxn>
                <a:cxn ang="0">
                  <a:pos x="2" y="39"/>
                </a:cxn>
                <a:cxn ang="0">
                  <a:pos x="1" y="35"/>
                </a:cxn>
                <a:cxn ang="0">
                  <a:pos x="0" y="31"/>
                </a:cxn>
                <a:cxn ang="0">
                  <a:pos x="1" y="26"/>
                </a:cxn>
                <a:cxn ang="0">
                  <a:pos x="2" y="21"/>
                </a:cxn>
                <a:cxn ang="0">
                  <a:pos x="5" y="17"/>
                </a:cxn>
                <a:cxn ang="0">
                  <a:pos x="8" y="14"/>
                </a:cxn>
                <a:cxn ang="0">
                  <a:pos x="13" y="10"/>
                </a:cxn>
                <a:cxn ang="0">
                  <a:pos x="18" y="7"/>
                </a:cxn>
                <a:cxn ang="0">
                  <a:pos x="24" y="5"/>
                </a:cxn>
                <a:cxn ang="0">
                  <a:pos x="29" y="4"/>
                </a:cxn>
                <a:cxn ang="0">
                  <a:pos x="42" y="1"/>
                </a:cxn>
                <a:cxn ang="0">
                  <a:pos x="56" y="0"/>
                </a:cxn>
                <a:cxn ang="0">
                  <a:pos x="69" y="0"/>
                </a:cxn>
                <a:cxn ang="0">
                  <a:pos x="80" y="0"/>
                </a:cxn>
                <a:cxn ang="0">
                  <a:pos x="94" y="1"/>
                </a:cxn>
                <a:cxn ang="0">
                  <a:pos x="106" y="4"/>
                </a:cxn>
                <a:cxn ang="0">
                  <a:pos x="117" y="7"/>
                </a:cxn>
                <a:cxn ang="0">
                  <a:pos x="128" y="13"/>
                </a:cxn>
                <a:cxn ang="0">
                  <a:pos x="139" y="17"/>
                </a:cxn>
                <a:cxn ang="0">
                  <a:pos x="150" y="21"/>
                </a:cxn>
                <a:cxn ang="0">
                  <a:pos x="161" y="24"/>
                </a:cxn>
                <a:cxn ang="0">
                  <a:pos x="172" y="25"/>
                </a:cxn>
                <a:cxn ang="0">
                  <a:pos x="172" y="43"/>
                </a:cxn>
                <a:cxn ang="0">
                  <a:pos x="169" y="48"/>
                </a:cxn>
                <a:cxn ang="0">
                  <a:pos x="165" y="53"/>
                </a:cxn>
                <a:cxn ang="0">
                  <a:pos x="161" y="57"/>
                </a:cxn>
                <a:cxn ang="0">
                  <a:pos x="158" y="60"/>
                </a:cxn>
                <a:cxn ang="0">
                  <a:pos x="153" y="62"/>
                </a:cxn>
                <a:cxn ang="0">
                  <a:pos x="149" y="63"/>
                </a:cxn>
                <a:cxn ang="0">
                  <a:pos x="146" y="65"/>
                </a:cxn>
                <a:cxn ang="0">
                  <a:pos x="141" y="65"/>
                </a:cxn>
                <a:cxn ang="0">
                  <a:pos x="131" y="65"/>
                </a:cxn>
                <a:cxn ang="0">
                  <a:pos x="121" y="63"/>
                </a:cxn>
                <a:cxn ang="0">
                  <a:pos x="112" y="59"/>
                </a:cxn>
                <a:cxn ang="0">
                  <a:pos x="99" y="55"/>
                </a:cxn>
                <a:cxn ang="0">
                  <a:pos x="106" y="55"/>
                </a:cxn>
                <a:cxn ang="0">
                  <a:pos x="119" y="61"/>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6" name="Freeform 408"/>
            <p:cNvSpPr>
              <a:spLocks/>
            </p:cNvSpPr>
            <p:nvPr/>
          </p:nvSpPr>
          <p:spPr bwMode="auto">
            <a:xfrm>
              <a:off x="1450" y="1171"/>
              <a:ext cx="38" cy="17"/>
            </a:xfrm>
            <a:custGeom>
              <a:avLst/>
              <a:gdLst/>
              <a:ahLst/>
              <a:cxnLst>
                <a:cxn ang="0">
                  <a:pos x="27" y="49"/>
                </a:cxn>
                <a:cxn ang="0">
                  <a:pos x="47" y="49"/>
                </a:cxn>
                <a:cxn ang="0">
                  <a:pos x="64" y="48"/>
                </a:cxn>
                <a:cxn ang="0">
                  <a:pos x="78" y="46"/>
                </a:cxn>
                <a:cxn ang="0">
                  <a:pos x="90" y="43"/>
                </a:cxn>
                <a:cxn ang="0">
                  <a:pos x="96" y="39"/>
                </a:cxn>
                <a:cxn ang="0">
                  <a:pos x="100" y="37"/>
                </a:cxn>
                <a:cxn ang="0">
                  <a:pos x="104" y="34"/>
                </a:cxn>
                <a:cxn ang="0">
                  <a:pos x="108" y="31"/>
                </a:cxn>
                <a:cxn ang="0">
                  <a:pos x="114" y="22"/>
                </a:cxn>
                <a:cxn ang="0">
                  <a:pos x="120" y="12"/>
                </a:cxn>
                <a:cxn ang="0">
                  <a:pos x="102" y="6"/>
                </a:cxn>
                <a:cxn ang="0">
                  <a:pos x="84" y="3"/>
                </a:cxn>
                <a:cxn ang="0">
                  <a:pos x="66" y="1"/>
                </a:cxn>
                <a:cxn ang="0">
                  <a:pos x="50" y="0"/>
                </a:cxn>
                <a:cxn ang="0">
                  <a:pos x="34" y="1"/>
                </a:cxn>
                <a:cxn ang="0">
                  <a:pos x="20" y="2"/>
                </a:cxn>
                <a:cxn ang="0">
                  <a:pos x="9" y="4"/>
                </a:cxn>
                <a:cxn ang="0">
                  <a:pos x="0" y="6"/>
                </a:cxn>
                <a:cxn ang="0">
                  <a:pos x="0" y="30"/>
                </a:cxn>
                <a:cxn ang="0">
                  <a:pos x="2" y="35"/>
                </a:cxn>
                <a:cxn ang="0">
                  <a:pos x="6" y="38"/>
                </a:cxn>
                <a:cxn ang="0">
                  <a:pos x="9" y="41"/>
                </a:cxn>
                <a:cxn ang="0">
                  <a:pos x="13" y="45"/>
                </a:cxn>
                <a:cxn ang="0">
                  <a:pos x="20" y="48"/>
                </a:cxn>
                <a:cxn ang="0">
                  <a:pos x="27" y="49"/>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7" name="Freeform 409"/>
            <p:cNvSpPr>
              <a:spLocks/>
            </p:cNvSpPr>
            <p:nvPr/>
          </p:nvSpPr>
          <p:spPr bwMode="auto">
            <a:xfrm>
              <a:off x="1441" y="1194"/>
              <a:ext cx="26" cy="19"/>
            </a:xfrm>
            <a:custGeom>
              <a:avLst/>
              <a:gdLst/>
              <a:ahLst/>
              <a:cxnLst>
                <a:cxn ang="0">
                  <a:pos x="33" y="0"/>
                </a:cxn>
                <a:cxn ang="0">
                  <a:pos x="22" y="5"/>
                </a:cxn>
                <a:cxn ang="0">
                  <a:pos x="11" y="12"/>
                </a:cxn>
                <a:cxn ang="0">
                  <a:pos x="6" y="17"/>
                </a:cxn>
                <a:cxn ang="0">
                  <a:pos x="3" y="21"/>
                </a:cxn>
                <a:cxn ang="0">
                  <a:pos x="0" y="25"/>
                </a:cxn>
                <a:cxn ang="0">
                  <a:pos x="0" y="31"/>
                </a:cxn>
                <a:cxn ang="0">
                  <a:pos x="0" y="34"/>
                </a:cxn>
                <a:cxn ang="0">
                  <a:pos x="1" y="37"/>
                </a:cxn>
                <a:cxn ang="0">
                  <a:pos x="2" y="40"/>
                </a:cxn>
                <a:cxn ang="0">
                  <a:pos x="5" y="43"/>
                </a:cxn>
                <a:cxn ang="0">
                  <a:pos x="11" y="48"/>
                </a:cxn>
                <a:cxn ang="0">
                  <a:pos x="18" y="53"/>
                </a:cxn>
                <a:cxn ang="0">
                  <a:pos x="27" y="56"/>
                </a:cxn>
                <a:cxn ang="0">
                  <a:pos x="36" y="59"/>
                </a:cxn>
                <a:cxn ang="0">
                  <a:pos x="45" y="61"/>
                </a:cxn>
                <a:cxn ang="0">
                  <a:pos x="53" y="61"/>
                </a:cxn>
                <a:cxn ang="0">
                  <a:pos x="56" y="61"/>
                </a:cxn>
                <a:cxn ang="0">
                  <a:pos x="59" y="60"/>
                </a:cxn>
                <a:cxn ang="0">
                  <a:pos x="62" y="59"/>
                </a:cxn>
                <a:cxn ang="0">
                  <a:pos x="66" y="57"/>
                </a:cxn>
                <a:cxn ang="0">
                  <a:pos x="72" y="52"/>
                </a:cxn>
                <a:cxn ang="0">
                  <a:pos x="77" y="47"/>
                </a:cxn>
                <a:cxn ang="0">
                  <a:pos x="80" y="40"/>
                </a:cxn>
                <a:cxn ang="0">
                  <a:pos x="83" y="33"/>
                </a:cxn>
                <a:cxn ang="0">
                  <a:pos x="85" y="25"/>
                </a:cxn>
                <a:cxn ang="0">
                  <a:pos x="85" y="18"/>
                </a:cxn>
                <a:cxn ang="0">
                  <a:pos x="33" y="0"/>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8" name="Freeform 410"/>
            <p:cNvSpPr>
              <a:spLocks/>
            </p:cNvSpPr>
            <p:nvPr/>
          </p:nvSpPr>
          <p:spPr bwMode="auto">
            <a:xfrm>
              <a:off x="1254" y="1188"/>
              <a:ext cx="31" cy="6"/>
            </a:xfrm>
            <a:custGeom>
              <a:avLst/>
              <a:gdLst/>
              <a:ahLst/>
              <a:cxnLst>
                <a:cxn ang="0">
                  <a:pos x="0" y="6"/>
                </a:cxn>
                <a:cxn ang="0">
                  <a:pos x="7" y="11"/>
                </a:cxn>
                <a:cxn ang="0">
                  <a:pos x="13" y="15"/>
                </a:cxn>
                <a:cxn ang="0">
                  <a:pos x="21" y="18"/>
                </a:cxn>
                <a:cxn ang="0">
                  <a:pos x="27" y="19"/>
                </a:cxn>
                <a:cxn ang="0">
                  <a:pos x="100" y="6"/>
                </a:cxn>
                <a:cxn ang="0">
                  <a:pos x="73" y="2"/>
                </a:cxn>
                <a:cxn ang="0">
                  <a:pos x="47" y="0"/>
                </a:cxn>
                <a:cxn ang="0">
                  <a:pos x="36" y="0"/>
                </a:cxn>
                <a:cxn ang="0">
                  <a:pos x="24" y="1"/>
                </a:cxn>
                <a:cxn ang="0">
                  <a:pos x="12" y="3"/>
                </a:cxn>
                <a:cxn ang="0">
                  <a:pos x="0" y="6"/>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9" name="Freeform 411"/>
            <p:cNvSpPr>
              <a:spLocks/>
            </p:cNvSpPr>
            <p:nvPr/>
          </p:nvSpPr>
          <p:spPr bwMode="auto">
            <a:xfrm>
              <a:off x="1272" y="1168"/>
              <a:ext cx="53" cy="15"/>
            </a:xfrm>
            <a:custGeom>
              <a:avLst/>
              <a:gdLst/>
              <a:ahLst/>
              <a:cxnLst>
                <a:cxn ang="0">
                  <a:pos x="0" y="27"/>
                </a:cxn>
                <a:cxn ang="0">
                  <a:pos x="0" y="29"/>
                </a:cxn>
                <a:cxn ang="0">
                  <a:pos x="3" y="31"/>
                </a:cxn>
                <a:cxn ang="0">
                  <a:pos x="8" y="33"/>
                </a:cxn>
                <a:cxn ang="0">
                  <a:pos x="13" y="35"/>
                </a:cxn>
                <a:cxn ang="0">
                  <a:pos x="27" y="38"/>
                </a:cxn>
                <a:cxn ang="0">
                  <a:pos x="44" y="41"/>
                </a:cxn>
                <a:cxn ang="0">
                  <a:pos x="75" y="44"/>
                </a:cxn>
                <a:cxn ang="0">
                  <a:pos x="92" y="45"/>
                </a:cxn>
                <a:cxn ang="0">
                  <a:pos x="166" y="27"/>
                </a:cxn>
                <a:cxn ang="0">
                  <a:pos x="157" y="25"/>
                </a:cxn>
                <a:cxn ang="0">
                  <a:pos x="137" y="19"/>
                </a:cxn>
                <a:cxn ang="0">
                  <a:pos x="110" y="11"/>
                </a:cxn>
                <a:cxn ang="0">
                  <a:pos x="80" y="4"/>
                </a:cxn>
                <a:cxn ang="0">
                  <a:pos x="65" y="2"/>
                </a:cxn>
                <a:cxn ang="0">
                  <a:pos x="50" y="1"/>
                </a:cxn>
                <a:cxn ang="0">
                  <a:pos x="36" y="0"/>
                </a:cxn>
                <a:cxn ang="0">
                  <a:pos x="24" y="2"/>
                </a:cxn>
                <a:cxn ang="0">
                  <a:pos x="19" y="3"/>
                </a:cxn>
                <a:cxn ang="0">
                  <a:pos x="14" y="5"/>
                </a:cxn>
                <a:cxn ang="0">
                  <a:pos x="10" y="7"/>
                </a:cxn>
                <a:cxn ang="0">
                  <a:pos x="7" y="10"/>
                </a:cxn>
                <a:cxn ang="0">
                  <a:pos x="3" y="13"/>
                </a:cxn>
                <a:cxn ang="0">
                  <a:pos x="1" y="17"/>
                </a:cxn>
                <a:cxn ang="0">
                  <a:pos x="0" y="22"/>
                </a:cxn>
                <a:cxn ang="0">
                  <a:pos x="0" y="27"/>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0" name="Freeform 412"/>
            <p:cNvSpPr>
              <a:spLocks/>
            </p:cNvSpPr>
            <p:nvPr/>
          </p:nvSpPr>
          <p:spPr bwMode="auto">
            <a:xfrm>
              <a:off x="1488" y="1422"/>
              <a:ext cx="11" cy="8"/>
            </a:xfrm>
            <a:custGeom>
              <a:avLst/>
              <a:gdLst/>
              <a:ahLst/>
              <a:cxnLst>
                <a:cxn ang="0">
                  <a:pos x="0" y="0"/>
                </a:cxn>
                <a:cxn ang="0">
                  <a:pos x="0" y="9"/>
                </a:cxn>
                <a:cxn ang="0">
                  <a:pos x="3" y="15"/>
                </a:cxn>
                <a:cxn ang="0">
                  <a:pos x="6" y="20"/>
                </a:cxn>
                <a:cxn ang="0">
                  <a:pos x="11" y="22"/>
                </a:cxn>
                <a:cxn ang="0">
                  <a:pos x="16" y="24"/>
                </a:cxn>
                <a:cxn ang="0">
                  <a:pos x="22" y="25"/>
                </a:cxn>
                <a:cxn ang="0">
                  <a:pos x="27" y="25"/>
                </a:cxn>
                <a:cxn ang="0">
                  <a:pos x="33" y="25"/>
                </a:cxn>
                <a:cxn ang="0">
                  <a:pos x="33" y="0"/>
                </a:cxn>
                <a:cxn ang="0">
                  <a:pos x="24" y="0"/>
                </a:cxn>
                <a:cxn ang="0">
                  <a:pos x="16" y="0"/>
                </a:cxn>
                <a:cxn ang="0">
                  <a:pos x="9" y="0"/>
                </a:cxn>
                <a:cxn ang="0">
                  <a:pos x="0" y="0"/>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1" name="Freeform 413"/>
            <p:cNvSpPr>
              <a:spLocks/>
            </p:cNvSpPr>
            <p:nvPr/>
          </p:nvSpPr>
          <p:spPr bwMode="auto">
            <a:xfrm>
              <a:off x="1605" y="1729"/>
              <a:ext cx="16" cy="20"/>
            </a:xfrm>
            <a:custGeom>
              <a:avLst/>
              <a:gdLst/>
              <a:ahLst/>
              <a:cxnLst>
                <a:cxn ang="0">
                  <a:pos x="0" y="62"/>
                </a:cxn>
                <a:cxn ang="0">
                  <a:pos x="12" y="56"/>
                </a:cxn>
                <a:cxn ang="0">
                  <a:pos x="22" y="50"/>
                </a:cxn>
                <a:cxn ang="0">
                  <a:pos x="30" y="43"/>
                </a:cxn>
                <a:cxn ang="0">
                  <a:pos x="37" y="36"/>
                </a:cxn>
                <a:cxn ang="0">
                  <a:pos x="41" y="28"/>
                </a:cxn>
                <a:cxn ang="0">
                  <a:pos x="44" y="19"/>
                </a:cxn>
                <a:cxn ang="0">
                  <a:pos x="47" y="9"/>
                </a:cxn>
                <a:cxn ang="0">
                  <a:pos x="48" y="0"/>
                </a:cxn>
                <a:cxn ang="0">
                  <a:pos x="40" y="3"/>
                </a:cxn>
                <a:cxn ang="0">
                  <a:pos x="32" y="6"/>
                </a:cxn>
                <a:cxn ang="0">
                  <a:pos x="23" y="10"/>
                </a:cxn>
                <a:cxn ang="0">
                  <a:pos x="17" y="15"/>
                </a:cxn>
                <a:cxn ang="0">
                  <a:pos x="10" y="21"/>
                </a:cxn>
                <a:cxn ang="0">
                  <a:pos x="6" y="27"/>
                </a:cxn>
                <a:cxn ang="0">
                  <a:pos x="4" y="31"/>
                </a:cxn>
                <a:cxn ang="0">
                  <a:pos x="3" y="35"/>
                </a:cxn>
                <a:cxn ang="0">
                  <a:pos x="1" y="39"/>
                </a:cxn>
                <a:cxn ang="0">
                  <a:pos x="0" y="43"/>
                </a:cxn>
                <a:cxn ang="0">
                  <a:pos x="0" y="52"/>
                </a:cxn>
                <a:cxn ang="0">
                  <a:pos x="0" y="62"/>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2" name="Freeform 414"/>
            <p:cNvSpPr>
              <a:spLocks/>
            </p:cNvSpPr>
            <p:nvPr/>
          </p:nvSpPr>
          <p:spPr bwMode="auto">
            <a:xfrm>
              <a:off x="1554" y="1729"/>
              <a:ext cx="36" cy="20"/>
            </a:xfrm>
            <a:custGeom>
              <a:avLst/>
              <a:gdLst/>
              <a:ahLst/>
              <a:cxnLst>
                <a:cxn ang="0">
                  <a:pos x="47" y="0"/>
                </a:cxn>
                <a:cxn ang="0">
                  <a:pos x="36" y="7"/>
                </a:cxn>
                <a:cxn ang="0">
                  <a:pos x="23" y="17"/>
                </a:cxn>
                <a:cxn ang="0">
                  <a:pos x="11" y="27"/>
                </a:cxn>
                <a:cxn ang="0">
                  <a:pos x="0" y="37"/>
                </a:cxn>
                <a:cxn ang="0">
                  <a:pos x="22" y="46"/>
                </a:cxn>
                <a:cxn ang="0">
                  <a:pos x="41" y="54"/>
                </a:cxn>
                <a:cxn ang="0">
                  <a:pos x="51" y="57"/>
                </a:cxn>
                <a:cxn ang="0">
                  <a:pos x="62" y="59"/>
                </a:cxn>
                <a:cxn ang="0">
                  <a:pos x="73" y="61"/>
                </a:cxn>
                <a:cxn ang="0">
                  <a:pos x="87" y="62"/>
                </a:cxn>
                <a:cxn ang="0">
                  <a:pos x="97" y="61"/>
                </a:cxn>
                <a:cxn ang="0">
                  <a:pos x="106" y="58"/>
                </a:cxn>
                <a:cxn ang="0">
                  <a:pos x="109" y="56"/>
                </a:cxn>
                <a:cxn ang="0">
                  <a:pos x="111" y="54"/>
                </a:cxn>
                <a:cxn ang="0">
                  <a:pos x="113" y="52"/>
                </a:cxn>
                <a:cxn ang="0">
                  <a:pos x="113" y="49"/>
                </a:cxn>
                <a:cxn ang="0">
                  <a:pos x="91" y="41"/>
                </a:cxn>
                <a:cxn ang="0">
                  <a:pos x="70" y="32"/>
                </a:cxn>
                <a:cxn ang="0">
                  <a:pos x="65" y="29"/>
                </a:cxn>
                <a:cxn ang="0">
                  <a:pos x="61" y="26"/>
                </a:cxn>
                <a:cxn ang="0">
                  <a:pos x="57" y="23"/>
                </a:cxn>
                <a:cxn ang="0">
                  <a:pos x="54" y="20"/>
                </a:cxn>
                <a:cxn ang="0">
                  <a:pos x="51" y="16"/>
                </a:cxn>
                <a:cxn ang="0">
                  <a:pos x="48" y="10"/>
                </a:cxn>
                <a:cxn ang="0">
                  <a:pos x="47" y="5"/>
                </a:cxn>
                <a:cxn ang="0">
                  <a:pos x="47" y="0"/>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3" name="Freeform 415"/>
            <p:cNvSpPr>
              <a:spLocks/>
            </p:cNvSpPr>
            <p:nvPr/>
          </p:nvSpPr>
          <p:spPr bwMode="auto">
            <a:xfrm>
              <a:off x="1748" y="1188"/>
              <a:ext cx="29" cy="15"/>
            </a:xfrm>
            <a:custGeom>
              <a:avLst/>
              <a:gdLst/>
              <a:ahLst/>
              <a:cxnLst>
                <a:cxn ang="0">
                  <a:pos x="0" y="0"/>
                </a:cxn>
                <a:cxn ang="0">
                  <a:pos x="15" y="0"/>
                </a:cxn>
                <a:cxn ang="0">
                  <a:pos x="30" y="1"/>
                </a:cxn>
                <a:cxn ang="0">
                  <a:pos x="45" y="2"/>
                </a:cxn>
                <a:cxn ang="0">
                  <a:pos x="59" y="5"/>
                </a:cxn>
                <a:cxn ang="0">
                  <a:pos x="64" y="7"/>
                </a:cxn>
                <a:cxn ang="0">
                  <a:pos x="71" y="9"/>
                </a:cxn>
                <a:cxn ang="0">
                  <a:pos x="75" y="12"/>
                </a:cxn>
                <a:cxn ang="0">
                  <a:pos x="81" y="16"/>
                </a:cxn>
                <a:cxn ang="0">
                  <a:pos x="85" y="20"/>
                </a:cxn>
                <a:cxn ang="0">
                  <a:pos x="89" y="25"/>
                </a:cxn>
                <a:cxn ang="0">
                  <a:pos x="91" y="30"/>
                </a:cxn>
                <a:cxn ang="0">
                  <a:pos x="93" y="37"/>
                </a:cxn>
                <a:cxn ang="0">
                  <a:pos x="79" y="37"/>
                </a:cxn>
                <a:cxn ang="0">
                  <a:pos x="68" y="39"/>
                </a:cxn>
                <a:cxn ang="0">
                  <a:pos x="60" y="41"/>
                </a:cxn>
                <a:cxn ang="0">
                  <a:pos x="52" y="43"/>
                </a:cxn>
                <a:cxn ang="0">
                  <a:pos x="42" y="47"/>
                </a:cxn>
                <a:cxn ang="0">
                  <a:pos x="33" y="50"/>
                </a:cxn>
                <a:cxn ang="0">
                  <a:pos x="30" y="50"/>
                </a:cxn>
                <a:cxn ang="0">
                  <a:pos x="28" y="48"/>
                </a:cxn>
                <a:cxn ang="0">
                  <a:pos x="26" y="47"/>
                </a:cxn>
                <a:cxn ang="0">
                  <a:pos x="25" y="45"/>
                </a:cxn>
                <a:cxn ang="0">
                  <a:pos x="23" y="41"/>
                </a:cxn>
                <a:cxn ang="0">
                  <a:pos x="22" y="36"/>
                </a:cxn>
                <a:cxn ang="0">
                  <a:pos x="22" y="31"/>
                </a:cxn>
                <a:cxn ang="0">
                  <a:pos x="23" y="26"/>
                </a:cxn>
                <a:cxn ang="0">
                  <a:pos x="24" y="22"/>
                </a:cxn>
                <a:cxn ang="0">
                  <a:pos x="26" y="19"/>
                </a:cxn>
                <a:cxn ang="0">
                  <a:pos x="0" y="19"/>
                </a:cxn>
                <a:cxn ang="0">
                  <a:pos x="0" y="0"/>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4" name="Freeform 416"/>
            <p:cNvSpPr>
              <a:spLocks/>
            </p:cNvSpPr>
            <p:nvPr/>
          </p:nvSpPr>
          <p:spPr bwMode="auto">
            <a:xfrm>
              <a:off x="1436" y="1246"/>
              <a:ext cx="331" cy="198"/>
            </a:xfrm>
            <a:custGeom>
              <a:avLst/>
              <a:gdLst/>
              <a:ahLst/>
              <a:cxnLst>
                <a:cxn ang="0">
                  <a:pos x="20" y="112"/>
                </a:cxn>
                <a:cxn ang="0">
                  <a:pos x="67" y="60"/>
                </a:cxn>
                <a:cxn ang="0">
                  <a:pos x="266" y="0"/>
                </a:cxn>
                <a:cxn ang="0">
                  <a:pos x="205" y="47"/>
                </a:cxn>
                <a:cxn ang="0">
                  <a:pos x="180" y="105"/>
                </a:cxn>
                <a:cxn ang="0">
                  <a:pos x="274" y="60"/>
                </a:cxn>
                <a:cxn ang="0">
                  <a:pos x="397" y="14"/>
                </a:cxn>
                <a:cxn ang="0">
                  <a:pos x="438" y="23"/>
                </a:cxn>
                <a:cxn ang="0">
                  <a:pos x="433" y="71"/>
                </a:cxn>
                <a:cxn ang="0">
                  <a:pos x="581" y="80"/>
                </a:cxn>
                <a:cxn ang="0">
                  <a:pos x="675" y="89"/>
                </a:cxn>
                <a:cxn ang="0">
                  <a:pos x="749" y="111"/>
                </a:cxn>
                <a:cxn ang="0">
                  <a:pos x="749" y="134"/>
                </a:cxn>
                <a:cxn ang="0">
                  <a:pos x="711" y="184"/>
                </a:cxn>
                <a:cxn ang="0">
                  <a:pos x="799" y="168"/>
                </a:cxn>
                <a:cxn ang="0">
                  <a:pos x="866" y="191"/>
                </a:cxn>
                <a:cxn ang="0">
                  <a:pos x="856" y="239"/>
                </a:cxn>
                <a:cxn ang="0">
                  <a:pos x="788" y="248"/>
                </a:cxn>
                <a:cxn ang="0">
                  <a:pos x="859" y="284"/>
                </a:cxn>
                <a:cxn ang="0">
                  <a:pos x="903" y="327"/>
                </a:cxn>
                <a:cxn ang="0">
                  <a:pos x="977" y="329"/>
                </a:cxn>
                <a:cxn ang="0">
                  <a:pos x="1029" y="351"/>
                </a:cxn>
                <a:cxn ang="0">
                  <a:pos x="939" y="409"/>
                </a:cxn>
                <a:cxn ang="0">
                  <a:pos x="899" y="417"/>
                </a:cxn>
                <a:cxn ang="0">
                  <a:pos x="874" y="443"/>
                </a:cxn>
                <a:cxn ang="0">
                  <a:pos x="830" y="414"/>
                </a:cxn>
                <a:cxn ang="0">
                  <a:pos x="851" y="393"/>
                </a:cxn>
                <a:cxn ang="0">
                  <a:pos x="792" y="379"/>
                </a:cxn>
                <a:cxn ang="0">
                  <a:pos x="759" y="364"/>
                </a:cxn>
                <a:cxn ang="0">
                  <a:pos x="744" y="394"/>
                </a:cxn>
                <a:cxn ang="0">
                  <a:pos x="747" y="445"/>
                </a:cxn>
                <a:cxn ang="0">
                  <a:pos x="795" y="523"/>
                </a:cxn>
                <a:cxn ang="0">
                  <a:pos x="771" y="547"/>
                </a:cxn>
                <a:cxn ang="0">
                  <a:pos x="708" y="556"/>
                </a:cxn>
                <a:cxn ang="0">
                  <a:pos x="618" y="517"/>
                </a:cxn>
                <a:cxn ang="0">
                  <a:pos x="668" y="567"/>
                </a:cxn>
                <a:cxn ang="0">
                  <a:pos x="665" y="604"/>
                </a:cxn>
                <a:cxn ang="0">
                  <a:pos x="518" y="570"/>
                </a:cxn>
                <a:cxn ang="0">
                  <a:pos x="471" y="523"/>
                </a:cxn>
                <a:cxn ang="0">
                  <a:pos x="410" y="473"/>
                </a:cxn>
                <a:cxn ang="0">
                  <a:pos x="367" y="453"/>
                </a:cxn>
                <a:cxn ang="0">
                  <a:pos x="392" y="433"/>
                </a:cxn>
                <a:cxn ang="0">
                  <a:pos x="459" y="399"/>
                </a:cxn>
                <a:cxn ang="0">
                  <a:pos x="500" y="378"/>
                </a:cxn>
                <a:cxn ang="0">
                  <a:pos x="577" y="380"/>
                </a:cxn>
                <a:cxn ang="0">
                  <a:pos x="614" y="395"/>
                </a:cxn>
                <a:cxn ang="0">
                  <a:pos x="687" y="387"/>
                </a:cxn>
                <a:cxn ang="0">
                  <a:pos x="581" y="355"/>
                </a:cxn>
                <a:cxn ang="0">
                  <a:pos x="542" y="361"/>
                </a:cxn>
                <a:cxn ang="0">
                  <a:pos x="539" y="350"/>
                </a:cxn>
                <a:cxn ang="0">
                  <a:pos x="576" y="306"/>
                </a:cxn>
                <a:cxn ang="0">
                  <a:pos x="576" y="274"/>
                </a:cxn>
                <a:cxn ang="0">
                  <a:pos x="524" y="254"/>
                </a:cxn>
                <a:cxn ang="0">
                  <a:pos x="473" y="198"/>
                </a:cxn>
                <a:cxn ang="0">
                  <a:pos x="434" y="168"/>
                </a:cxn>
                <a:cxn ang="0">
                  <a:pos x="408" y="163"/>
                </a:cxn>
                <a:cxn ang="0">
                  <a:pos x="378" y="203"/>
                </a:cxn>
                <a:cxn ang="0">
                  <a:pos x="207" y="174"/>
                </a:cxn>
                <a:cxn ang="0">
                  <a:pos x="114" y="189"/>
                </a:cxn>
                <a:cxn ang="0">
                  <a:pos x="79" y="187"/>
                </a:cxn>
                <a:cxn ang="0">
                  <a:pos x="16" y="180"/>
                </a:cxn>
                <a:cxn ang="0">
                  <a:pos x="9" y="158"/>
                </a:cxn>
                <a:cxn ang="0">
                  <a:pos x="75" y="149"/>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5" name="Freeform 417"/>
            <p:cNvSpPr>
              <a:spLocks/>
            </p:cNvSpPr>
            <p:nvPr/>
          </p:nvSpPr>
          <p:spPr bwMode="auto">
            <a:xfrm>
              <a:off x="1528" y="1110"/>
              <a:ext cx="409" cy="105"/>
            </a:xfrm>
            <a:custGeom>
              <a:avLst/>
              <a:gdLst/>
              <a:ahLst/>
              <a:cxnLst>
                <a:cxn ang="0">
                  <a:pos x="797" y="38"/>
                </a:cxn>
                <a:cxn ang="0">
                  <a:pos x="813" y="16"/>
                </a:cxn>
                <a:cxn ang="0">
                  <a:pos x="846" y="10"/>
                </a:cxn>
                <a:cxn ang="0">
                  <a:pos x="865" y="25"/>
                </a:cxn>
                <a:cxn ang="0">
                  <a:pos x="938" y="14"/>
                </a:cxn>
                <a:cxn ang="0">
                  <a:pos x="1020" y="1"/>
                </a:cxn>
                <a:cxn ang="0">
                  <a:pos x="1084" y="17"/>
                </a:cxn>
                <a:cxn ang="0">
                  <a:pos x="1133" y="20"/>
                </a:cxn>
                <a:cxn ang="0">
                  <a:pos x="1268" y="32"/>
                </a:cxn>
                <a:cxn ang="0">
                  <a:pos x="1242" y="50"/>
                </a:cxn>
                <a:cxn ang="0">
                  <a:pos x="1163" y="64"/>
                </a:cxn>
                <a:cxn ang="0">
                  <a:pos x="1053" y="77"/>
                </a:cxn>
                <a:cxn ang="0">
                  <a:pos x="1029" y="96"/>
                </a:cxn>
                <a:cxn ang="0">
                  <a:pos x="999" y="104"/>
                </a:cxn>
                <a:cxn ang="0">
                  <a:pos x="942" y="102"/>
                </a:cxn>
                <a:cxn ang="0">
                  <a:pos x="930" y="118"/>
                </a:cxn>
                <a:cxn ang="0">
                  <a:pos x="747" y="133"/>
                </a:cxn>
                <a:cxn ang="0">
                  <a:pos x="666" y="156"/>
                </a:cxn>
                <a:cxn ang="0">
                  <a:pos x="635" y="181"/>
                </a:cxn>
                <a:cxn ang="0">
                  <a:pos x="591" y="167"/>
                </a:cxn>
                <a:cxn ang="0">
                  <a:pos x="570" y="181"/>
                </a:cxn>
                <a:cxn ang="0">
                  <a:pos x="590" y="207"/>
                </a:cxn>
                <a:cxn ang="0">
                  <a:pos x="545" y="237"/>
                </a:cxn>
                <a:cxn ang="0">
                  <a:pos x="483" y="236"/>
                </a:cxn>
                <a:cxn ang="0">
                  <a:pos x="404" y="242"/>
                </a:cxn>
                <a:cxn ang="0">
                  <a:pos x="405" y="257"/>
                </a:cxn>
                <a:cxn ang="0">
                  <a:pos x="392" y="293"/>
                </a:cxn>
                <a:cxn ang="0">
                  <a:pos x="333" y="320"/>
                </a:cxn>
                <a:cxn ang="0">
                  <a:pos x="290" y="296"/>
                </a:cxn>
                <a:cxn ang="0">
                  <a:pos x="253" y="285"/>
                </a:cxn>
                <a:cxn ang="0">
                  <a:pos x="96" y="276"/>
                </a:cxn>
                <a:cxn ang="0">
                  <a:pos x="0" y="285"/>
                </a:cxn>
                <a:cxn ang="0">
                  <a:pos x="10" y="266"/>
                </a:cxn>
                <a:cxn ang="0">
                  <a:pos x="56" y="246"/>
                </a:cxn>
                <a:cxn ang="0">
                  <a:pos x="143" y="235"/>
                </a:cxn>
                <a:cxn ang="0">
                  <a:pos x="170" y="225"/>
                </a:cxn>
                <a:cxn ang="0">
                  <a:pos x="190" y="217"/>
                </a:cxn>
                <a:cxn ang="0">
                  <a:pos x="219" y="232"/>
                </a:cxn>
                <a:cxn ang="0">
                  <a:pos x="247" y="247"/>
                </a:cxn>
                <a:cxn ang="0">
                  <a:pos x="208" y="207"/>
                </a:cxn>
                <a:cxn ang="0">
                  <a:pos x="193" y="200"/>
                </a:cxn>
                <a:cxn ang="0">
                  <a:pos x="197" y="181"/>
                </a:cxn>
                <a:cxn ang="0">
                  <a:pos x="246" y="174"/>
                </a:cxn>
                <a:cxn ang="0">
                  <a:pos x="365" y="186"/>
                </a:cxn>
                <a:cxn ang="0">
                  <a:pos x="418" y="174"/>
                </a:cxn>
                <a:cxn ang="0">
                  <a:pos x="322" y="169"/>
                </a:cxn>
                <a:cxn ang="0">
                  <a:pos x="299" y="149"/>
                </a:cxn>
                <a:cxn ang="0">
                  <a:pos x="378" y="137"/>
                </a:cxn>
                <a:cxn ang="0">
                  <a:pos x="438" y="155"/>
                </a:cxn>
                <a:cxn ang="0">
                  <a:pos x="478" y="124"/>
                </a:cxn>
                <a:cxn ang="0">
                  <a:pos x="664" y="87"/>
                </a:cxn>
                <a:cxn ang="0">
                  <a:pos x="589" y="110"/>
                </a:cxn>
                <a:cxn ang="0">
                  <a:pos x="449" y="111"/>
                </a:cxn>
                <a:cxn ang="0">
                  <a:pos x="312" y="116"/>
                </a:cxn>
                <a:cxn ang="0">
                  <a:pos x="253" y="101"/>
                </a:cxn>
                <a:cxn ang="0">
                  <a:pos x="219" y="80"/>
                </a:cxn>
                <a:cxn ang="0">
                  <a:pos x="253" y="71"/>
                </a:cxn>
                <a:cxn ang="0">
                  <a:pos x="446" y="47"/>
                </a:cxn>
                <a:cxn ang="0">
                  <a:pos x="618" y="32"/>
                </a:cxn>
                <a:cxn ang="0">
                  <a:pos x="674" y="20"/>
                </a:cxn>
                <a:cxn ang="0">
                  <a:pos x="757" y="26"/>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6" name="Freeform 418"/>
            <p:cNvSpPr>
              <a:spLocks/>
            </p:cNvSpPr>
            <p:nvPr/>
          </p:nvSpPr>
          <p:spPr bwMode="auto">
            <a:xfrm>
              <a:off x="553" y="1660"/>
              <a:ext cx="51" cy="38"/>
            </a:xfrm>
            <a:custGeom>
              <a:avLst/>
              <a:gdLst/>
              <a:ahLst/>
              <a:cxnLst>
                <a:cxn ang="0">
                  <a:pos x="0" y="0"/>
                </a:cxn>
                <a:cxn ang="0">
                  <a:pos x="1" y="10"/>
                </a:cxn>
                <a:cxn ang="0">
                  <a:pos x="4" y="19"/>
                </a:cxn>
                <a:cxn ang="0">
                  <a:pos x="9" y="29"/>
                </a:cxn>
                <a:cxn ang="0">
                  <a:pos x="15" y="39"/>
                </a:cxn>
                <a:cxn ang="0">
                  <a:pos x="22" y="48"/>
                </a:cxn>
                <a:cxn ang="0">
                  <a:pos x="31" y="59"/>
                </a:cxn>
                <a:cxn ang="0">
                  <a:pos x="41" y="68"/>
                </a:cxn>
                <a:cxn ang="0">
                  <a:pos x="51" y="77"/>
                </a:cxn>
                <a:cxn ang="0">
                  <a:pos x="62" y="85"/>
                </a:cxn>
                <a:cxn ang="0">
                  <a:pos x="73" y="93"/>
                </a:cxn>
                <a:cxn ang="0">
                  <a:pos x="84" y="99"/>
                </a:cxn>
                <a:cxn ang="0">
                  <a:pos x="95" y="105"/>
                </a:cxn>
                <a:cxn ang="0">
                  <a:pos x="106" y="111"/>
                </a:cxn>
                <a:cxn ang="0">
                  <a:pos x="116" y="114"/>
                </a:cxn>
                <a:cxn ang="0">
                  <a:pos x="124" y="117"/>
                </a:cxn>
                <a:cxn ang="0">
                  <a:pos x="133" y="117"/>
                </a:cxn>
                <a:cxn ang="0">
                  <a:pos x="139" y="116"/>
                </a:cxn>
                <a:cxn ang="0">
                  <a:pos x="146" y="113"/>
                </a:cxn>
                <a:cxn ang="0">
                  <a:pos x="153" y="110"/>
                </a:cxn>
                <a:cxn ang="0">
                  <a:pos x="160" y="104"/>
                </a:cxn>
                <a:cxn ang="0">
                  <a:pos x="150" y="91"/>
                </a:cxn>
                <a:cxn ang="0">
                  <a:pos x="141" y="79"/>
                </a:cxn>
                <a:cxn ang="0">
                  <a:pos x="138" y="73"/>
                </a:cxn>
                <a:cxn ang="0">
                  <a:pos x="135" y="66"/>
                </a:cxn>
                <a:cxn ang="0">
                  <a:pos x="133" y="58"/>
                </a:cxn>
                <a:cxn ang="0">
                  <a:pos x="133" y="49"/>
                </a:cxn>
                <a:cxn ang="0">
                  <a:pos x="127" y="48"/>
                </a:cxn>
                <a:cxn ang="0">
                  <a:pos x="118" y="45"/>
                </a:cxn>
                <a:cxn ang="0">
                  <a:pos x="108" y="40"/>
                </a:cxn>
                <a:cxn ang="0">
                  <a:pos x="97" y="34"/>
                </a:cxn>
                <a:cxn ang="0">
                  <a:pos x="87" y="28"/>
                </a:cxn>
                <a:cxn ang="0">
                  <a:pos x="77" y="21"/>
                </a:cxn>
                <a:cxn ang="0">
                  <a:pos x="74" y="17"/>
                </a:cxn>
                <a:cxn ang="0">
                  <a:pos x="71" y="13"/>
                </a:cxn>
                <a:cxn ang="0">
                  <a:pos x="68" y="10"/>
                </a:cxn>
                <a:cxn ang="0">
                  <a:pos x="66" y="6"/>
                </a:cxn>
                <a:cxn ang="0">
                  <a:pos x="60" y="6"/>
                </a:cxn>
                <a:cxn ang="0">
                  <a:pos x="52" y="6"/>
                </a:cxn>
                <a:cxn ang="0">
                  <a:pos x="43" y="4"/>
                </a:cxn>
                <a:cxn ang="0">
                  <a:pos x="33" y="0"/>
                </a:cxn>
                <a:cxn ang="0">
                  <a:pos x="0" y="0"/>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7" name="Freeform 419"/>
            <p:cNvSpPr>
              <a:spLocks/>
            </p:cNvSpPr>
            <p:nvPr/>
          </p:nvSpPr>
          <p:spPr bwMode="auto">
            <a:xfrm>
              <a:off x="527" y="1592"/>
              <a:ext cx="26" cy="46"/>
            </a:xfrm>
            <a:custGeom>
              <a:avLst/>
              <a:gdLst/>
              <a:ahLst/>
              <a:cxnLst>
                <a:cxn ang="0">
                  <a:pos x="40" y="123"/>
                </a:cxn>
                <a:cxn ang="0">
                  <a:pos x="80" y="36"/>
                </a:cxn>
                <a:cxn ang="0">
                  <a:pos x="80" y="18"/>
                </a:cxn>
                <a:cxn ang="0">
                  <a:pos x="68" y="17"/>
                </a:cxn>
                <a:cxn ang="0">
                  <a:pos x="59" y="16"/>
                </a:cxn>
                <a:cxn ang="0">
                  <a:pos x="53" y="14"/>
                </a:cxn>
                <a:cxn ang="0">
                  <a:pos x="47" y="11"/>
                </a:cxn>
                <a:cxn ang="0">
                  <a:pos x="44" y="8"/>
                </a:cxn>
                <a:cxn ang="0">
                  <a:pos x="42" y="5"/>
                </a:cxn>
                <a:cxn ang="0">
                  <a:pos x="41" y="2"/>
                </a:cxn>
                <a:cxn ang="0">
                  <a:pos x="40" y="0"/>
                </a:cxn>
                <a:cxn ang="0">
                  <a:pos x="0" y="0"/>
                </a:cxn>
                <a:cxn ang="0">
                  <a:pos x="0" y="23"/>
                </a:cxn>
                <a:cxn ang="0">
                  <a:pos x="0" y="40"/>
                </a:cxn>
                <a:cxn ang="0">
                  <a:pos x="0" y="52"/>
                </a:cxn>
                <a:cxn ang="0">
                  <a:pos x="0" y="61"/>
                </a:cxn>
                <a:cxn ang="0">
                  <a:pos x="1" y="69"/>
                </a:cxn>
                <a:cxn ang="0">
                  <a:pos x="3" y="78"/>
                </a:cxn>
                <a:cxn ang="0">
                  <a:pos x="7" y="88"/>
                </a:cxn>
                <a:cxn ang="0">
                  <a:pos x="11" y="99"/>
                </a:cxn>
                <a:cxn ang="0">
                  <a:pos x="20" y="121"/>
                </a:cxn>
                <a:cxn ang="0">
                  <a:pos x="27" y="141"/>
                </a:cxn>
                <a:cxn ang="0">
                  <a:pos x="31" y="135"/>
                </a:cxn>
                <a:cxn ang="0">
                  <a:pos x="33" y="129"/>
                </a:cxn>
                <a:cxn ang="0">
                  <a:pos x="34" y="127"/>
                </a:cxn>
                <a:cxn ang="0">
                  <a:pos x="36" y="125"/>
                </a:cxn>
                <a:cxn ang="0">
                  <a:pos x="38" y="123"/>
                </a:cxn>
                <a:cxn ang="0">
                  <a:pos x="40" y="123"/>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8" name="Freeform 420"/>
            <p:cNvSpPr>
              <a:spLocks/>
            </p:cNvSpPr>
            <p:nvPr/>
          </p:nvSpPr>
          <p:spPr bwMode="auto">
            <a:xfrm>
              <a:off x="1379" y="1383"/>
              <a:ext cx="83" cy="41"/>
            </a:xfrm>
            <a:custGeom>
              <a:avLst/>
              <a:gdLst/>
              <a:ahLst/>
              <a:cxnLst>
                <a:cxn ang="0">
                  <a:pos x="0" y="93"/>
                </a:cxn>
                <a:cxn ang="0">
                  <a:pos x="0" y="96"/>
                </a:cxn>
                <a:cxn ang="0">
                  <a:pos x="2" y="100"/>
                </a:cxn>
                <a:cxn ang="0">
                  <a:pos x="4" y="103"/>
                </a:cxn>
                <a:cxn ang="0">
                  <a:pos x="6" y="106"/>
                </a:cxn>
                <a:cxn ang="0">
                  <a:pos x="14" y="111"/>
                </a:cxn>
                <a:cxn ang="0">
                  <a:pos x="23" y="115"/>
                </a:cxn>
                <a:cxn ang="0">
                  <a:pos x="31" y="120"/>
                </a:cxn>
                <a:cxn ang="0">
                  <a:pos x="41" y="122"/>
                </a:cxn>
                <a:cxn ang="0">
                  <a:pos x="51" y="124"/>
                </a:cxn>
                <a:cxn ang="0">
                  <a:pos x="60" y="124"/>
                </a:cxn>
                <a:cxn ang="0">
                  <a:pos x="68" y="124"/>
                </a:cxn>
                <a:cxn ang="0">
                  <a:pos x="75" y="123"/>
                </a:cxn>
                <a:cxn ang="0">
                  <a:pos x="81" y="122"/>
                </a:cxn>
                <a:cxn ang="0">
                  <a:pos x="87" y="120"/>
                </a:cxn>
                <a:cxn ang="0">
                  <a:pos x="97" y="114"/>
                </a:cxn>
                <a:cxn ang="0">
                  <a:pos x="106" y="108"/>
                </a:cxn>
                <a:cxn ang="0">
                  <a:pos x="115" y="103"/>
                </a:cxn>
                <a:cxn ang="0">
                  <a:pos x="125" y="98"/>
                </a:cxn>
                <a:cxn ang="0">
                  <a:pos x="130" y="96"/>
                </a:cxn>
                <a:cxn ang="0">
                  <a:pos x="137" y="94"/>
                </a:cxn>
                <a:cxn ang="0">
                  <a:pos x="145" y="93"/>
                </a:cxn>
                <a:cxn ang="0">
                  <a:pos x="152" y="93"/>
                </a:cxn>
                <a:cxn ang="0">
                  <a:pos x="162" y="94"/>
                </a:cxn>
                <a:cxn ang="0">
                  <a:pos x="171" y="96"/>
                </a:cxn>
                <a:cxn ang="0">
                  <a:pos x="180" y="99"/>
                </a:cxn>
                <a:cxn ang="0">
                  <a:pos x="188" y="103"/>
                </a:cxn>
                <a:cxn ang="0">
                  <a:pos x="204" y="111"/>
                </a:cxn>
                <a:cxn ang="0">
                  <a:pos x="219" y="117"/>
                </a:cxn>
                <a:cxn ang="0">
                  <a:pos x="259" y="117"/>
                </a:cxn>
                <a:cxn ang="0">
                  <a:pos x="259" y="99"/>
                </a:cxn>
                <a:cxn ang="0">
                  <a:pos x="252" y="98"/>
                </a:cxn>
                <a:cxn ang="0">
                  <a:pos x="244" y="96"/>
                </a:cxn>
                <a:cxn ang="0">
                  <a:pos x="236" y="94"/>
                </a:cxn>
                <a:cxn ang="0">
                  <a:pos x="226" y="93"/>
                </a:cxn>
                <a:cxn ang="0">
                  <a:pos x="230" y="85"/>
                </a:cxn>
                <a:cxn ang="0">
                  <a:pos x="236" y="79"/>
                </a:cxn>
                <a:cxn ang="0">
                  <a:pos x="240" y="74"/>
                </a:cxn>
                <a:cxn ang="0">
                  <a:pos x="246" y="69"/>
                </a:cxn>
                <a:cxn ang="0">
                  <a:pos x="238" y="61"/>
                </a:cxn>
                <a:cxn ang="0">
                  <a:pos x="230" y="56"/>
                </a:cxn>
                <a:cxn ang="0">
                  <a:pos x="222" y="50"/>
                </a:cxn>
                <a:cxn ang="0">
                  <a:pos x="214" y="46"/>
                </a:cxn>
                <a:cxn ang="0">
                  <a:pos x="197" y="37"/>
                </a:cxn>
                <a:cxn ang="0">
                  <a:pos x="182" y="30"/>
                </a:cxn>
                <a:cxn ang="0">
                  <a:pos x="166" y="23"/>
                </a:cxn>
                <a:cxn ang="0">
                  <a:pos x="153" y="17"/>
                </a:cxn>
                <a:cxn ang="0">
                  <a:pos x="147" y="13"/>
                </a:cxn>
                <a:cxn ang="0">
                  <a:pos x="141" y="10"/>
                </a:cxn>
                <a:cxn ang="0">
                  <a:pos x="137" y="5"/>
                </a:cxn>
                <a:cxn ang="0">
                  <a:pos x="132" y="0"/>
                </a:cxn>
                <a:cxn ang="0">
                  <a:pos x="124" y="3"/>
                </a:cxn>
                <a:cxn ang="0">
                  <a:pos x="114" y="7"/>
                </a:cxn>
                <a:cxn ang="0">
                  <a:pos x="105" y="12"/>
                </a:cxn>
                <a:cxn ang="0">
                  <a:pos x="95" y="17"/>
                </a:cxn>
                <a:cxn ang="0">
                  <a:pos x="75" y="29"/>
                </a:cxn>
                <a:cxn ang="0">
                  <a:pos x="57" y="42"/>
                </a:cxn>
                <a:cxn ang="0">
                  <a:pos x="38" y="56"/>
                </a:cxn>
                <a:cxn ang="0">
                  <a:pos x="23" y="70"/>
                </a:cxn>
                <a:cxn ang="0">
                  <a:pos x="9" y="83"/>
                </a:cxn>
                <a:cxn ang="0">
                  <a:pos x="0" y="93"/>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9" name="Freeform 421"/>
            <p:cNvSpPr>
              <a:spLocks/>
            </p:cNvSpPr>
            <p:nvPr/>
          </p:nvSpPr>
          <p:spPr bwMode="auto">
            <a:xfrm>
              <a:off x="1509" y="1389"/>
              <a:ext cx="38" cy="19"/>
            </a:xfrm>
            <a:custGeom>
              <a:avLst/>
              <a:gdLst/>
              <a:ahLst/>
              <a:cxnLst>
                <a:cxn ang="0">
                  <a:pos x="0" y="32"/>
                </a:cxn>
                <a:cxn ang="0">
                  <a:pos x="7" y="35"/>
                </a:cxn>
                <a:cxn ang="0">
                  <a:pos x="14" y="38"/>
                </a:cxn>
                <a:cxn ang="0">
                  <a:pos x="20" y="42"/>
                </a:cxn>
                <a:cxn ang="0">
                  <a:pos x="26" y="47"/>
                </a:cxn>
                <a:cxn ang="0">
                  <a:pos x="32" y="51"/>
                </a:cxn>
                <a:cxn ang="0">
                  <a:pos x="36" y="54"/>
                </a:cxn>
                <a:cxn ang="0">
                  <a:pos x="41" y="56"/>
                </a:cxn>
                <a:cxn ang="0">
                  <a:pos x="47" y="57"/>
                </a:cxn>
                <a:cxn ang="0">
                  <a:pos x="55" y="57"/>
                </a:cxn>
                <a:cxn ang="0">
                  <a:pos x="62" y="56"/>
                </a:cxn>
                <a:cxn ang="0">
                  <a:pos x="70" y="55"/>
                </a:cxn>
                <a:cxn ang="0">
                  <a:pos x="77" y="53"/>
                </a:cxn>
                <a:cxn ang="0">
                  <a:pos x="83" y="50"/>
                </a:cxn>
                <a:cxn ang="0">
                  <a:pos x="89" y="48"/>
                </a:cxn>
                <a:cxn ang="0">
                  <a:pos x="93" y="44"/>
                </a:cxn>
                <a:cxn ang="0">
                  <a:pos x="97" y="40"/>
                </a:cxn>
                <a:cxn ang="0">
                  <a:pos x="106" y="32"/>
                </a:cxn>
                <a:cxn ang="0">
                  <a:pos x="112" y="23"/>
                </a:cxn>
                <a:cxn ang="0">
                  <a:pos x="116" y="13"/>
                </a:cxn>
                <a:cxn ang="0">
                  <a:pos x="119" y="1"/>
                </a:cxn>
                <a:cxn ang="0">
                  <a:pos x="101" y="0"/>
                </a:cxn>
                <a:cxn ang="0">
                  <a:pos x="82" y="0"/>
                </a:cxn>
                <a:cxn ang="0">
                  <a:pos x="63" y="2"/>
                </a:cxn>
                <a:cxn ang="0">
                  <a:pos x="45" y="5"/>
                </a:cxn>
                <a:cxn ang="0">
                  <a:pos x="36" y="7"/>
                </a:cxn>
                <a:cxn ang="0">
                  <a:pos x="28" y="10"/>
                </a:cxn>
                <a:cxn ang="0">
                  <a:pos x="22" y="13"/>
                </a:cxn>
                <a:cxn ang="0">
                  <a:pos x="15" y="16"/>
                </a:cxn>
                <a:cxn ang="0">
                  <a:pos x="10" y="19"/>
                </a:cxn>
                <a:cxn ang="0">
                  <a:pos x="5" y="23"/>
                </a:cxn>
                <a:cxn ang="0">
                  <a:pos x="2" y="27"/>
                </a:cxn>
                <a:cxn ang="0">
                  <a:pos x="0" y="32"/>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0" name="Freeform 422"/>
            <p:cNvSpPr>
              <a:spLocks/>
            </p:cNvSpPr>
            <p:nvPr/>
          </p:nvSpPr>
          <p:spPr bwMode="auto">
            <a:xfrm>
              <a:off x="1554" y="1335"/>
              <a:ext cx="34" cy="17"/>
            </a:xfrm>
            <a:custGeom>
              <a:avLst/>
              <a:gdLst/>
              <a:ahLst/>
              <a:cxnLst>
                <a:cxn ang="0">
                  <a:pos x="0" y="50"/>
                </a:cxn>
                <a:cxn ang="0">
                  <a:pos x="6" y="51"/>
                </a:cxn>
                <a:cxn ang="0">
                  <a:pos x="9" y="52"/>
                </a:cxn>
                <a:cxn ang="0">
                  <a:pos x="13" y="52"/>
                </a:cxn>
                <a:cxn ang="0">
                  <a:pos x="17" y="52"/>
                </a:cxn>
                <a:cxn ang="0">
                  <a:pos x="24" y="50"/>
                </a:cxn>
                <a:cxn ang="0">
                  <a:pos x="34" y="50"/>
                </a:cxn>
                <a:cxn ang="0">
                  <a:pos x="43" y="49"/>
                </a:cxn>
                <a:cxn ang="0">
                  <a:pos x="53" y="48"/>
                </a:cxn>
                <a:cxn ang="0">
                  <a:pos x="62" y="47"/>
                </a:cxn>
                <a:cxn ang="0">
                  <a:pos x="70" y="43"/>
                </a:cxn>
                <a:cxn ang="0">
                  <a:pos x="79" y="40"/>
                </a:cxn>
                <a:cxn ang="0">
                  <a:pos x="88" y="36"/>
                </a:cxn>
                <a:cxn ang="0">
                  <a:pos x="97" y="31"/>
                </a:cxn>
                <a:cxn ang="0">
                  <a:pos x="107" y="24"/>
                </a:cxn>
                <a:cxn ang="0">
                  <a:pos x="107" y="0"/>
                </a:cxn>
                <a:cxn ang="0">
                  <a:pos x="98" y="1"/>
                </a:cxn>
                <a:cxn ang="0">
                  <a:pos x="86" y="3"/>
                </a:cxn>
                <a:cxn ang="0">
                  <a:pos x="72" y="7"/>
                </a:cxn>
                <a:cxn ang="0">
                  <a:pos x="56" y="13"/>
                </a:cxn>
                <a:cxn ang="0">
                  <a:pos x="41" y="20"/>
                </a:cxn>
                <a:cxn ang="0">
                  <a:pos x="25" y="28"/>
                </a:cxn>
                <a:cxn ang="0">
                  <a:pos x="19" y="33"/>
                </a:cxn>
                <a:cxn ang="0">
                  <a:pos x="12" y="38"/>
                </a:cxn>
                <a:cxn ang="0">
                  <a:pos x="6" y="43"/>
                </a:cxn>
                <a:cxn ang="0">
                  <a:pos x="0" y="50"/>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1" name="Freeform 423"/>
            <p:cNvSpPr>
              <a:spLocks/>
            </p:cNvSpPr>
            <p:nvPr/>
          </p:nvSpPr>
          <p:spPr bwMode="auto">
            <a:xfrm>
              <a:off x="1381" y="1244"/>
              <a:ext cx="79" cy="32"/>
            </a:xfrm>
            <a:custGeom>
              <a:avLst/>
              <a:gdLst/>
              <a:ahLst/>
              <a:cxnLst>
                <a:cxn ang="0">
                  <a:pos x="27" y="99"/>
                </a:cxn>
                <a:cxn ang="0">
                  <a:pos x="22" y="97"/>
                </a:cxn>
                <a:cxn ang="0">
                  <a:pos x="17" y="96"/>
                </a:cxn>
                <a:cxn ang="0">
                  <a:pos x="12" y="93"/>
                </a:cxn>
                <a:cxn ang="0">
                  <a:pos x="9" y="90"/>
                </a:cxn>
                <a:cxn ang="0">
                  <a:pos x="6" y="86"/>
                </a:cxn>
                <a:cxn ang="0">
                  <a:pos x="2" y="82"/>
                </a:cxn>
                <a:cxn ang="0">
                  <a:pos x="1" y="78"/>
                </a:cxn>
                <a:cxn ang="0">
                  <a:pos x="0" y="73"/>
                </a:cxn>
                <a:cxn ang="0">
                  <a:pos x="0" y="69"/>
                </a:cxn>
                <a:cxn ang="0">
                  <a:pos x="1" y="65"/>
                </a:cxn>
                <a:cxn ang="0">
                  <a:pos x="3" y="60"/>
                </a:cxn>
                <a:cxn ang="0">
                  <a:pos x="5" y="56"/>
                </a:cxn>
                <a:cxn ang="0">
                  <a:pos x="10" y="49"/>
                </a:cxn>
                <a:cxn ang="0">
                  <a:pos x="18" y="41"/>
                </a:cxn>
                <a:cxn ang="0">
                  <a:pos x="25" y="34"/>
                </a:cxn>
                <a:cxn ang="0">
                  <a:pos x="35" y="28"/>
                </a:cxn>
                <a:cxn ang="0">
                  <a:pos x="46" y="23"/>
                </a:cxn>
                <a:cxn ang="0">
                  <a:pos x="57" y="18"/>
                </a:cxn>
                <a:cxn ang="0">
                  <a:pos x="69" y="14"/>
                </a:cxn>
                <a:cxn ang="0">
                  <a:pos x="81" y="10"/>
                </a:cxn>
                <a:cxn ang="0">
                  <a:pos x="92" y="7"/>
                </a:cxn>
                <a:cxn ang="0">
                  <a:pos x="104" y="4"/>
                </a:cxn>
                <a:cxn ang="0">
                  <a:pos x="124" y="1"/>
                </a:cxn>
                <a:cxn ang="0">
                  <a:pos x="140" y="0"/>
                </a:cxn>
                <a:cxn ang="0">
                  <a:pos x="168" y="0"/>
                </a:cxn>
                <a:cxn ang="0">
                  <a:pos x="193" y="1"/>
                </a:cxn>
                <a:cxn ang="0">
                  <a:pos x="219" y="2"/>
                </a:cxn>
                <a:cxn ang="0">
                  <a:pos x="246" y="6"/>
                </a:cxn>
                <a:cxn ang="0">
                  <a:pos x="244" y="11"/>
                </a:cxn>
                <a:cxn ang="0">
                  <a:pos x="241" y="15"/>
                </a:cxn>
                <a:cxn ang="0">
                  <a:pos x="236" y="20"/>
                </a:cxn>
                <a:cxn ang="0">
                  <a:pos x="231" y="26"/>
                </a:cxn>
                <a:cxn ang="0">
                  <a:pos x="215" y="36"/>
                </a:cxn>
                <a:cxn ang="0">
                  <a:pos x="199" y="46"/>
                </a:cxn>
                <a:cxn ang="0">
                  <a:pos x="180" y="55"/>
                </a:cxn>
                <a:cxn ang="0">
                  <a:pos x="162" y="61"/>
                </a:cxn>
                <a:cxn ang="0">
                  <a:pos x="152" y="64"/>
                </a:cxn>
                <a:cxn ang="0">
                  <a:pos x="143" y="66"/>
                </a:cxn>
                <a:cxn ang="0">
                  <a:pos x="134" y="67"/>
                </a:cxn>
                <a:cxn ang="0">
                  <a:pos x="126" y="67"/>
                </a:cxn>
                <a:cxn ang="0">
                  <a:pos x="120" y="67"/>
                </a:cxn>
                <a:cxn ang="0">
                  <a:pos x="110" y="67"/>
                </a:cxn>
                <a:cxn ang="0">
                  <a:pos x="100" y="67"/>
                </a:cxn>
                <a:cxn ang="0">
                  <a:pos x="93" y="67"/>
                </a:cxn>
                <a:cxn ang="0">
                  <a:pos x="88" y="69"/>
                </a:cxn>
                <a:cxn ang="0">
                  <a:pos x="80" y="72"/>
                </a:cxn>
                <a:cxn ang="0">
                  <a:pos x="72" y="77"/>
                </a:cxn>
                <a:cxn ang="0">
                  <a:pos x="63" y="83"/>
                </a:cxn>
                <a:cxn ang="0">
                  <a:pos x="53" y="88"/>
                </a:cxn>
                <a:cxn ang="0">
                  <a:pos x="44" y="93"/>
                </a:cxn>
                <a:cxn ang="0">
                  <a:pos x="35" y="96"/>
                </a:cxn>
                <a:cxn ang="0">
                  <a:pos x="27" y="99"/>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2" name="Freeform 424"/>
            <p:cNvSpPr>
              <a:spLocks/>
            </p:cNvSpPr>
            <p:nvPr/>
          </p:nvSpPr>
          <p:spPr bwMode="auto">
            <a:xfrm>
              <a:off x="1294" y="1248"/>
              <a:ext cx="76" cy="40"/>
            </a:xfrm>
            <a:custGeom>
              <a:avLst/>
              <a:gdLst/>
              <a:ahLst/>
              <a:cxnLst>
                <a:cxn ang="0">
                  <a:pos x="33" y="88"/>
                </a:cxn>
                <a:cxn ang="0">
                  <a:pos x="10" y="78"/>
                </a:cxn>
                <a:cxn ang="0">
                  <a:pos x="0" y="55"/>
                </a:cxn>
                <a:cxn ang="0">
                  <a:pos x="20" y="37"/>
                </a:cxn>
                <a:cxn ang="0">
                  <a:pos x="40" y="37"/>
                </a:cxn>
                <a:cxn ang="0">
                  <a:pos x="61" y="37"/>
                </a:cxn>
                <a:cxn ang="0">
                  <a:pos x="72" y="36"/>
                </a:cxn>
                <a:cxn ang="0">
                  <a:pos x="83" y="33"/>
                </a:cxn>
                <a:cxn ang="0">
                  <a:pos x="104" y="23"/>
                </a:cxn>
                <a:cxn ang="0">
                  <a:pos x="123" y="11"/>
                </a:cxn>
                <a:cxn ang="0">
                  <a:pos x="146" y="0"/>
                </a:cxn>
                <a:cxn ang="0">
                  <a:pos x="161" y="8"/>
                </a:cxn>
                <a:cxn ang="0">
                  <a:pos x="181" y="12"/>
                </a:cxn>
                <a:cxn ang="0">
                  <a:pos x="190" y="10"/>
                </a:cxn>
                <a:cxn ang="0">
                  <a:pos x="201" y="6"/>
                </a:cxn>
                <a:cxn ang="0">
                  <a:pos x="213" y="0"/>
                </a:cxn>
                <a:cxn ang="0">
                  <a:pos x="232" y="6"/>
                </a:cxn>
                <a:cxn ang="0">
                  <a:pos x="228" y="18"/>
                </a:cxn>
                <a:cxn ang="0">
                  <a:pos x="219" y="25"/>
                </a:cxn>
                <a:cxn ang="0">
                  <a:pos x="207" y="30"/>
                </a:cxn>
                <a:cxn ang="0">
                  <a:pos x="201" y="43"/>
                </a:cxn>
                <a:cxn ang="0">
                  <a:pos x="206" y="62"/>
                </a:cxn>
                <a:cxn ang="0">
                  <a:pos x="185" y="85"/>
                </a:cxn>
                <a:cxn ang="0">
                  <a:pos x="157" y="96"/>
                </a:cxn>
                <a:cxn ang="0">
                  <a:pos x="139" y="98"/>
                </a:cxn>
                <a:cxn ang="0">
                  <a:pos x="116" y="100"/>
                </a:cxn>
                <a:cxn ang="0">
                  <a:pos x="96" y="106"/>
                </a:cxn>
                <a:cxn ang="0">
                  <a:pos x="82" y="115"/>
                </a:cxn>
                <a:cxn ang="0">
                  <a:pos x="67" y="122"/>
                </a:cxn>
                <a:cxn ang="0">
                  <a:pos x="58" y="122"/>
                </a:cxn>
                <a:cxn ang="0">
                  <a:pos x="53" y="115"/>
                </a:cxn>
                <a:cxn ang="0">
                  <a:pos x="48" y="100"/>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3" name="Freeform 425"/>
            <p:cNvSpPr>
              <a:spLocks/>
            </p:cNvSpPr>
            <p:nvPr/>
          </p:nvSpPr>
          <p:spPr bwMode="auto">
            <a:xfrm>
              <a:off x="983" y="1236"/>
              <a:ext cx="157" cy="56"/>
            </a:xfrm>
            <a:custGeom>
              <a:avLst/>
              <a:gdLst/>
              <a:ahLst/>
              <a:cxnLst>
                <a:cxn ang="0">
                  <a:pos x="0" y="147"/>
                </a:cxn>
                <a:cxn ang="0">
                  <a:pos x="3" y="156"/>
                </a:cxn>
                <a:cxn ang="0">
                  <a:pos x="9" y="162"/>
                </a:cxn>
                <a:cxn ang="0">
                  <a:pos x="17" y="167"/>
                </a:cxn>
                <a:cxn ang="0">
                  <a:pos x="31" y="170"/>
                </a:cxn>
                <a:cxn ang="0">
                  <a:pos x="51" y="172"/>
                </a:cxn>
                <a:cxn ang="0">
                  <a:pos x="73" y="172"/>
                </a:cxn>
                <a:cxn ang="0">
                  <a:pos x="99" y="167"/>
                </a:cxn>
                <a:cxn ang="0">
                  <a:pos x="139" y="156"/>
                </a:cxn>
                <a:cxn ang="0">
                  <a:pos x="189" y="135"/>
                </a:cxn>
                <a:cxn ang="0">
                  <a:pos x="240" y="113"/>
                </a:cxn>
                <a:cxn ang="0">
                  <a:pos x="287" y="100"/>
                </a:cxn>
                <a:cxn ang="0">
                  <a:pos x="350" y="87"/>
                </a:cxn>
                <a:cxn ang="0">
                  <a:pos x="401" y="75"/>
                </a:cxn>
                <a:cxn ang="0">
                  <a:pos x="434" y="64"/>
                </a:cxn>
                <a:cxn ang="0">
                  <a:pos x="461" y="52"/>
                </a:cxn>
                <a:cxn ang="0">
                  <a:pos x="475" y="42"/>
                </a:cxn>
                <a:cxn ang="0">
                  <a:pos x="482" y="35"/>
                </a:cxn>
                <a:cxn ang="0">
                  <a:pos x="449" y="26"/>
                </a:cxn>
                <a:cxn ang="0">
                  <a:pos x="387" y="16"/>
                </a:cxn>
                <a:cxn ang="0">
                  <a:pos x="331" y="6"/>
                </a:cxn>
                <a:cxn ang="0">
                  <a:pos x="272" y="0"/>
                </a:cxn>
                <a:cxn ang="0">
                  <a:pos x="225" y="0"/>
                </a:cxn>
                <a:cxn ang="0">
                  <a:pos x="203" y="4"/>
                </a:cxn>
                <a:cxn ang="0">
                  <a:pos x="186" y="8"/>
                </a:cxn>
                <a:cxn ang="0">
                  <a:pos x="176" y="6"/>
                </a:cxn>
                <a:cxn ang="0">
                  <a:pos x="169" y="3"/>
                </a:cxn>
                <a:cxn ang="0">
                  <a:pos x="165" y="8"/>
                </a:cxn>
                <a:cxn ang="0">
                  <a:pos x="161" y="24"/>
                </a:cxn>
                <a:cxn ang="0">
                  <a:pos x="154" y="36"/>
                </a:cxn>
                <a:cxn ang="0">
                  <a:pos x="144" y="46"/>
                </a:cxn>
                <a:cxn ang="0">
                  <a:pos x="127" y="58"/>
                </a:cxn>
                <a:cxn ang="0">
                  <a:pos x="97" y="69"/>
                </a:cxn>
                <a:cxn ang="0">
                  <a:pos x="66" y="78"/>
                </a:cxn>
                <a:cxn ang="0">
                  <a:pos x="38" y="88"/>
                </a:cxn>
                <a:cxn ang="0">
                  <a:pos x="19" y="98"/>
                </a:cxn>
                <a:cxn ang="0">
                  <a:pos x="10" y="107"/>
                </a:cxn>
                <a:cxn ang="0">
                  <a:pos x="3" y="119"/>
                </a:cxn>
                <a:cxn ang="0">
                  <a:pos x="0" y="134"/>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4" name="Freeform 426"/>
            <p:cNvSpPr>
              <a:spLocks/>
            </p:cNvSpPr>
            <p:nvPr/>
          </p:nvSpPr>
          <p:spPr bwMode="auto">
            <a:xfrm>
              <a:off x="1043" y="1255"/>
              <a:ext cx="221" cy="79"/>
            </a:xfrm>
            <a:custGeom>
              <a:avLst/>
              <a:gdLst/>
              <a:ahLst/>
              <a:cxnLst>
                <a:cxn ang="0">
                  <a:pos x="317" y="5"/>
                </a:cxn>
                <a:cxn ang="0">
                  <a:pos x="304" y="27"/>
                </a:cxn>
                <a:cxn ang="0">
                  <a:pos x="297" y="41"/>
                </a:cxn>
                <a:cxn ang="0">
                  <a:pos x="299" y="43"/>
                </a:cxn>
                <a:cxn ang="0">
                  <a:pos x="337" y="39"/>
                </a:cxn>
                <a:cxn ang="0">
                  <a:pos x="372" y="19"/>
                </a:cxn>
                <a:cxn ang="0">
                  <a:pos x="379" y="38"/>
                </a:cxn>
                <a:cxn ang="0">
                  <a:pos x="377" y="55"/>
                </a:cxn>
                <a:cxn ang="0">
                  <a:pos x="405" y="69"/>
                </a:cxn>
                <a:cxn ang="0">
                  <a:pos x="511" y="51"/>
                </a:cxn>
                <a:cxn ang="0">
                  <a:pos x="514" y="70"/>
                </a:cxn>
                <a:cxn ang="0">
                  <a:pos x="541" y="63"/>
                </a:cxn>
                <a:cxn ang="0">
                  <a:pos x="557" y="45"/>
                </a:cxn>
                <a:cxn ang="0">
                  <a:pos x="558" y="19"/>
                </a:cxn>
                <a:cxn ang="0">
                  <a:pos x="563" y="8"/>
                </a:cxn>
                <a:cxn ang="0">
                  <a:pos x="579" y="0"/>
                </a:cxn>
                <a:cxn ang="0">
                  <a:pos x="624" y="3"/>
                </a:cxn>
                <a:cxn ang="0">
                  <a:pos x="645" y="0"/>
                </a:cxn>
                <a:cxn ang="0">
                  <a:pos x="657" y="39"/>
                </a:cxn>
                <a:cxn ang="0">
                  <a:pos x="653" y="70"/>
                </a:cxn>
                <a:cxn ang="0">
                  <a:pos x="637" y="101"/>
                </a:cxn>
                <a:cxn ang="0">
                  <a:pos x="618" y="124"/>
                </a:cxn>
                <a:cxn ang="0">
                  <a:pos x="648" y="137"/>
                </a:cxn>
                <a:cxn ang="0">
                  <a:pos x="672" y="145"/>
                </a:cxn>
                <a:cxn ang="0">
                  <a:pos x="684" y="180"/>
                </a:cxn>
                <a:cxn ang="0">
                  <a:pos x="639" y="185"/>
                </a:cxn>
                <a:cxn ang="0">
                  <a:pos x="608" y="181"/>
                </a:cxn>
                <a:cxn ang="0">
                  <a:pos x="574" y="180"/>
                </a:cxn>
                <a:cxn ang="0">
                  <a:pos x="564" y="184"/>
                </a:cxn>
                <a:cxn ang="0">
                  <a:pos x="542" y="200"/>
                </a:cxn>
                <a:cxn ang="0">
                  <a:pos x="524" y="209"/>
                </a:cxn>
                <a:cxn ang="0">
                  <a:pos x="493" y="209"/>
                </a:cxn>
                <a:cxn ang="0">
                  <a:pos x="452" y="204"/>
                </a:cxn>
                <a:cxn ang="0">
                  <a:pos x="422" y="198"/>
                </a:cxn>
                <a:cxn ang="0">
                  <a:pos x="337" y="211"/>
                </a:cxn>
                <a:cxn ang="0">
                  <a:pos x="231" y="230"/>
                </a:cxn>
                <a:cxn ang="0">
                  <a:pos x="169" y="238"/>
                </a:cxn>
                <a:cxn ang="0">
                  <a:pos x="124" y="238"/>
                </a:cxn>
                <a:cxn ang="0">
                  <a:pos x="100" y="228"/>
                </a:cxn>
                <a:cxn ang="0">
                  <a:pos x="67" y="208"/>
                </a:cxn>
                <a:cxn ang="0">
                  <a:pos x="29" y="196"/>
                </a:cxn>
                <a:cxn ang="0">
                  <a:pos x="0" y="173"/>
                </a:cxn>
                <a:cxn ang="0">
                  <a:pos x="64" y="159"/>
                </a:cxn>
                <a:cxn ang="0">
                  <a:pos x="100" y="154"/>
                </a:cxn>
                <a:cxn ang="0">
                  <a:pos x="156" y="160"/>
                </a:cxn>
                <a:cxn ang="0">
                  <a:pos x="201" y="165"/>
                </a:cxn>
                <a:cxn ang="0">
                  <a:pos x="224" y="162"/>
                </a:cxn>
                <a:cxn ang="0">
                  <a:pos x="26" y="136"/>
                </a:cxn>
                <a:cxn ang="0">
                  <a:pos x="52" y="128"/>
                </a:cxn>
                <a:cxn ang="0">
                  <a:pos x="109" y="117"/>
                </a:cxn>
                <a:cxn ang="0">
                  <a:pos x="165" y="108"/>
                </a:cxn>
                <a:cxn ang="0">
                  <a:pos x="187" y="99"/>
                </a:cxn>
                <a:cxn ang="0">
                  <a:pos x="166" y="93"/>
                </a:cxn>
                <a:cxn ang="0">
                  <a:pos x="125" y="98"/>
                </a:cxn>
                <a:cxn ang="0">
                  <a:pos x="71" y="110"/>
                </a:cxn>
                <a:cxn ang="0">
                  <a:pos x="52" y="106"/>
                </a:cxn>
                <a:cxn ang="0">
                  <a:pos x="55" y="90"/>
                </a:cxn>
                <a:cxn ang="0">
                  <a:pos x="54" y="81"/>
                </a:cxn>
                <a:cxn ang="0">
                  <a:pos x="59" y="78"/>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5" name="Freeform 427"/>
            <p:cNvSpPr>
              <a:spLocks/>
            </p:cNvSpPr>
            <p:nvPr/>
          </p:nvSpPr>
          <p:spPr bwMode="auto">
            <a:xfrm>
              <a:off x="1645" y="1643"/>
              <a:ext cx="108" cy="93"/>
            </a:xfrm>
            <a:custGeom>
              <a:avLst/>
              <a:gdLst/>
              <a:ahLst/>
              <a:cxnLst>
                <a:cxn ang="0">
                  <a:pos x="180" y="38"/>
                </a:cxn>
                <a:cxn ang="0">
                  <a:pos x="202" y="24"/>
                </a:cxn>
                <a:cxn ang="0">
                  <a:pos x="226" y="7"/>
                </a:cxn>
                <a:cxn ang="0">
                  <a:pos x="240" y="1"/>
                </a:cxn>
                <a:cxn ang="0">
                  <a:pos x="246" y="1"/>
                </a:cxn>
                <a:cxn ang="0">
                  <a:pos x="245" y="12"/>
                </a:cxn>
                <a:cxn ang="0">
                  <a:pos x="234" y="33"/>
                </a:cxn>
                <a:cxn ang="0">
                  <a:pos x="217" y="55"/>
                </a:cxn>
                <a:cxn ang="0">
                  <a:pos x="202" y="67"/>
                </a:cxn>
                <a:cxn ang="0">
                  <a:pos x="191" y="71"/>
                </a:cxn>
                <a:cxn ang="0">
                  <a:pos x="191" y="73"/>
                </a:cxn>
                <a:cxn ang="0">
                  <a:pos x="201" y="74"/>
                </a:cxn>
                <a:cxn ang="0">
                  <a:pos x="216" y="72"/>
                </a:cxn>
                <a:cxn ang="0">
                  <a:pos x="224" y="77"/>
                </a:cxn>
                <a:cxn ang="0">
                  <a:pos x="217" y="88"/>
                </a:cxn>
                <a:cxn ang="0">
                  <a:pos x="214" y="97"/>
                </a:cxn>
                <a:cxn ang="0">
                  <a:pos x="217" y="105"/>
                </a:cxn>
                <a:cxn ang="0">
                  <a:pos x="249" y="113"/>
                </a:cxn>
                <a:cxn ang="0">
                  <a:pos x="308" y="124"/>
                </a:cxn>
                <a:cxn ang="0">
                  <a:pos x="322" y="131"/>
                </a:cxn>
                <a:cxn ang="0">
                  <a:pos x="315" y="140"/>
                </a:cxn>
                <a:cxn ang="0">
                  <a:pos x="303" y="149"/>
                </a:cxn>
                <a:cxn ang="0">
                  <a:pos x="299" y="154"/>
                </a:cxn>
                <a:cxn ang="0">
                  <a:pos x="302" y="160"/>
                </a:cxn>
                <a:cxn ang="0">
                  <a:pos x="308" y="168"/>
                </a:cxn>
                <a:cxn ang="0">
                  <a:pos x="319" y="176"/>
                </a:cxn>
                <a:cxn ang="0">
                  <a:pos x="329" y="184"/>
                </a:cxn>
                <a:cxn ang="0">
                  <a:pos x="290" y="211"/>
                </a:cxn>
                <a:cxn ang="0">
                  <a:pos x="241" y="241"/>
                </a:cxn>
                <a:cxn ang="0">
                  <a:pos x="207" y="268"/>
                </a:cxn>
                <a:cxn ang="0">
                  <a:pos x="173" y="244"/>
                </a:cxn>
                <a:cxn ang="0">
                  <a:pos x="182" y="243"/>
                </a:cxn>
                <a:cxn ang="0">
                  <a:pos x="189" y="240"/>
                </a:cxn>
                <a:cxn ang="0">
                  <a:pos x="200" y="232"/>
                </a:cxn>
                <a:cxn ang="0">
                  <a:pos x="149" y="232"/>
                </a:cxn>
                <a:cxn ang="0">
                  <a:pos x="101" y="232"/>
                </a:cxn>
                <a:cxn ang="0">
                  <a:pos x="58" y="232"/>
                </a:cxn>
                <a:cxn ang="0">
                  <a:pos x="27" y="232"/>
                </a:cxn>
                <a:cxn ang="0">
                  <a:pos x="11" y="227"/>
                </a:cxn>
                <a:cxn ang="0">
                  <a:pos x="3" y="222"/>
                </a:cxn>
                <a:cxn ang="0">
                  <a:pos x="0" y="213"/>
                </a:cxn>
                <a:cxn ang="0">
                  <a:pos x="4" y="205"/>
                </a:cxn>
                <a:cxn ang="0">
                  <a:pos x="13" y="197"/>
                </a:cxn>
                <a:cxn ang="0">
                  <a:pos x="41" y="179"/>
                </a:cxn>
                <a:cxn ang="0">
                  <a:pos x="73" y="162"/>
                </a:cxn>
                <a:cxn ang="0">
                  <a:pos x="85" y="152"/>
                </a:cxn>
                <a:cxn ang="0">
                  <a:pos x="93" y="145"/>
                </a:cxn>
                <a:cxn ang="0">
                  <a:pos x="106" y="130"/>
                </a:cxn>
                <a:cxn ang="0">
                  <a:pos x="116" y="114"/>
                </a:cxn>
                <a:cxn ang="0">
                  <a:pos x="130" y="79"/>
                </a:cxn>
                <a:cxn ang="0">
                  <a:pos x="138" y="64"/>
                </a:cxn>
                <a:cxn ang="0">
                  <a:pos x="147" y="52"/>
                </a:cxn>
                <a:cxn ang="0">
                  <a:pos x="158" y="43"/>
                </a:cxn>
                <a:cxn ang="0">
                  <a:pos x="173" y="40"/>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6" name="Freeform 428"/>
            <p:cNvSpPr>
              <a:spLocks/>
            </p:cNvSpPr>
            <p:nvPr/>
          </p:nvSpPr>
          <p:spPr bwMode="auto">
            <a:xfrm>
              <a:off x="1102" y="1190"/>
              <a:ext cx="111" cy="27"/>
            </a:xfrm>
            <a:custGeom>
              <a:avLst/>
              <a:gdLst/>
              <a:ahLst/>
              <a:cxnLst>
                <a:cxn ang="0">
                  <a:pos x="106" y="86"/>
                </a:cxn>
                <a:cxn ang="0">
                  <a:pos x="119" y="81"/>
                </a:cxn>
                <a:cxn ang="0">
                  <a:pos x="133" y="76"/>
                </a:cxn>
                <a:cxn ang="0">
                  <a:pos x="148" y="72"/>
                </a:cxn>
                <a:cxn ang="0">
                  <a:pos x="164" y="69"/>
                </a:cxn>
                <a:cxn ang="0">
                  <a:pos x="197" y="63"/>
                </a:cxn>
                <a:cxn ang="0">
                  <a:pos x="231" y="57"/>
                </a:cxn>
                <a:cxn ang="0">
                  <a:pos x="247" y="53"/>
                </a:cxn>
                <a:cxn ang="0">
                  <a:pos x="264" y="50"/>
                </a:cxn>
                <a:cxn ang="0">
                  <a:pos x="279" y="46"/>
                </a:cxn>
                <a:cxn ang="0">
                  <a:pos x="294" y="40"/>
                </a:cxn>
                <a:cxn ang="0">
                  <a:pos x="309" y="35"/>
                </a:cxn>
                <a:cxn ang="0">
                  <a:pos x="322" y="28"/>
                </a:cxn>
                <a:cxn ang="0">
                  <a:pos x="334" y="21"/>
                </a:cxn>
                <a:cxn ang="0">
                  <a:pos x="345" y="13"/>
                </a:cxn>
                <a:cxn ang="0">
                  <a:pos x="335" y="12"/>
                </a:cxn>
                <a:cxn ang="0">
                  <a:pos x="326" y="11"/>
                </a:cxn>
                <a:cxn ang="0">
                  <a:pos x="317" y="9"/>
                </a:cxn>
                <a:cxn ang="0">
                  <a:pos x="309" y="6"/>
                </a:cxn>
                <a:cxn ang="0">
                  <a:pos x="300" y="4"/>
                </a:cxn>
                <a:cxn ang="0">
                  <a:pos x="291" y="2"/>
                </a:cxn>
                <a:cxn ang="0">
                  <a:pos x="281" y="1"/>
                </a:cxn>
                <a:cxn ang="0">
                  <a:pos x="272" y="0"/>
                </a:cxn>
                <a:cxn ang="0">
                  <a:pos x="259" y="1"/>
                </a:cxn>
                <a:cxn ang="0">
                  <a:pos x="245" y="3"/>
                </a:cxn>
                <a:cxn ang="0">
                  <a:pos x="227" y="5"/>
                </a:cxn>
                <a:cxn ang="0">
                  <a:pos x="209" y="9"/>
                </a:cxn>
                <a:cxn ang="0">
                  <a:pos x="168" y="18"/>
                </a:cxn>
                <a:cxn ang="0">
                  <a:pos x="126" y="29"/>
                </a:cxn>
                <a:cxn ang="0">
                  <a:pos x="104" y="36"/>
                </a:cxn>
                <a:cxn ang="0">
                  <a:pos x="85" y="42"/>
                </a:cxn>
                <a:cxn ang="0">
                  <a:pos x="66" y="50"/>
                </a:cxn>
                <a:cxn ang="0">
                  <a:pos x="47" y="58"/>
                </a:cxn>
                <a:cxn ang="0">
                  <a:pos x="32" y="65"/>
                </a:cxn>
                <a:cxn ang="0">
                  <a:pos x="19" y="72"/>
                </a:cxn>
                <a:cxn ang="0">
                  <a:pos x="8" y="79"/>
                </a:cxn>
                <a:cxn ang="0">
                  <a:pos x="0" y="86"/>
                </a:cxn>
                <a:cxn ang="0">
                  <a:pos x="106" y="86"/>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7" name="Freeform 429"/>
            <p:cNvSpPr>
              <a:spLocks/>
            </p:cNvSpPr>
            <p:nvPr/>
          </p:nvSpPr>
          <p:spPr bwMode="auto">
            <a:xfrm>
              <a:off x="1158" y="1199"/>
              <a:ext cx="149" cy="43"/>
            </a:xfrm>
            <a:custGeom>
              <a:avLst/>
              <a:gdLst/>
              <a:ahLst/>
              <a:cxnLst>
                <a:cxn ang="0">
                  <a:pos x="19" y="86"/>
                </a:cxn>
                <a:cxn ang="0">
                  <a:pos x="77" y="81"/>
                </a:cxn>
                <a:cxn ang="0">
                  <a:pos x="103" y="81"/>
                </a:cxn>
                <a:cxn ang="0">
                  <a:pos x="92" y="89"/>
                </a:cxn>
                <a:cxn ang="0">
                  <a:pos x="81" y="100"/>
                </a:cxn>
                <a:cxn ang="0">
                  <a:pos x="73" y="112"/>
                </a:cxn>
                <a:cxn ang="0">
                  <a:pos x="73" y="119"/>
                </a:cxn>
                <a:cxn ang="0">
                  <a:pos x="79" y="124"/>
                </a:cxn>
                <a:cxn ang="0">
                  <a:pos x="92" y="129"/>
                </a:cxn>
                <a:cxn ang="0">
                  <a:pos x="109" y="129"/>
                </a:cxn>
                <a:cxn ang="0">
                  <a:pos x="128" y="127"/>
                </a:cxn>
                <a:cxn ang="0">
                  <a:pos x="157" y="119"/>
                </a:cxn>
                <a:cxn ang="0">
                  <a:pos x="196" y="108"/>
                </a:cxn>
                <a:cxn ang="0">
                  <a:pos x="226" y="101"/>
                </a:cxn>
                <a:cxn ang="0">
                  <a:pos x="248" y="99"/>
                </a:cxn>
                <a:cxn ang="0">
                  <a:pos x="266" y="99"/>
                </a:cxn>
                <a:cxn ang="0">
                  <a:pos x="304" y="99"/>
                </a:cxn>
                <a:cxn ang="0">
                  <a:pos x="333" y="98"/>
                </a:cxn>
                <a:cxn ang="0">
                  <a:pos x="376" y="93"/>
                </a:cxn>
                <a:cxn ang="0">
                  <a:pos x="415" y="83"/>
                </a:cxn>
                <a:cxn ang="0">
                  <a:pos x="449" y="66"/>
                </a:cxn>
                <a:cxn ang="0">
                  <a:pos x="455" y="51"/>
                </a:cxn>
                <a:cxn ang="0">
                  <a:pos x="439" y="48"/>
                </a:cxn>
                <a:cxn ang="0">
                  <a:pos x="413" y="48"/>
                </a:cxn>
                <a:cxn ang="0">
                  <a:pos x="396" y="46"/>
                </a:cxn>
                <a:cxn ang="0">
                  <a:pos x="406" y="36"/>
                </a:cxn>
                <a:cxn ang="0">
                  <a:pos x="413" y="22"/>
                </a:cxn>
                <a:cxn ang="0">
                  <a:pos x="418" y="7"/>
                </a:cxn>
                <a:cxn ang="0">
                  <a:pos x="378" y="0"/>
                </a:cxn>
                <a:cxn ang="0">
                  <a:pos x="360" y="19"/>
                </a:cxn>
                <a:cxn ang="0">
                  <a:pos x="343" y="41"/>
                </a:cxn>
                <a:cxn ang="0">
                  <a:pos x="323" y="59"/>
                </a:cxn>
                <a:cxn ang="0">
                  <a:pos x="312" y="65"/>
                </a:cxn>
                <a:cxn ang="0">
                  <a:pos x="298" y="68"/>
                </a:cxn>
                <a:cxn ang="0">
                  <a:pos x="278" y="66"/>
                </a:cxn>
                <a:cxn ang="0">
                  <a:pos x="262" y="63"/>
                </a:cxn>
                <a:cxn ang="0">
                  <a:pos x="239" y="54"/>
                </a:cxn>
                <a:cxn ang="0">
                  <a:pos x="205" y="31"/>
                </a:cxn>
                <a:cxn ang="0">
                  <a:pos x="180" y="29"/>
                </a:cxn>
                <a:cxn ang="0">
                  <a:pos x="150" y="31"/>
                </a:cxn>
                <a:cxn ang="0">
                  <a:pos x="117" y="37"/>
                </a:cxn>
                <a:cxn ang="0">
                  <a:pos x="85" y="45"/>
                </a:cxn>
                <a:cxn ang="0">
                  <a:pos x="54" y="54"/>
                </a:cxn>
                <a:cxn ang="0">
                  <a:pos x="29" y="65"/>
                </a:cxn>
                <a:cxn ang="0">
                  <a:pos x="9" y="77"/>
                </a:cxn>
                <a:cxn ang="0">
                  <a:pos x="0" y="86"/>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8" name="Freeform 430"/>
            <p:cNvSpPr>
              <a:spLocks/>
            </p:cNvSpPr>
            <p:nvPr/>
          </p:nvSpPr>
          <p:spPr bwMode="auto">
            <a:xfrm>
              <a:off x="1472" y="1205"/>
              <a:ext cx="153" cy="31"/>
            </a:xfrm>
            <a:custGeom>
              <a:avLst/>
              <a:gdLst/>
              <a:ahLst/>
              <a:cxnLst>
                <a:cxn ang="0">
                  <a:pos x="63" y="0"/>
                </a:cxn>
                <a:cxn ang="0">
                  <a:pos x="44" y="0"/>
                </a:cxn>
                <a:cxn ang="0">
                  <a:pos x="24" y="0"/>
                </a:cxn>
                <a:cxn ang="0">
                  <a:pos x="12" y="3"/>
                </a:cxn>
                <a:cxn ang="0">
                  <a:pos x="7" y="8"/>
                </a:cxn>
                <a:cxn ang="0">
                  <a:pos x="7" y="16"/>
                </a:cxn>
                <a:cxn ang="0">
                  <a:pos x="10" y="23"/>
                </a:cxn>
                <a:cxn ang="0">
                  <a:pos x="15" y="32"/>
                </a:cxn>
                <a:cxn ang="0">
                  <a:pos x="14" y="41"/>
                </a:cxn>
                <a:cxn ang="0">
                  <a:pos x="4" y="50"/>
                </a:cxn>
                <a:cxn ang="0">
                  <a:pos x="1" y="57"/>
                </a:cxn>
                <a:cxn ang="0">
                  <a:pos x="2" y="64"/>
                </a:cxn>
                <a:cxn ang="0">
                  <a:pos x="14" y="69"/>
                </a:cxn>
                <a:cxn ang="0">
                  <a:pos x="48" y="76"/>
                </a:cxn>
                <a:cxn ang="0">
                  <a:pos x="109" y="85"/>
                </a:cxn>
                <a:cxn ang="0">
                  <a:pos x="167" y="91"/>
                </a:cxn>
                <a:cxn ang="0">
                  <a:pos x="365" y="92"/>
                </a:cxn>
                <a:cxn ang="0">
                  <a:pos x="374" y="81"/>
                </a:cxn>
                <a:cxn ang="0">
                  <a:pos x="385" y="75"/>
                </a:cxn>
                <a:cxn ang="0">
                  <a:pos x="397" y="73"/>
                </a:cxn>
                <a:cxn ang="0">
                  <a:pos x="411" y="73"/>
                </a:cxn>
                <a:cxn ang="0">
                  <a:pos x="441" y="76"/>
                </a:cxn>
                <a:cxn ang="0">
                  <a:pos x="456" y="76"/>
                </a:cxn>
                <a:cxn ang="0">
                  <a:pos x="472" y="73"/>
                </a:cxn>
                <a:cxn ang="0">
                  <a:pos x="465" y="33"/>
                </a:cxn>
                <a:cxn ang="0">
                  <a:pos x="453" y="26"/>
                </a:cxn>
                <a:cxn ang="0">
                  <a:pos x="443" y="18"/>
                </a:cxn>
                <a:cxn ang="0">
                  <a:pos x="432" y="13"/>
                </a:cxn>
                <a:cxn ang="0">
                  <a:pos x="416" y="12"/>
                </a:cxn>
                <a:cxn ang="0">
                  <a:pos x="396" y="15"/>
                </a:cxn>
                <a:cxn ang="0">
                  <a:pos x="367" y="22"/>
                </a:cxn>
                <a:cxn ang="0">
                  <a:pos x="328" y="33"/>
                </a:cxn>
                <a:cxn ang="0">
                  <a:pos x="298" y="39"/>
                </a:cxn>
                <a:cxn ang="0">
                  <a:pos x="276" y="42"/>
                </a:cxn>
                <a:cxn ang="0">
                  <a:pos x="236" y="42"/>
                </a:cxn>
                <a:cxn ang="0">
                  <a:pos x="191" y="42"/>
                </a:cxn>
                <a:cxn ang="0">
                  <a:pos x="156" y="42"/>
                </a:cxn>
                <a:cxn ang="0">
                  <a:pos x="120" y="42"/>
                </a:cxn>
                <a:cxn ang="0">
                  <a:pos x="91" y="41"/>
                </a:cxn>
                <a:cxn ang="0">
                  <a:pos x="78" y="36"/>
                </a:cxn>
                <a:cxn ang="0">
                  <a:pos x="70" y="27"/>
                </a:cxn>
                <a:cxn ang="0">
                  <a:pos x="67" y="17"/>
                </a:cxn>
                <a:cxn ang="0">
                  <a:pos x="69" y="8"/>
                </a:cxn>
                <a:cxn ang="0">
                  <a:pos x="74" y="2"/>
                </a:cxn>
                <a:cxn ang="0">
                  <a:pos x="74" y="0"/>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9" name="Freeform 431"/>
            <p:cNvSpPr>
              <a:spLocks/>
            </p:cNvSpPr>
            <p:nvPr/>
          </p:nvSpPr>
          <p:spPr bwMode="auto">
            <a:xfrm>
              <a:off x="1513" y="1136"/>
              <a:ext cx="106" cy="45"/>
            </a:xfrm>
            <a:custGeom>
              <a:avLst/>
              <a:gdLst/>
              <a:ahLst/>
              <a:cxnLst>
                <a:cxn ang="0">
                  <a:pos x="145" y="107"/>
                </a:cxn>
                <a:cxn ang="0">
                  <a:pos x="203" y="97"/>
                </a:cxn>
                <a:cxn ang="0">
                  <a:pos x="262" y="84"/>
                </a:cxn>
                <a:cxn ang="0">
                  <a:pos x="300" y="74"/>
                </a:cxn>
                <a:cxn ang="0">
                  <a:pos x="318" y="66"/>
                </a:cxn>
                <a:cxn ang="0">
                  <a:pos x="322" y="56"/>
                </a:cxn>
                <a:cxn ang="0">
                  <a:pos x="312" y="48"/>
                </a:cxn>
                <a:cxn ang="0">
                  <a:pos x="300" y="41"/>
                </a:cxn>
                <a:cxn ang="0">
                  <a:pos x="286" y="37"/>
                </a:cxn>
                <a:cxn ang="0">
                  <a:pos x="263" y="32"/>
                </a:cxn>
                <a:cxn ang="0">
                  <a:pos x="230" y="30"/>
                </a:cxn>
                <a:cxn ang="0">
                  <a:pos x="209" y="30"/>
                </a:cxn>
                <a:cxn ang="0">
                  <a:pos x="202" y="24"/>
                </a:cxn>
                <a:cxn ang="0">
                  <a:pos x="196" y="17"/>
                </a:cxn>
                <a:cxn ang="0">
                  <a:pos x="191" y="9"/>
                </a:cxn>
                <a:cxn ang="0">
                  <a:pos x="180" y="5"/>
                </a:cxn>
                <a:cxn ang="0">
                  <a:pos x="162" y="1"/>
                </a:cxn>
                <a:cxn ang="0">
                  <a:pos x="135" y="1"/>
                </a:cxn>
                <a:cxn ang="0">
                  <a:pos x="87" y="8"/>
                </a:cxn>
                <a:cxn ang="0">
                  <a:pos x="49" y="17"/>
                </a:cxn>
                <a:cxn ang="0">
                  <a:pos x="27" y="26"/>
                </a:cxn>
                <a:cxn ang="0">
                  <a:pos x="11" y="37"/>
                </a:cxn>
                <a:cxn ang="0">
                  <a:pos x="3" y="46"/>
                </a:cxn>
                <a:cxn ang="0">
                  <a:pos x="1" y="52"/>
                </a:cxn>
                <a:cxn ang="0">
                  <a:pos x="34" y="74"/>
                </a:cxn>
                <a:cxn ang="0">
                  <a:pos x="56" y="81"/>
                </a:cxn>
                <a:cxn ang="0">
                  <a:pos x="41" y="90"/>
                </a:cxn>
                <a:cxn ang="0">
                  <a:pos x="38" y="99"/>
                </a:cxn>
                <a:cxn ang="0">
                  <a:pos x="44" y="114"/>
                </a:cxn>
                <a:cxn ang="0">
                  <a:pos x="48" y="128"/>
                </a:cxn>
                <a:cxn ang="0">
                  <a:pos x="55" y="134"/>
                </a:cxn>
                <a:cxn ang="0">
                  <a:pos x="69" y="135"/>
                </a:cxn>
                <a:cxn ang="0">
                  <a:pos x="86" y="131"/>
                </a:cxn>
                <a:cxn ang="0">
                  <a:pos x="101" y="127"/>
                </a:cxn>
                <a:cxn ang="0">
                  <a:pos x="117" y="124"/>
                </a:cxn>
                <a:cxn ang="0">
                  <a:pos x="120" y="11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80" name="Freeform 432"/>
            <p:cNvSpPr>
              <a:spLocks/>
            </p:cNvSpPr>
            <p:nvPr/>
          </p:nvSpPr>
          <p:spPr bwMode="auto">
            <a:xfrm>
              <a:off x="1584" y="1245"/>
              <a:ext cx="51" cy="18"/>
            </a:xfrm>
            <a:custGeom>
              <a:avLst/>
              <a:gdLst/>
              <a:ahLst/>
              <a:cxnLst>
                <a:cxn ang="0">
                  <a:pos x="46" y="53"/>
                </a:cxn>
                <a:cxn ang="0">
                  <a:pos x="40" y="52"/>
                </a:cxn>
                <a:cxn ang="0">
                  <a:pos x="34" y="49"/>
                </a:cxn>
                <a:cxn ang="0">
                  <a:pos x="26" y="45"/>
                </a:cxn>
                <a:cxn ang="0">
                  <a:pos x="18" y="38"/>
                </a:cxn>
                <a:cxn ang="0">
                  <a:pos x="10" y="31"/>
                </a:cxn>
                <a:cxn ang="0">
                  <a:pos x="5" y="24"/>
                </a:cxn>
                <a:cxn ang="0">
                  <a:pos x="3" y="21"/>
                </a:cxn>
                <a:cxn ang="0">
                  <a:pos x="1" y="17"/>
                </a:cxn>
                <a:cxn ang="0">
                  <a:pos x="0" y="13"/>
                </a:cxn>
                <a:cxn ang="0">
                  <a:pos x="0" y="10"/>
                </a:cxn>
                <a:cxn ang="0">
                  <a:pos x="21" y="10"/>
                </a:cxn>
                <a:cxn ang="0">
                  <a:pos x="39" y="10"/>
                </a:cxn>
                <a:cxn ang="0">
                  <a:pos x="52" y="10"/>
                </a:cxn>
                <a:cxn ang="0">
                  <a:pos x="59" y="10"/>
                </a:cxn>
                <a:cxn ang="0">
                  <a:pos x="83" y="6"/>
                </a:cxn>
                <a:cxn ang="0">
                  <a:pos x="117" y="0"/>
                </a:cxn>
                <a:cxn ang="0">
                  <a:pos x="125" y="0"/>
                </a:cxn>
                <a:cxn ang="0">
                  <a:pos x="132" y="0"/>
                </a:cxn>
                <a:cxn ang="0">
                  <a:pos x="140" y="0"/>
                </a:cxn>
                <a:cxn ang="0">
                  <a:pos x="147" y="2"/>
                </a:cxn>
                <a:cxn ang="0">
                  <a:pos x="151" y="5"/>
                </a:cxn>
                <a:cxn ang="0">
                  <a:pos x="155" y="9"/>
                </a:cxn>
                <a:cxn ang="0">
                  <a:pos x="158" y="15"/>
                </a:cxn>
                <a:cxn ang="0">
                  <a:pos x="159" y="22"/>
                </a:cxn>
                <a:cxn ang="0">
                  <a:pos x="158" y="30"/>
                </a:cxn>
                <a:cxn ang="0">
                  <a:pos x="155" y="37"/>
                </a:cxn>
                <a:cxn ang="0">
                  <a:pos x="151" y="44"/>
                </a:cxn>
                <a:cxn ang="0">
                  <a:pos x="146" y="48"/>
                </a:cxn>
                <a:cxn ang="0">
                  <a:pos x="139" y="52"/>
                </a:cxn>
                <a:cxn ang="0">
                  <a:pos x="132" y="54"/>
                </a:cxn>
                <a:cxn ang="0">
                  <a:pos x="124" y="55"/>
                </a:cxn>
                <a:cxn ang="0">
                  <a:pos x="115" y="56"/>
                </a:cxn>
                <a:cxn ang="0">
                  <a:pos x="77" y="55"/>
                </a:cxn>
                <a:cxn ang="0">
                  <a:pos x="46" y="53"/>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81" name="Freeform 433"/>
            <p:cNvSpPr>
              <a:spLocks/>
            </p:cNvSpPr>
            <p:nvPr/>
          </p:nvSpPr>
          <p:spPr bwMode="auto">
            <a:xfrm>
              <a:off x="534" y="1280"/>
              <a:ext cx="1205" cy="539"/>
            </a:xfrm>
            <a:custGeom>
              <a:avLst/>
              <a:gdLst/>
              <a:ahLst/>
              <a:cxnLst>
                <a:cxn ang="0">
                  <a:pos x="2931" y="1362"/>
                </a:cxn>
                <a:cxn ang="0">
                  <a:pos x="2556" y="1522"/>
                </a:cxn>
                <a:cxn ang="0">
                  <a:pos x="2312" y="1592"/>
                </a:cxn>
                <a:cxn ang="0">
                  <a:pos x="2294" y="1634"/>
                </a:cxn>
                <a:cxn ang="0">
                  <a:pos x="2177" y="1607"/>
                </a:cxn>
                <a:cxn ang="0">
                  <a:pos x="2279" y="1512"/>
                </a:cxn>
                <a:cxn ang="0">
                  <a:pos x="2166" y="1416"/>
                </a:cxn>
                <a:cxn ang="0">
                  <a:pos x="2094" y="1295"/>
                </a:cxn>
                <a:cxn ang="0">
                  <a:pos x="1947" y="1317"/>
                </a:cxn>
                <a:cxn ang="0">
                  <a:pos x="1771" y="1281"/>
                </a:cxn>
                <a:cxn ang="0">
                  <a:pos x="261" y="1235"/>
                </a:cxn>
                <a:cxn ang="0">
                  <a:pos x="127" y="1125"/>
                </a:cxn>
                <a:cxn ang="0">
                  <a:pos x="151" y="1040"/>
                </a:cxn>
                <a:cxn ang="0">
                  <a:pos x="147" y="927"/>
                </a:cxn>
                <a:cxn ang="0">
                  <a:pos x="259" y="859"/>
                </a:cxn>
                <a:cxn ang="0">
                  <a:pos x="250" y="747"/>
                </a:cxn>
                <a:cxn ang="0">
                  <a:pos x="128" y="665"/>
                </a:cxn>
                <a:cxn ang="0">
                  <a:pos x="602" y="114"/>
                </a:cxn>
                <a:cxn ang="0">
                  <a:pos x="1146" y="105"/>
                </a:cxn>
                <a:cxn ang="0">
                  <a:pos x="1296" y="117"/>
                </a:cxn>
                <a:cxn ang="0">
                  <a:pos x="1641" y="166"/>
                </a:cxn>
                <a:cxn ang="0">
                  <a:pos x="1771" y="206"/>
                </a:cxn>
                <a:cxn ang="0">
                  <a:pos x="2076" y="193"/>
                </a:cxn>
                <a:cxn ang="0">
                  <a:pos x="2286" y="216"/>
                </a:cxn>
                <a:cxn ang="0">
                  <a:pos x="2365" y="216"/>
                </a:cxn>
                <a:cxn ang="0">
                  <a:pos x="2518" y="123"/>
                </a:cxn>
                <a:cxn ang="0">
                  <a:pos x="2587" y="2"/>
                </a:cxn>
                <a:cxn ang="0">
                  <a:pos x="2644" y="105"/>
                </a:cxn>
                <a:cxn ang="0">
                  <a:pos x="2664" y="166"/>
                </a:cxn>
                <a:cxn ang="0">
                  <a:pos x="2716" y="196"/>
                </a:cxn>
                <a:cxn ang="0">
                  <a:pos x="2891" y="121"/>
                </a:cxn>
                <a:cxn ang="0">
                  <a:pos x="3036" y="135"/>
                </a:cxn>
                <a:cxn ang="0">
                  <a:pos x="2883" y="271"/>
                </a:cxn>
                <a:cxn ang="0">
                  <a:pos x="2790" y="289"/>
                </a:cxn>
                <a:cxn ang="0">
                  <a:pos x="2569" y="304"/>
                </a:cxn>
                <a:cxn ang="0">
                  <a:pos x="2501" y="402"/>
                </a:cxn>
                <a:cxn ang="0">
                  <a:pos x="2333" y="471"/>
                </a:cxn>
                <a:cxn ang="0">
                  <a:pos x="2087" y="625"/>
                </a:cxn>
                <a:cxn ang="0">
                  <a:pos x="2106" y="793"/>
                </a:cxn>
                <a:cxn ang="0">
                  <a:pos x="2360" y="907"/>
                </a:cxn>
                <a:cxn ang="0">
                  <a:pos x="2443" y="1059"/>
                </a:cxn>
                <a:cxn ang="0">
                  <a:pos x="2614" y="987"/>
                </a:cxn>
                <a:cxn ang="0">
                  <a:pos x="2848" y="785"/>
                </a:cxn>
                <a:cxn ang="0">
                  <a:pos x="2896" y="597"/>
                </a:cxn>
                <a:cxn ang="0">
                  <a:pos x="3156" y="500"/>
                </a:cxn>
                <a:cxn ang="0">
                  <a:pos x="3276" y="592"/>
                </a:cxn>
                <a:cxn ang="0">
                  <a:pos x="3226" y="736"/>
                </a:cxn>
                <a:cxn ang="0">
                  <a:pos x="3492" y="613"/>
                </a:cxn>
                <a:cxn ang="0">
                  <a:pos x="3545" y="774"/>
                </a:cxn>
                <a:cxn ang="0">
                  <a:pos x="3662" y="924"/>
                </a:cxn>
                <a:cxn ang="0">
                  <a:pos x="3616" y="961"/>
                </a:cxn>
                <a:cxn ang="0">
                  <a:pos x="3694" y="1028"/>
                </a:cxn>
                <a:cxn ang="0">
                  <a:pos x="3556" y="1108"/>
                </a:cxn>
                <a:cxn ang="0">
                  <a:pos x="3151" y="1168"/>
                </a:cxn>
                <a:cxn ang="0">
                  <a:pos x="2853" y="1335"/>
                </a:cxn>
                <a:cxn ang="0">
                  <a:pos x="2905" y="1337"/>
                </a:cxn>
                <a:cxn ang="0">
                  <a:pos x="3216" y="1256"/>
                </a:cxn>
                <a:cxn ang="0">
                  <a:pos x="3066" y="1298"/>
                </a:cxn>
                <a:cxn ang="0">
                  <a:pos x="3138" y="1391"/>
                </a:cxn>
                <a:cxn ang="0">
                  <a:pos x="3248" y="1473"/>
                </a:cxn>
                <a:cxn ang="0">
                  <a:pos x="3018" y="1564"/>
                </a:cxn>
                <a:cxn ang="0">
                  <a:pos x="3189" y="1466"/>
                </a:cxn>
                <a:cxn ang="0">
                  <a:pos x="3016" y="1484"/>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482" name="Freeform 434"/>
          <p:cNvSpPr>
            <a:spLocks/>
          </p:cNvSpPr>
          <p:nvPr>
            <p:custDataLst>
              <p:tags r:id="rId275"/>
            </p:custDataLst>
          </p:nvPr>
        </p:nvSpPr>
        <p:spPr bwMode="auto">
          <a:xfrm>
            <a:off x="4757738" y="3541713"/>
            <a:ext cx="127000" cy="158750"/>
          </a:xfrm>
          <a:custGeom>
            <a:avLst/>
            <a:gdLst/>
            <a:ahLst/>
            <a:cxnLst>
              <a:cxn ang="0">
                <a:pos x="265" y="10"/>
              </a:cxn>
              <a:cxn ang="0">
                <a:pos x="276" y="37"/>
              </a:cxn>
              <a:cxn ang="0">
                <a:pos x="286" y="91"/>
              </a:cxn>
              <a:cxn ang="0">
                <a:pos x="292" y="144"/>
              </a:cxn>
              <a:cxn ang="0">
                <a:pos x="291" y="161"/>
              </a:cxn>
              <a:cxn ang="0">
                <a:pos x="286" y="179"/>
              </a:cxn>
              <a:cxn ang="0">
                <a:pos x="269" y="206"/>
              </a:cxn>
              <a:cxn ang="0">
                <a:pos x="231" y="185"/>
              </a:cxn>
              <a:cxn ang="0">
                <a:pos x="165" y="258"/>
              </a:cxn>
              <a:cxn ang="0">
                <a:pos x="132" y="278"/>
              </a:cxn>
              <a:cxn ang="0">
                <a:pos x="59" y="296"/>
              </a:cxn>
              <a:cxn ang="0">
                <a:pos x="32" y="308"/>
              </a:cxn>
              <a:cxn ang="0">
                <a:pos x="6" y="308"/>
              </a:cxn>
              <a:cxn ang="0">
                <a:pos x="9" y="297"/>
              </a:cxn>
              <a:cxn ang="0">
                <a:pos x="11" y="286"/>
              </a:cxn>
              <a:cxn ang="0">
                <a:pos x="7" y="265"/>
              </a:cxn>
              <a:cxn ang="0">
                <a:pos x="2" y="246"/>
              </a:cxn>
              <a:cxn ang="0">
                <a:pos x="0" y="228"/>
              </a:cxn>
              <a:cxn ang="0">
                <a:pos x="3" y="205"/>
              </a:cxn>
              <a:cxn ang="0">
                <a:pos x="12" y="188"/>
              </a:cxn>
              <a:cxn ang="0">
                <a:pos x="26" y="174"/>
              </a:cxn>
              <a:cxn ang="0">
                <a:pos x="42" y="161"/>
              </a:cxn>
              <a:cxn ang="0">
                <a:pos x="77" y="135"/>
              </a:cxn>
              <a:cxn ang="0">
                <a:pos x="93" y="119"/>
              </a:cxn>
              <a:cxn ang="0">
                <a:pos x="105" y="98"/>
              </a:cxn>
              <a:cxn ang="0">
                <a:pos x="98" y="96"/>
              </a:cxn>
              <a:cxn ang="0">
                <a:pos x="92" y="91"/>
              </a:cxn>
              <a:cxn ang="0">
                <a:pos x="82" y="73"/>
              </a:cxn>
              <a:cxn ang="0">
                <a:pos x="74" y="50"/>
              </a:cxn>
              <a:cxn ang="0">
                <a:pos x="72" y="24"/>
              </a:cxn>
              <a:cxn ang="0">
                <a:pos x="90" y="19"/>
              </a:cxn>
              <a:cxn ang="0">
                <a:pos x="105" y="20"/>
              </a:cxn>
              <a:cxn ang="0">
                <a:pos x="132" y="24"/>
              </a:cxn>
              <a:cxn ang="0">
                <a:pos x="169" y="21"/>
              </a:cxn>
              <a:cxn ang="0">
                <a:pos x="210" y="12"/>
              </a:cxn>
              <a:cxn ang="0">
                <a:pos x="259" y="0"/>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83" name="Freeform 435"/>
          <p:cNvSpPr>
            <a:spLocks/>
          </p:cNvSpPr>
          <p:nvPr>
            <p:custDataLst>
              <p:tags r:id="rId276"/>
            </p:custDataLst>
          </p:nvPr>
        </p:nvSpPr>
        <p:spPr bwMode="auto">
          <a:xfrm>
            <a:off x="4864100" y="3692525"/>
            <a:ext cx="6350" cy="57150"/>
          </a:xfrm>
          <a:custGeom>
            <a:avLst/>
            <a:gdLst/>
            <a:ahLst/>
            <a:cxnLst>
              <a:cxn ang="0">
                <a:pos x="11" y="0"/>
              </a:cxn>
              <a:cxn ang="0">
                <a:pos x="13" y="3"/>
              </a:cxn>
              <a:cxn ang="0">
                <a:pos x="14" y="7"/>
              </a:cxn>
              <a:cxn ang="0">
                <a:pos x="0" y="7"/>
              </a:cxn>
              <a:cxn ang="0">
                <a:pos x="11" y="0"/>
              </a:cxn>
            </a:cxnLst>
            <a:rect l="0" t="0" r="r" b="b"/>
            <a:pathLst>
              <a:path w="14" h="7">
                <a:moveTo>
                  <a:pt x="11" y="0"/>
                </a:moveTo>
                <a:lnTo>
                  <a:pt x="13" y="3"/>
                </a:lnTo>
                <a:lnTo>
                  <a:pt x="14" y="7"/>
                </a:lnTo>
                <a:lnTo>
                  <a:pt x="0" y="7"/>
                </a:lnTo>
                <a:lnTo>
                  <a:pt x="11"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84" name="Freeform 436"/>
          <p:cNvSpPr>
            <a:spLocks/>
          </p:cNvSpPr>
          <p:nvPr>
            <p:custDataLst>
              <p:tags r:id="rId277"/>
            </p:custDataLst>
          </p:nvPr>
        </p:nvSpPr>
        <p:spPr bwMode="auto">
          <a:xfrm>
            <a:off x="4354513" y="2928938"/>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85" name="Freeform 437"/>
          <p:cNvSpPr>
            <a:spLocks/>
          </p:cNvSpPr>
          <p:nvPr>
            <p:custDataLst>
              <p:tags r:id="rId278"/>
            </p:custDataLst>
          </p:nvPr>
        </p:nvSpPr>
        <p:spPr bwMode="auto">
          <a:xfrm>
            <a:off x="4030663" y="2311400"/>
            <a:ext cx="15875" cy="57150"/>
          </a:xfrm>
          <a:custGeom>
            <a:avLst/>
            <a:gdLst/>
            <a:ahLst/>
            <a:cxnLst>
              <a:cxn ang="0">
                <a:pos x="26" y="0"/>
              </a:cxn>
              <a:cxn ang="0">
                <a:pos x="0" y="18"/>
              </a:cxn>
              <a:cxn ang="0">
                <a:pos x="23" y="36"/>
              </a:cxn>
              <a:cxn ang="0">
                <a:pos x="45" y="15"/>
              </a:cxn>
              <a:cxn ang="0">
                <a:pos x="26" y="0"/>
              </a:cxn>
            </a:cxnLst>
            <a:rect l="0" t="0" r="r" b="b"/>
            <a:pathLst>
              <a:path w="45" h="36">
                <a:moveTo>
                  <a:pt x="26" y="0"/>
                </a:moveTo>
                <a:lnTo>
                  <a:pt x="0" y="18"/>
                </a:lnTo>
                <a:lnTo>
                  <a:pt x="23" y="36"/>
                </a:lnTo>
                <a:lnTo>
                  <a:pt x="45" y="15"/>
                </a:lnTo>
                <a:lnTo>
                  <a:pt x="26" y="0"/>
                </a:lnTo>
                <a:close/>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15" name="Group 438"/>
          <p:cNvGrpSpPr>
            <a:grpSpLocks/>
          </p:cNvGrpSpPr>
          <p:nvPr>
            <p:custDataLst>
              <p:tags r:id="rId279"/>
            </p:custDataLst>
          </p:nvPr>
        </p:nvGrpSpPr>
        <p:grpSpPr bwMode="auto">
          <a:xfrm>
            <a:off x="2330450" y="4371975"/>
            <a:ext cx="384175" cy="1031875"/>
            <a:chOff x="1589" y="3126"/>
            <a:chExt cx="290" cy="657"/>
          </a:xfrm>
          <a:solidFill>
            <a:schemeClr val="accent5">
              <a:lumMod val="60000"/>
              <a:lumOff val="40000"/>
            </a:schemeClr>
          </a:solidFill>
        </p:grpSpPr>
        <p:sp>
          <p:nvSpPr>
            <p:cNvPr id="2487" name="Freeform 439"/>
            <p:cNvSpPr>
              <a:spLocks/>
            </p:cNvSpPr>
            <p:nvPr/>
          </p:nvSpPr>
          <p:spPr bwMode="auto">
            <a:xfrm>
              <a:off x="1748" y="3531"/>
              <a:ext cx="15" cy="17"/>
            </a:xfrm>
            <a:custGeom>
              <a:avLst/>
              <a:gdLst/>
              <a:ahLst/>
              <a:cxnLst>
                <a:cxn ang="0">
                  <a:pos x="46" y="12"/>
                </a:cxn>
                <a:cxn ang="0">
                  <a:pos x="19" y="0"/>
                </a:cxn>
                <a:cxn ang="0">
                  <a:pos x="13" y="5"/>
                </a:cxn>
                <a:cxn ang="0">
                  <a:pos x="7" y="9"/>
                </a:cxn>
                <a:cxn ang="0">
                  <a:pos x="4" y="12"/>
                </a:cxn>
                <a:cxn ang="0">
                  <a:pos x="2" y="14"/>
                </a:cxn>
                <a:cxn ang="0">
                  <a:pos x="0" y="16"/>
                </a:cxn>
                <a:cxn ang="0">
                  <a:pos x="0" y="19"/>
                </a:cxn>
                <a:cxn ang="0">
                  <a:pos x="0" y="24"/>
                </a:cxn>
                <a:cxn ang="0">
                  <a:pos x="2" y="29"/>
                </a:cxn>
                <a:cxn ang="0">
                  <a:pos x="4" y="36"/>
                </a:cxn>
                <a:cxn ang="0">
                  <a:pos x="7" y="41"/>
                </a:cxn>
                <a:cxn ang="0">
                  <a:pos x="10" y="46"/>
                </a:cxn>
                <a:cxn ang="0">
                  <a:pos x="13" y="49"/>
                </a:cxn>
                <a:cxn ang="0">
                  <a:pos x="15" y="50"/>
                </a:cxn>
                <a:cxn ang="0">
                  <a:pos x="16" y="51"/>
                </a:cxn>
                <a:cxn ang="0">
                  <a:pos x="18" y="51"/>
                </a:cxn>
                <a:cxn ang="0">
                  <a:pos x="19" y="50"/>
                </a:cxn>
                <a:cxn ang="0">
                  <a:pos x="35" y="50"/>
                </a:cxn>
                <a:cxn ang="0">
                  <a:pos x="46" y="50"/>
                </a:cxn>
                <a:cxn ang="0">
                  <a:pos x="46" y="37"/>
                </a:cxn>
                <a:cxn ang="0">
                  <a:pos x="46" y="26"/>
                </a:cxn>
                <a:cxn ang="0">
                  <a:pos x="46" y="18"/>
                </a:cxn>
                <a:cxn ang="0">
                  <a:pos x="46" y="12"/>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488" name="Freeform 440"/>
            <p:cNvSpPr>
              <a:spLocks/>
            </p:cNvSpPr>
            <p:nvPr/>
          </p:nvSpPr>
          <p:spPr bwMode="auto">
            <a:xfrm>
              <a:off x="1759" y="3730"/>
              <a:ext cx="63" cy="53"/>
            </a:xfrm>
            <a:custGeom>
              <a:avLst/>
              <a:gdLst/>
              <a:ahLst/>
              <a:cxnLst>
                <a:cxn ang="0">
                  <a:pos x="0" y="0"/>
                </a:cxn>
                <a:cxn ang="0">
                  <a:pos x="0" y="14"/>
                </a:cxn>
                <a:cxn ang="0">
                  <a:pos x="2" y="26"/>
                </a:cxn>
                <a:cxn ang="0">
                  <a:pos x="4" y="38"/>
                </a:cxn>
                <a:cxn ang="0">
                  <a:pos x="7" y="50"/>
                </a:cxn>
                <a:cxn ang="0">
                  <a:pos x="11" y="61"/>
                </a:cxn>
                <a:cxn ang="0">
                  <a:pos x="15" y="71"/>
                </a:cxn>
                <a:cxn ang="0">
                  <a:pos x="21" y="81"/>
                </a:cxn>
                <a:cxn ang="0">
                  <a:pos x="25" y="90"/>
                </a:cxn>
                <a:cxn ang="0">
                  <a:pos x="47" y="122"/>
                </a:cxn>
                <a:cxn ang="0">
                  <a:pos x="66" y="148"/>
                </a:cxn>
                <a:cxn ang="0">
                  <a:pos x="72" y="151"/>
                </a:cxn>
                <a:cxn ang="0">
                  <a:pos x="79" y="153"/>
                </a:cxn>
                <a:cxn ang="0">
                  <a:pos x="85" y="155"/>
                </a:cxn>
                <a:cxn ang="0">
                  <a:pos x="92" y="156"/>
                </a:cxn>
                <a:cxn ang="0">
                  <a:pos x="105" y="158"/>
                </a:cxn>
                <a:cxn ang="0">
                  <a:pos x="119" y="158"/>
                </a:cxn>
                <a:cxn ang="0">
                  <a:pos x="152" y="155"/>
                </a:cxn>
                <a:cxn ang="0">
                  <a:pos x="192" y="154"/>
                </a:cxn>
                <a:cxn ang="0">
                  <a:pos x="184" y="153"/>
                </a:cxn>
                <a:cxn ang="0">
                  <a:pos x="176" y="152"/>
                </a:cxn>
                <a:cxn ang="0">
                  <a:pos x="168" y="151"/>
                </a:cxn>
                <a:cxn ang="0">
                  <a:pos x="160" y="149"/>
                </a:cxn>
                <a:cxn ang="0">
                  <a:pos x="145" y="144"/>
                </a:cxn>
                <a:cxn ang="0">
                  <a:pos x="129" y="138"/>
                </a:cxn>
                <a:cxn ang="0">
                  <a:pos x="115" y="130"/>
                </a:cxn>
                <a:cxn ang="0">
                  <a:pos x="101" y="120"/>
                </a:cxn>
                <a:cxn ang="0">
                  <a:pos x="87" y="110"/>
                </a:cxn>
                <a:cxn ang="0">
                  <a:pos x="75" y="98"/>
                </a:cxn>
                <a:cxn ang="0">
                  <a:pos x="63" y="87"/>
                </a:cxn>
                <a:cxn ang="0">
                  <a:pos x="52" y="75"/>
                </a:cxn>
                <a:cxn ang="0">
                  <a:pos x="42" y="63"/>
                </a:cxn>
                <a:cxn ang="0">
                  <a:pos x="35" y="50"/>
                </a:cxn>
                <a:cxn ang="0">
                  <a:pos x="27" y="38"/>
                </a:cxn>
                <a:cxn ang="0">
                  <a:pos x="21" y="26"/>
                </a:cxn>
                <a:cxn ang="0">
                  <a:pos x="16" y="16"/>
                </a:cxn>
                <a:cxn ang="0">
                  <a:pos x="13" y="6"/>
                </a:cxn>
                <a:cxn ang="0">
                  <a:pos x="0" y="0"/>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489" name="Freeform 441"/>
            <p:cNvSpPr>
              <a:spLocks/>
            </p:cNvSpPr>
            <p:nvPr/>
          </p:nvSpPr>
          <p:spPr bwMode="auto">
            <a:xfrm>
              <a:off x="1589" y="3126"/>
              <a:ext cx="290" cy="606"/>
            </a:xfrm>
            <a:custGeom>
              <a:avLst/>
              <a:gdLst/>
              <a:ahLst/>
              <a:cxnLst>
                <a:cxn ang="0">
                  <a:pos x="772" y="415"/>
                </a:cxn>
                <a:cxn ang="0">
                  <a:pos x="873" y="342"/>
                </a:cxn>
                <a:cxn ang="0">
                  <a:pos x="884" y="232"/>
                </a:cxn>
                <a:cxn ang="0">
                  <a:pos x="840" y="192"/>
                </a:cxn>
                <a:cxn ang="0">
                  <a:pos x="841" y="262"/>
                </a:cxn>
                <a:cxn ang="0">
                  <a:pos x="774" y="328"/>
                </a:cxn>
                <a:cxn ang="0">
                  <a:pos x="667" y="331"/>
                </a:cxn>
                <a:cxn ang="0">
                  <a:pos x="625" y="290"/>
                </a:cxn>
                <a:cxn ang="0">
                  <a:pos x="658" y="215"/>
                </a:cxn>
                <a:cxn ang="0">
                  <a:pos x="544" y="148"/>
                </a:cxn>
                <a:cxn ang="0">
                  <a:pos x="425" y="87"/>
                </a:cxn>
                <a:cxn ang="0">
                  <a:pos x="373" y="10"/>
                </a:cxn>
                <a:cxn ang="0">
                  <a:pos x="286" y="22"/>
                </a:cxn>
                <a:cxn ang="0">
                  <a:pos x="234" y="24"/>
                </a:cxn>
                <a:cxn ang="0">
                  <a:pos x="171" y="8"/>
                </a:cxn>
                <a:cxn ang="0">
                  <a:pos x="98" y="54"/>
                </a:cxn>
                <a:cxn ang="0">
                  <a:pos x="67" y="116"/>
                </a:cxn>
                <a:cxn ang="0">
                  <a:pos x="27" y="179"/>
                </a:cxn>
                <a:cxn ang="0">
                  <a:pos x="55" y="251"/>
                </a:cxn>
                <a:cxn ang="0">
                  <a:pos x="51" y="319"/>
                </a:cxn>
                <a:cxn ang="0">
                  <a:pos x="0" y="432"/>
                </a:cxn>
                <a:cxn ang="0">
                  <a:pos x="12" y="609"/>
                </a:cxn>
                <a:cxn ang="0">
                  <a:pos x="76" y="696"/>
                </a:cxn>
                <a:cxn ang="0">
                  <a:pos x="60" y="753"/>
                </a:cxn>
                <a:cxn ang="0">
                  <a:pos x="60" y="808"/>
                </a:cxn>
                <a:cxn ang="0">
                  <a:pos x="81" y="850"/>
                </a:cxn>
                <a:cxn ang="0">
                  <a:pos x="53" y="900"/>
                </a:cxn>
                <a:cxn ang="0">
                  <a:pos x="82" y="983"/>
                </a:cxn>
                <a:cxn ang="0">
                  <a:pos x="81" y="1055"/>
                </a:cxn>
                <a:cxn ang="0">
                  <a:pos x="78" y="1152"/>
                </a:cxn>
                <a:cxn ang="0">
                  <a:pos x="137" y="1265"/>
                </a:cxn>
                <a:cxn ang="0">
                  <a:pos x="198" y="1394"/>
                </a:cxn>
                <a:cxn ang="0">
                  <a:pos x="217" y="1463"/>
                </a:cxn>
                <a:cxn ang="0">
                  <a:pos x="230" y="1526"/>
                </a:cxn>
                <a:cxn ang="0">
                  <a:pos x="213" y="1590"/>
                </a:cxn>
                <a:cxn ang="0">
                  <a:pos x="201" y="1644"/>
                </a:cxn>
                <a:cxn ang="0">
                  <a:pos x="228" y="1718"/>
                </a:cxn>
                <a:cxn ang="0">
                  <a:pos x="311" y="1772"/>
                </a:cxn>
                <a:cxn ang="0">
                  <a:pos x="392" y="1798"/>
                </a:cxn>
                <a:cxn ang="0">
                  <a:pos x="451" y="1786"/>
                </a:cxn>
                <a:cxn ang="0">
                  <a:pos x="454" y="1703"/>
                </a:cxn>
                <a:cxn ang="0">
                  <a:pos x="470" y="1612"/>
                </a:cxn>
                <a:cxn ang="0">
                  <a:pos x="495" y="1509"/>
                </a:cxn>
                <a:cxn ang="0">
                  <a:pos x="420" y="1486"/>
                </a:cxn>
                <a:cxn ang="0">
                  <a:pos x="401" y="1430"/>
                </a:cxn>
                <a:cxn ang="0">
                  <a:pos x="453" y="1395"/>
                </a:cxn>
                <a:cxn ang="0">
                  <a:pos x="484" y="1332"/>
                </a:cxn>
                <a:cxn ang="0">
                  <a:pos x="455" y="1224"/>
                </a:cxn>
                <a:cxn ang="0">
                  <a:pos x="425" y="1141"/>
                </a:cxn>
                <a:cxn ang="0">
                  <a:pos x="518" y="1166"/>
                </a:cxn>
                <a:cxn ang="0">
                  <a:pos x="568" y="1151"/>
                </a:cxn>
                <a:cxn ang="0">
                  <a:pos x="558" y="1078"/>
                </a:cxn>
                <a:cxn ang="0">
                  <a:pos x="565" y="1030"/>
                </a:cxn>
                <a:cxn ang="0">
                  <a:pos x="676" y="1023"/>
                </a:cxn>
                <a:cxn ang="0">
                  <a:pos x="795" y="973"/>
                </a:cxn>
                <a:cxn ang="0">
                  <a:pos x="816" y="882"/>
                </a:cxn>
                <a:cxn ang="0">
                  <a:pos x="781" y="852"/>
                </a:cxn>
                <a:cxn ang="0">
                  <a:pos x="758" y="810"/>
                </a:cxn>
                <a:cxn ang="0">
                  <a:pos x="692" y="752"/>
                </a:cxn>
                <a:cxn ang="0">
                  <a:pos x="701" y="532"/>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grpSp>
      <p:sp>
        <p:nvSpPr>
          <p:cNvPr id="2490" name="Freeform 442"/>
          <p:cNvSpPr>
            <a:spLocks/>
          </p:cNvSpPr>
          <p:nvPr>
            <p:custDataLst>
              <p:tags r:id="rId280"/>
            </p:custDataLst>
          </p:nvPr>
        </p:nvSpPr>
        <p:spPr bwMode="auto">
          <a:xfrm>
            <a:off x="5040313" y="2324100"/>
            <a:ext cx="123825" cy="109538"/>
          </a:xfrm>
          <a:custGeom>
            <a:avLst/>
            <a:gdLst/>
            <a:ahLst/>
            <a:cxnLst>
              <a:cxn ang="0">
                <a:pos x="33" y="87"/>
              </a:cxn>
              <a:cxn ang="0">
                <a:pos x="59" y="142"/>
              </a:cxn>
              <a:cxn ang="0">
                <a:pos x="59" y="179"/>
              </a:cxn>
              <a:cxn ang="0">
                <a:pos x="102" y="196"/>
              </a:cxn>
              <a:cxn ang="0">
                <a:pos x="122" y="202"/>
              </a:cxn>
              <a:cxn ang="0">
                <a:pos x="139" y="204"/>
              </a:cxn>
              <a:cxn ang="0">
                <a:pos x="146" y="201"/>
              </a:cxn>
              <a:cxn ang="0">
                <a:pos x="151" y="194"/>
              </a:cxn>
              <a:cxn ang="0">
                <a:pos x="160" y="172"/>
              </a:cxn>
              <a:cxn ang="0">
                <a:pos x="172" y="149"/>
              </a:cxn>
              <a:cxn ang="0">
                <a:pos x="181" y="141"/>
              </a:cxn>
              <a:cxn ang="0">
                <a:pos x="192" y="136"/>
              </a:cxn>
              <a:cxn ang="0">
                <a:pos x="209" y="138"/>
              </a:cxn>
              <a:cxn ang="0">
                <a:pos x="220" y="142"/>
              </a:cxn>
              <a:cxn ang="0">
                <a:pos x="228" y="148"/>
              </a:cxn>
              <a:cxn ang="0">
                <a:pos x="231" y="154"/>
              </a:cxn>
              <a:cxn ang="0">
                <a:pos x="234" y="164"/>
              </a:cxn>
              <a:cxn ang="0">
                <a:pos x="231" y="167"/>
              </a:cxn>
              <a:cxn ang="0">
                <a:pos x="234" y="153"/>
              </a:cxn>
              <a:cxn ang="0">
                <a:pos x="238" y="140"/>
              </a:cxn>
              <a:cxn ang="0">
                <a:pos x="245" y="117"/>
              </a:cxn>
              <a:cxn ang="0">
                <a:pos x="254" y="115"/>
              </a:cxn>
              <a:cxn ang="0">
                <a:pos x="264" y="110"/>
              </a:cxn>
              <a:cxn ang="0">
                <a:pos x="279" y="99"/>
              </a:cxn>
              <a:cxn ang="0">
                <a:pos x="252" y="75"/>
              </a:cxn>
              <a:cxn ang="0">
                <a:pos x="227" y="58"/>
              </a:cxn>
              <a:cxn ang="0">
                <a:pos x="204" y="44"/>
              </a:cxn>
              <a:cxn ang="0">
                <a:pos x="185" y="31"/>
              </a:cxn>
              <a:cxn ang="0">
                <a:pos x="146" y="68"/>
              </a:cxn>
              <a:cxn ang="0">
                <a:pos x="79" y="25"/>
              </a:cxn>
              <a:cxn ang="0">
                <a:pos x="52" y="12"/>
              </a:cxn>
              <a:cxn ang="0">
                <a:pos x="46" y="62"/>
              </a:cxn>
              <a:cxn ang="0">
                <a:pos x="0" y="56"/>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1" name="Freeform 443"/>
          <p:cNvSpPr>
            <a:spLocks/>
          </p:cNvSpPr>
          <p:nvPr>
            <p:custDataLst>
              <p:tags r:id="rId281"/>
            </p:custDataLst>
          </p:nvPr>
        </p:nvSpPr>
        <p:spPr bwMode="auto">
          <a:xfrm>
            <a:off x="4506913" y="1897063"/>
            <a:ext cx="209550" cy="150812"/>
          </a:xfrm>
          <a:custGeom>
            <a:avLst/>
            <a:gdLst/>
            <a:ahLst/>
            <a:cxnLst>
              <a:cxn ang="0">
                <a:pos x="252" y="20"/>
              </a:cxn>
              <a:cxn ang="0">
                <a:pos x="300" y="44"/>
              </a:cxn>
              <a:cxn ang="0">
                <a:pos x="372" y="44"/>
              </a:cxn>
              <a:cxn ang="0">
                <a:pos x="425" y="131"/>
              </a:cxn>
              <a:cxn ang="0">
                <a:pos x="485" y="167"/>
              </a:cxn>
              <a:cxn ang="0">
                <a:pos x="412" y="173"/>
              </a:cxn>
              <a:cxn ang="0">
                <a:pos x="433" y="210"/>
              </a:cxn>
              <a:cxn ang="0">
                <a:pos x="392" y="241"/>
              </a:cxn>
              <a:cxn ang="0">
                <a:pos x="385" y="291"/>
              </a:cxn>
              <a:cxn ang="0">
                <a:pos x="285" y="266"/>
              </a:cxn>
              <a:cxn ang="0">
                <a:pos x="173" y="254"/>
              </a:cxn>
              <a:cxn ang="0">
                <a:pos x="60" y="266"/>
              </a:cxn>
              <a:cxn ang="0">
                <a:pos x="15" y="271"/>
              </a:cxn>
              <a:cxn ang="0">
                <a:pos x="8" y="257"/>
              </a:cxn>
              <a:cxn ang="0">
                <a:pos x="3" y="244"/>
              </a:cxn>
              <a:cxn ang="0">
                <a:pos x="0" y="229"/>
              </a:cxn>
              <a:cxn ang="0">
                <a:pos x="5" y="219"/>
              </a:cxn>
              <a:cxn ang="0">
                <a:pos x="14" y="207"/>
              </a:cxn>
              <a:cxn ang="0">
                <a:pos x="23" y="189"/>
              </a:cxn>
              <a:cxn ang="0">
                <a:pos x="31" y="166"/>
              </a:cxn>
              <a:cxn ang="0">
                <a:pos x="41" y="137"/>
              </a:cxn>
              <a:cxn ang="0">
                <a:pos x="48" y="126"/>
              </a:cxn>
              <a:cxn ang="0">
                <a:pos x="60" y="119"/>
              </a:cxn>
              <a:cxn ang="0">
                <a:pos x="87" y="111"/>
              </a:cxn>
              <a:cxn ang="0">
                <a:pos x="89" y="106"/>
              </a:cxn>
              <a:cxn ang="0">
                <a:pos x="94" y="100"/>
              </a:cxn>
              <a:cxn ang="0">
                <a:pos x="101" y="95"/>
              </a:cxn>
              <a:cxn ang="0">
                <a:pos x="106" y="93"/>
              </a:cxn>
              <a:cxn ang="0">
                <a:pos x="106" y="76"/>
              </a:cxn>
              <a:cxn ang="0">
                <a:pos x="109" y="70"/>
              </a:cxn>
              <a:cxn ang="0">
                <a:pos x="113" y="67"/>
              </a:cxn>
              <a:cxn ang="0">
                <a:pos x="122" y="69"/>
              </a:cxn>
              <a:cxn ang="0">
                <a:pos x="128" y="69"/>
              </a:cxn>
              <a:cxn ang="0">
                <a:pos x="132" y="66"/>
              </a:cxn>
              <a:cxn ang="0">
                <a:pos x="134" y="56"/>
              </a:cxn>
              <a:cxn ang="0">
                <a:pos x="139" y="44"/>
              </a:cxn>
              <a:cxn ang="0">
                <a:pos x="144" y="39"/>
              </a:cxn>
              <a:cxn ang="0">
                <a:pos x="213" y="0"/>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2" name="Freeform 444"/>
          <p:cNvSpPr>
            <a:spLocks/>
          </p:cNvSpPr>
          <p:nvPr>
            <p:custDataLst>
              <p:tags r:id="rId282"/>
            </p:custDataLst>
          </p:nvPr>
        </p:nvSpPr>
        <p:spPr bwMode="auto">
          <a:xfrm>
            <a:off x="4364038" y="2228850"/>
            <a:ext cx="82550" cy="87313"/>
          </a:xfrm>
          <a:custGeom>
            <a:avLst/>
            <a:gdLst/>
            <a:ahLst/>
            <a:cxnLst>
              <a:cxn ang="0">
                <a:pos x="86" y="147"/>
              </a:cxn>
              <a:cxn ang="0">
                <a:pos x="83" y="136"/>
              </a:cxn>
              <a:cxn ang="0">
                <a:pos x="78" y="127"/>
              </a:cxn>
              <a:cxn ang="0">
                <a:pos x="74" y="118"/>
              </a:cxn>
              <a:cxn ang="0">
                <a:pos x="70" y="110"/>
              </a:cxn>
              <a:cxn ang="0">
                <a:pos x="60" y="95"/>
              </a:cxn>
              <a:cxn ang="0">
                <a:pos x="49" y="82"/>
              </a:cxn>
              <a:cxn ang="0">
                <a:pos x="37" y="70"/>
              </a:cxn>
              <a:cxn ang="0">
                <a:pos x="25" y="56"/>
              </a:cxn>
              <a:cxn ang="0">
                <a:pos x="13" y="38"/>
              </a:cxn>
              <a:cxn ang="0">
                <a:pos x="0" y="18"/>
              </a:cxn>
              <a:cxn ang="0">
                <a:pos x="0" y="0"/>
              </a:cxn>
              <a:cxn ang="0">
                <a:pos x="7" y="2"/>
              </a:cxn>
              <a:cxn ang="0">
                <a:pos x="14" y="3"/>
              </a:cxn>
              <a:cxn ang="0">
                <a:pos x="20" y="4"/>
              </a:cxn>
              <a:cxn ang="0">
                <a:pos x="27" y="4"/>
              </a:cxn>
              <a:cxn ang="0">
                <a:pos x="33" y="4"/>
              </a:cxn>
              <a:cxn ang="0">
                <a:pos x="40" y="3"/>
              </a:cxn>
              <a:cxn ang="0">
                <a:pos x="47" y="2"/>
              </a:cxn>
              <a:cxn ang="0">
                <a:pos x="53" y="0"/>
              </a:cxn>
              <a:cxn ang="0">
                <a:pos x="140" y="12"/>
              </a:cxn>
              <a:cxn ang="0">
                <a:pos x="186" y="91"/>
              </a:cxn>
              <a:cxn ang="0">
                <a:pos x="171" y="112"/>
              </a:cxn>
              <a:cxn ang="0">
                <a:pos x="155" y="129"/>
              </a:cxn>
              <a:cxn ang="0">
                <a:pos x="149" y="137"/>
              </a:cxn>
              <a:cxn ang="0">
                <a:pos x="144" y="145"/>
              </a:cxn>
              <a:cxn ang="0">
                <a:pos x="142" y="150"/>
              </a:cxn>
              <a:cxn ang="0">
                <a:pos x="141" y="156"/>
              </a:cxn>
              <a:cxn ang="0">
                <a:pos x="140" y="161"/>
              </a:cxn>
              <a:cxn ang="0">
                <a:pos x="140" y="166"/>
              </a:cxn>
              <a:cxn ang="0">
                <a:pos x="86" y="147"/>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3" name="Freeform 445"/>
          <p:cNvSpPr>
            <a:spLocks/>
          </p:cNvSpPr>
          <p:nvPr>
            <p:custDataLst>
              <p:tags r:id="rId283"/>
            </p:custDataLst>
          </p:nvPr>
        </p:nvSpPr>
        <p:spPr bwMode="auto">
          <a:xfrm>
            <a:off x="2728913" y="366553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4" name="Freeform 446"/>
          <p:cNvSpPr>
            <a:spLocks/>
          </p:cNvSpPr>
          <p:nvPr>
            <p:custDataLst>
              <p:tags r:id="rId284"/>
            </p:custDataLst>
          </p:nvPr>
        </p:nvSpPr>
        <p:spPr bwMode="auto">
          <a:xfrm>
            <a:off x="4522788" y="2263775"/>
            <a:ext cx="133350" cy="96838"/>
          </a:xfrm>
          <a:custGeom>
            <a:avLst/>
            <a:gdLst/>
            <a:ahLst/>
            <a:cxnLst>
              <a:cxn ang="0">
                <a:pos x="79" y="38"/>
              </a:cxn>
              <a:cxn ang="0">
                <a:pos x="115" y="26"/>
              </a:cxn>
              <a:cxn ang="0">
                <a:pos x="148" y="14"/>
              </a:cxn>
              <a:cxn ang="0">
                <a:pos x="178" y="4"/>
              </a:cxn>
              <a:cxn ang="0">
                <a:pos x="211" y="0"/>
              </a:cxn>
              <a:cxn ang="0">
                <a:pos x="236" y="2"/>
              </a:cxn>
              <a:cxn ang="0">
                <a:pos x="256" y="6"/>
              </a:cxn>
              <a:cxn ang="0">
                <a:pos x="292" y="12"/>
              </a:cxn>
              <a:cxn ang="0">
                <a:pos x="287" y="28"/>
              </a:cxn>
              <a:cxn ang="0">
                <a:pos x="278" y="42"/>
              </a:cxn>
              <a:cxn ang="0">
                <a:pos x="269" y="53"/>
              </a:cxn>
              <a:cxn ang="0">
                <a:pos x="265" y="62"/>
              </a:cxn>
              <a:cxn ang="0">
                <a:pos x="266" y="66"/>
              </a:cxn>
              <a:cxn ang="0">
                <a:pos x="271" y="71"/>
              </a:cxn>
              <a:cxn ang="0">
                <a:pos x="285" y="79"/>
              </a:cxn>
              <a:cxn ang="0">
                <a:pos x="311" y="93"/>
              </a:cxn>
              <a:cxn ang="0">
                <a:pos x="287" y="107"/>
              </a:cxn>
              <a:cxn ang="0">
                <a:pos x="281" y="115"/>
              </a:cxn>
              <a:cxn ang="0">
                <a:pos x="278" y="129"/>
              </a:cxn>
              <a:cxn ang="0">
                <a:pos x="252" y="136"/>
              </a:cxn>
              <a:cxn ang="0">
                <a:pos x="211" y="148"/>
              </a:cxn>
              <a:cxn ang="0">
                <a:pos x="191" y="168"/>
              </a:cxn>
              <a:cxn ang="0">
                <a:pos x="178" y="176"/>
              </a:cxn>
              <a:cxn ang="0">
                <a:pos x="165" y="179"/>
              </a:cxn>
              <a:cxn ang="0">
                <a:pos x="151" y="175"/>
              </a:cxn>
              <a:cxn ang="0">
                <a:pos x="137" y="167"/>
              </a:cxn>
              <a:cxn ang="0">
                <a:pos x="120" y="158"/>
              </a:cxn>
              <a:cxn ang="0">
                <a:pos x="98" y="155"/>
              </a:cxn>
              <a:cxn ang="0">
                <a:pos x="66" y="155"/>
              </a:cxn>
              <a:cxn ang="0">
                <a:pos x="51" y="157"/>
              </a:cxn>
              <a:cxn ang="0">
                <a:pos x="39" y="161"/>
              </a:cxn>
              <a:cxn ang="0">
                <a:pos x="36" y="142"/>
              </a:cxn>
              <a:cxn ang="0">
                <a:pos x="32" y="123"/>
              </a:cxn>
              <a:cxn ang="0">
                <a:pos x="21" y="128"/>
              </a:cxn>
              <a:cxn ang="0">
                <a:pos x="13" y="129"/>
              </a:cxn>
              <a:cxn ang="0">
                <a:pos x="7" y="126"/>
              </a:cxn>
              <a:cxn ang="0">
                <a:pos x="3" y="121"/>
              </a:cxn>
              <a:cxn ang="0">
                <a:pos x="0" y="105"/>
              </a:cxn>
              <a:cxn ang="0">
                <a:pos x="0" y="87"/>
              </a:cxn>
              <a:cxn ang="0">
                <a:pos x="3" y="82"/>
              </a:cxn>
              <a:cxn ang="0">
                <a:pos x="13" y="78"/>
              </a:cxn>
              <a:cxn ang="0">
                <a:pos x="21" y="72"/>
              </a:cxn>
              <a:cxn ang="0">
                <a:pos x="25" y="68"/>
              </a:cxn>
              <a:cxn ang="0">
                <a:pos x="26" y="62"/>
              </a:cxn>
              <a:cxn ang="0">
                <a:pos x="24" y="51"/>
              </a:cxn>
              <a:cxn ang="0">
                <a:pos x="19" y="43"/>
              </a:cxn>
              <a:cxn ang="0">
                <a:pos x="8" y="29"/>
              </a:cxn>
              <a:cxn ang="0">
                <a:pos x="1" y="18"/>
              </a:cxn>
              <a:cxn ang="0">
                <a:pos x="1" y="13"/>
              </a:cxn>
              <a:cxn ang="0">
                <a:pos x="6" y="6"/>
              </a:cxn>
              <a:cxn ang="0">
                <a:pos x="0" y="6"/>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5" name="Freeform 447"/>
          <p:cNvSpPr>
            <a:spLocks/>
          </p:cNvSpPr>
          <p:nvPr>
            <p:custDataLst>
              <p:tags r:id="rId285"/>
            </p:custDataLst>
          </p:nvPr>
        </p:nvSpPr>
        <p:spPr bwMode="auto">
          <a:xfrm>
            <a:off x="3878263" y="3190875"/>
            <a:ext cx="177800" cy="165100"/>
          </a:xfrm>
          <a:custGeom>
            <a:avLst/>
            <a:gdLst/>
            <a:ahLst/>
            <a:cxnLst>
              <a:cxn ang="0">
                <a:pos x="6" y="260"/>
              </a:cxn>
              <a:cxn ang="0">
                <a:pos x="13" y="237"/>
              </a:cxn>
              <a:cxn ang="0">
                <a:pos x="17" y="202"/>
              </a:cxn>
              <a:cxn ang="0">
                <a:pos x="23" y="173"/>
              </a:cxn>
              <a:cxn ang="0">
                <a:pos x="32" y="162"/>
              </a:cxn>
              <a:cxn ang="0">
                <a:pos x="48" y="150"/>
              </a:cxn>
              <a:cxn ang="0">
                <a:pos x="72" y="141"/>
              </a:cxn>
              <a:cxn ang="0">
                <a:pos x="93" y="134"/>
              </a:cxn>
              <a:cxn ang="0">
                <a:pos x="104" y="125"/>
              </a:cxn>
              <a:cxn ang="0">
                <a:pos x="113" y="114"/>
              </a:cxn>
              <a:cxn ang="0">
                <a:pos x="123" y="93"/>
              </a:cxn>
              <a:cxn ang="0">
                <a:pos x="136" y="69"/>
              </a:cxn>
              <a:cxn ang="0">
                <a:pos x="147" y="55"/>
              </a:cxn>
              <a:cxn ang="0">
                <a:pos x="155" y="51"/>
              </a:cxn>
              <a:cxn ang="0">
                <a:pos x="170" y="51"/>
              </a:cxn>
              <a:cxn ang="0">
                <a:pos x="189" y="48"/>
              </a:cxn>
              <a:cxn ang="0">
                <a:pos x="213" y="35"/>
              </a:cxn>
              <a:cxn ang="0">
                <a:pos x="237" y="20"/>
              </a:cxn>
              <a:cxn ang="0">
                <a:pos x="257" y="11"/>
              </a:cxn>
              <a:cxn ang="0">
                <a:pos x="282" y="4"/>
              </a:cxn>
              <a:cxn ang="0">
                <a:pos x="314" y="0"/>
              </a:cxn>
              <a:cxn ang="0">
                <a:pos x="332" y="14"/>
              </a:cxn>
              <a:cxn ang="0">
                <a:pos x="337" y="34"/>
              </a:cxn>
              <a:cxn ang="0">
                <a:pos x="343" y="50"/>
              </a:cxn>
              <a:cxn ang="0">
                <a:pos x="352" y="62"/>
              </a:cxn>
              <a:cxn ang="0">
                <a:pos x="368" y="74"/>
              </a:cxn>
              <a:cxn ang="0">
                <a:pos x="382" y="85"/>
              </a:cxn>
              <a:cxn ang="0">
                <a:pos x="390" y="93"/>
              </a:cxn>
              <a:cxn ang="0">
                <a:pos x="396" y="115"/>
              </a:cxn>
              <a:cxn ang="0">
                <a:pos x="398" y="143"/>
              </a:cxn>
              <a:cxn ang="0">
                <a:pos x="398" y="170"/>
              </a:cxn>
              <a:cxn ang="0">
                <a:pos x="402" y="196"/>
              </a:cxn>
              <a:cxn ang="0">
                <a:pos x="398" y="217"/>
              </a:cxn>
              <a:cxn ang="0">
                <a:pos x="382" y="226"/>
              </a:cxn>
              <a:cxn ang="0">
                <a:pos x="365" y="241"/>
              </a:cxn>
              <a:cxn ang="0">
                <a:pos x="363" y="237"/>
              </a:cxn>
              <a:cxn ang="0">
                <a:pos x="358" y="233"/>
              </a:cxn>
              <a:cxn ang="0">
                <a:pos x="342" y="227"/>
              </a:cxn>
              <a:cxn ang="0">
                <a:pos x="319" y="223"/>
              </a:cxn>
              <a:cxn ang="0">
                <a:pos x="152" y="241"/>
              </a:cxn>
              <a:cxn ang="0">
                <a:pos x="150" y="257"/>
              </a:cxn>
              <a:cxn ang="0">
                <a:pos x="150" y="274"/>
              </a:cxn>
              <a:cxn ang="0">
                <a:pos x="152" y="314"/>
              </a:cxn>
              <a:cxn ang="0">
                <a:pos x="139" y="312"/>
              </a:cxn>
              <a:cxn ang="0">
                <a:pos x="126" y="305"/>
              </a:cxn>
              <a:cxn ang="0">
                <a:pos x="100" y="290"/>
              </a:cxn>
              <a:cxn ang="0">
                <a:pos x="89" y="307"/>
              </a:cxn>
              <a:cxn ang="0">
                <a:pos x="82" y="312"/>
              </a:cxn>
              <a:cxn ang="0">
                <a:pos x="73" y="314"/>
              </a:cxn>
              <a:cxn ang="0">
                <a:pos x="60" y="311"/>
              </a:cxn>
              <a:cxn ang="0">
                <a:pos x="47" y="302"/>
              </a:cxn>
              <a:cxn ang="0">
                <a:pos x="28" y="291"/>
              </a:cxn>
              <a:cxn ang="0">
                <a:pos x="0" y="284"/>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6" name="Freeform 448"/>
          <p:cNvSpPr>
            <a:spLocks/>
          </p:cNvSpPr>
          <p:nvPr>
            <p:custDataLst>
              <p:tags r:id="rId286"/>
            </p:custDataLst>
          </p:nvPr>
        </p:nvSpPr>
        <p:spPr bwMode="auto">
          <a:xfrm>
            <a:off x="4225925" y="3259138"/>
            <a:ext cx="193675" cy="349250"/>
          </a:xfrm>
          <a:custGeom>
            <a:avLst/>
            <a:gdLst/>
            <a:ahLst/>
            <a:cxnLst>
              <a:cxn ang="0">
                <a:pos x="335" y="36"/>
              </a:cxn>
              <a:cxn ang="0">
                <a:pos x="321" y="98"/>
              </a:cxn>
              <a:cxn ang="0">
                <a:pos x="277" y="162"/>
              </a:cxn>
              <a:cxn ang="0">
                <a:pos x="253" y="219"/>
              </a:cxn>
              <a:cxn ang="0">
                <a:pos x="232" y="272"/>
              </a:cxn>
              <a:cxn ang="0">
                <a:pos x="209" y="329"/>
              </a:cxn>
              <a:cxn ang="0">
                <a:pos x="196" y="362"/>
              </a:cxn>
              <a:cxn ang="0">
                <a:pos x="180" y="380"/>
              </a:cxn>
              <a:cxn ang="0">
                <a:pos x="167" y="390"/>
              </a:cxn>
              <a:cxn ang="0">
                <a:pos x="141" y="382"/>
              </a:cxn>
              <a:cxn ang="0">
                <a:pos x="121" y="370"/>
              </a:cxn>
              <a:cxn ang="0">
                <a:pos x="94" y="367"/>
              </a:cxn>
              <a:cxn ang="0">
                <a:pos x="64" y="380"/>
              </a:cxn>
              <a:cxn ang="0">
                <a:pos x="44" y="403"/>
              </a:cxn>
              <a:cxn ang="0">
                <a:pos x="21" y="454"/>
              </a:cxn>
              <a:cxn ang="0">
                <a:pos x="7" y="482"/>
              </a:cxn>
              <a:cxn ang="0">
                <a:pos x="1" y="500"/>
              </a:cxn>
              <a:cxn ang="0">
                <a:pos x="8" y="517"/>
              </a:cxn>
              <a:cxn ang="0">
                <a:pos x="20" y="526"/>
              </a:cxn>
              <a:cxn ang="0">
                <a:pos x="55" y="526"/>
              </a:cxn>
              <a:cxn ang="0">
                <a:pos x="71" y="548"/>
              </a:cxn>
              <a:cxn ang="0">
                <a:pos x="73" y="590"/>
              </a:cxn>
              <a:cxn ang="0">
                <a:pos x="67" y="630"/>
              </a:cxn>
              <a:cxn ang="0">
                <a:pos x="433" y="661"/>
              </a:cxn>
              <a:cxn ang="0">
                <a:pos x="442" y="582"/>
              </a:cxn>
              <a:cxn ang="0">
                <a:pos x="415" y="568"/>
              </a:cxn>
              <a:cxn ang="0">
                <a:pos x="373" y="557"/>
              </a:cxn>
              <a:cxn ang="0">
                <a:pos x="353" y="549"/>
              </a:cxn>
              <a:cxn ang="0">
                <a:pos x="340" y="537"/>
              </a:cxn>
              <a:cxn ang="0">
                <a:pos x="333" y="515"/>
              </a:cxn>
              <a:cxn ang="0">
                <a:pos x="333" y="464"/>
              </a:cxn>
              <a:cxn ang="0">
                <a:pos x="337" y="428"/>
              </a:cxn>
              <a:cxn ang="0">
                <a:pos x="351" y="397"/>
              </a:cxn>
              <a:cxn ang="0">
                <a:pos x="373" y="364"/>
              </a:cxn>
              <a:cxn ang="0">
                <a:pos x="392" y="330"/>
              </a:cxn>
              <a:cxn ang="0">
                <a:pos x="399" y="297"/>
              </a:cxn>
              <a:cxn ang="0">
                <a:pos x="389" y="267"/>
              </a:cxn>
              <a:cxn ang="0">
                <a:pos x="373" y="246"/>
              </a:cxn>
              <a:cxn ang="0">
                <a:pos x="343" y="217"/>
              </a:cxn>
              <a:cxn ang="0">
                <a:pos x="333" y="192"/>
              </a:cxn>
              <a:cxn ang="0">
                <a:pos x="335" y="173"/>
              </a:cxn>
              <a:cxn ang="0">
                <a:pos x="353" y="164"/>
              </a:cxn>
              <a:cxn ang="0">
                <a:pos x="406" y="162"/>
              </a:cxn>
              <a:cxn ang="0">
                <a:pos x="395" y="151"/>
              </a:cxn>
              <a:cxn ang="0">
                <a:pos x="379" y="117"/>
              </a:cxn>
              <a:cxn ang="0">
                <a:pos x="371" y="73"/>
              </a:cxn>
              <a:cxn ang="0">
                <a:pos x="373" y="45"/>
              </a:cxn>
              <a:cxn ang="0">
                <a:pos x="367" y="11"/>
              </a:cxn>
              <a:cxn ang="0">
                <a:pos x="347" y="0"/>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7" name="Freeform 449"/>
          <p:cNvSpPr>
            <a:spLocks/>
          </p:cNvSpPr>
          <p:nvPr>
            <p:custDataLst>
              <p:tags r:id="rId287"/>
            </p:custDataLst>
          </p:nvPr>
        </p:nvSpPr>
        <p:spPr bwMode="auto">
          <a:xfrm>
            <a:off x="6677025" y="3017838"/>
            <a:ext cx="55563" cy="57150"/>
          </a:xfrm>
          <a:custGeom>
            <a:avLst/>
            <a:gdLst/>
            <a:ahLst/>
            <a:cxnLst>
              <a:cxn ang="0">
                <a:pos x="0" y="56"/>
              </a:cxn>
              <a:cxn ang="0">
                <a:pos x="4" y="49"/>
              </a:cxn>
              <a:cxn ang="0">
                <a:pos x="10" y="41"/>
              </a:cxn>
              <a:cxn ang="0">
                <a:pos x="16" y="33"/>
              </a:cxn>
              <a:cxn ang="0">
                <a:pos x="24" y="25"/>
              </a:cxn>
              <a:cxn ang="0">
                <a:pos x="37" y="11"/>
              </a:cxn>
              <a:cxn ang="0">
                <a:pos x="47" y="0"/>
              </a:cxn>
              <a:cxn ang="0">
                <a:pos x="113" y="0"/>
              </a:cxn>
              <a:cxn ang="0">
                <a:pos x="114" y="4"/>
              </a:cxn>
              <a:cxn ang="0">
                <a:pos x="115" y="8"/>
              </a:cxn>
              <a:cxn ang="0">
                <a:pos x="117" y="12"/>
              </a:cxn>
              <a:cxn ang="0">
                <a:pos x="119" y="14"/>
              </a:cxn>
              <a:cxn ang="0">
                <a:pos x="124" y="20"/>
              </a:cxn>
              <a:cxn ang="0">
                <a:pos x="126" y="24"/>
              </a:cxn>
              <a:cxn ang="0">
                <a:pos x="126" y="32"/>
              </a:cxn>
              <a:cxn ang="0">
                <a:pos x="125" y="41"/>
              </a:cxn>
              <a:cxn ang="0">
                <a:pos x="124" y="48"/>
              </a:cxn>
              <a:cxn ang="0">
                <a:pos x="122" y="55"/>
              </a:cxn>
              <a:cxn ang="0">
                <a:pos x="119" y="62"/>
              </a:cxn>
              <a:cxn ang="0">
                <a:pos x="116" y="69"/>
              </a:cxn>
              <a:cxn ang="0">
                <a:pos x="112" y="75"/>
              </a:cxn>
              <a:cxn ang="0">
                <a:pos x="108" y="81"/>
              </a:cxn>
              <a:cxn ang="0">
                <a:pos x="104" y="86"/>
              </a:cxn>
              <a:cxn ang="0">
                <a:pos x="99" y="90"/>
              </a:cxn>
              <a:cxn ang="0">
                <a:pos x="93" y="94"/>
              </a:cxn>
              <a:cxn ang="0">
                <a:pos x="88" y="99"/>
              </a:cxn>
              <a:cxn ang="0">
                <a:pos x="81" y="101"/>
              </a:cxn>
              <a:cxn ang="0">
                <a:pos x="74" y="103"/>
              </a:cxn>
              <a:cxn ang="0">
                <a:pos x="67" y="105"/>
              </a:cxn>
              <a:cxn ang="0">
                <a:pos x="60" y="105"/>
              </a:cxn>
              <a:cxn ang="0">
                <a:pos x="48" y="104"/>
              </a:cxn>
              <a:cxn ang="0">
                <a:pos x="38" y="102"/>
              </a:cxn>
              <a:cxn ang="0">
                <a:pos x="31" y="98"/>
              </a:cxn>
              <a:cxn ang="0">
                <a:pos x="24" y="92"/>
              </a:cxn>
              <a:cxn ang="0">
                <a:pos x="20" y="86"/>
              </a:cxn>
              <a:cxn ang="0">
                <a:pos x="16" y="78"/>
              </a:cxn>
              <a:cxn ang="0">
                <a:pos x="14" y="70"/>
              </a:cxn>
              <a:cxn ang="0">
                <a:pos x="13" y="62"/>
              </a:cxn>
              <a:cxn ang="0">
                <a:pos x="0" y="56"/>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8" name="Freeform 450"/>
          <p:cNvSpPr>
            <a:spLocks/>
          </p:cNvSpPr>
          <p:nvPr>
            <p:custDataLst>
              <p:tags r:id="rId288"/>
            </p:custDataLst>
          </p:nvPr>
        </p:nvSpPr>
        <p:spPr bwMode="auto">
          <a:xfrm>
            <a:off x="2032000" y="3281363"/>
            <a:ext cx="298450" cy="523875"/>
          </a:xfrm>
          <a:custGeom>
            <a:avLst/>
            <a:gdLst/>
            <a:ahLst/>
            <a:cxnLst>
              <a:cxn ang="0">
                <a:pos x="671" y="573"/>
              </a:cxn>
              <a:cxn ang="0">
                <a:pos x="680" y="550"/>
              </a:cxn>
              <a:cxn ang="0">
                <a:pos x="671" y="491"/>
              </a:cxn>
              <a:cxn ang="0">
                <a:pos x="659" y="423"/>
              </a:cxn>
              <a:cxn ang="0">
                <a:pos x="678" y="389"/>
              </a:cxn>
              <a:cxn ang="0">
                <a:pos x="557" y="361"/>
              </a:cxn>
              <a:cxn ang="0">
                <a:pos x="533" y="326"/>
              </a:cxn>
              <a:cxn ang="0">
                <a:pos x="462" y="310"/>
              </a:cxn>
              <a:cxn ang="0">
                <a:pos x="402" y="270"/>
              </a:cxn>
              <a:cxn ang="0">
                <a:pos x="375" y="201"/>
              </a:cxn>
              <a:cxn ang="0">
                <a:pos x="375" y="133"/>
              </a:cxn>
              <a:cxn ang="0">
                <a:pos x="395" y="84"/>
              </a:cxn>
              <a:cxn ang="0">
                <a:pos x="435" y="48"/>
              </a:cxn>
              <a:cxn ang="0">
                <a:pos x="463" y="11"/>
              </a:cxn>
              <a:cxn ang="0">
                <a:pos x="389" y="39"/>
              </a:cxn>
              <a:cxn ang="0">
                <a:pos x="335" y="68"/>
              </a:cxn>
              <a:cxn ang="0">
                <a:pos x="304" y="78"/>
              </a:cxn>
              <a:cxn ang="0">
                <a:pos x="278" y="84"/>
              </a:cxn>
              <a:cxn ang="0">
                <a:pos x="241" y="81"/>
              </a:cxn>
              <a:cxn ang="0">
                <a:pos x="217" y="108"/>
              </a:cxn>
              <a:cxn ang="0">
                <a:pos x="196" y="175"/>
              </a:cxn>
              <a:cxn ang="0">
                <a:pos x="157" y="227"/>
              </a:cxn>
              <a:cxn ang="0">
                <a:pos x="107" y="284"/>
              </a:cxn>
              <a:cxn ang="0">
                <a:pos x="90" y="317"/>
              </a:cxn>
              <a:cxn ang="0">
                <a:pos x="86" y="356"/>
              </a:cxn>
              <a:cxn ang="0">
                <a:pos x="97" y="382"/>
              </a:cxn>
              <a:cxn ang="0">
                <a:pos x="97" y="451"/>
              </a:cxn>
              <a:cxn ang="0">
                <a:pos x="95" y="525"/>
              </a:cxn>
              <a:cxn ang="0">
                <a:pos x="72" y="563"/>
              </a:cxn>
              <a:cxn ang="0">
                <a:pos x="37" y="592"/>
              </a:cxn>
              <a:cxn ang="0">
                <a:pos x="11" y="612"/>
              </a:cxn>
              <a:cxn ang="0">
                <a:pos x="30" y="668"/>
              </a:cxn>
              <a:cxn ang="0">
                <a:pos x="123" y="725"/>
              </a:cxn>
              <a:cxn ang="0">
                <a:pos x="175" y="728"/>
              </a:cxn>
              <a:cxn ang="0">
                <a:pos x="234" y="746"/>
              </a:cxn>
              <a:cxn ang="0">
                <a:pos x="299" y="795"/>
              </a:cxn>
              <a:cxn ang="0">
                <a:pos x="337" y="850"/>
              </a:cxn>
              <a:cxn ang="0">
                <a:pos x="367" y="881"/>
              </a:cxn>
              <a:cxn ang="0">
                <a:pos x="412" y="886"/>
              </a:cxn>
              <a:cxn ang="0">
                <a:pos x="462" y="876"/>
              </a:cxn>
              <a:cxn ang="0">
                <a:pos x="492" y="878"/>
              </a:cxn>
              <a:cxn ang="0">
                <a:pos x="515" y="904"/>
              </a:cxn>
              <a:cxn ang="0">
                <a:pos x="513" y="922"/>
              </a:cxn>
              <a:cxn ang="0">
                <a:pos x="488" y="937"/>
              </a:cxn>
              <a:cxn ang="0">
                <a:pos x="488" y="963"/>
              </a:cxn>
              <a:cxn ang="0">
                <a:pos x="511" y="994"/>
              </a:cxn>
              <a:cxn ang="0">
                <a:pos x="542" y="962"/>
              </a:cxn>
              <a:cxn ang="0">
                <a:pos x="566" y="861"/>
              </a:cxn>
              <a:cxn ang="0">
                <a:pos x="571" y="803"/>
              </a:cxn>
              <a:cxn ang="0">
                <a:pos x="555" y="771"/>
              </a:cxn>
              <a:cxn ang="0">
                <a:pos x="523" y="749"/>
              </a:cxn>
              <a:cxn ang="0">
                <a:pos x="521" y="723"/>
              </a:cxn>
              <a:cxn ang="0">
                <a:pos x="566" y="700"/>
              </a:cxn>
              <a:cxn ang="0">
                <a:pos x="556" y="665"/>
              </a:cxn>
              <a:cxn ang="0">
                <a:pos x="556" y="649"/>
              </a:cxn>
              <a:cxn ang="0">
                <a:pos x="655" y="628"/>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9" name="Freeform 451"/>
          <p:cNvSpPr>
            <a:spLocks/>
          </p:cNvSpPr>
          <p:nvPr>
            <p:custDataLst>
              <p:tags r:id="rId289"/>
            </p:custDataLst>
          </p:nvPr>
        </p:nvSpPr>
        <p:spPr bwMode="auto">
          <a:xfrm>
            <a:off x="4284663" y="3549650"/>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00" name="Freeform 452"/>
          <p:cNvSpPr>
            <a:spLocks/>
          </p:cNvSpPr>
          <p:nvPr>
            <p:custDataLst>
              <p:tags r:id="rId290"/>
            </p:custDataLst>
          </p:nvPr>
        </p:nvSpPr>
        <p:spPr bwMode="auto">
          <a:xfrm>
            <a:off x="4316413" y="2192338"/>
            <a:ext cx="127000" cy="114300"/>
          </a:xfrm>
          <a:custGeom>
            <a:avLst/>
            <a:gdLst/>
            <a:ahLst/>
            <a:cxnLst>
              <a:cxn ang="0">
                <a:pos x="259" y="93"/>
              </a:cxn>
              <a:cxn ang="0">
                <a:pos x="166" y="77"/>
              </a:cxn>
              <a:cxn ang="0">
                <a:pos x="152" y="79"/>
              </a:cxn>
              <a:cxn ang="0">
                <a:pos x="139" y="79"/>
              </a:cxn>
              <a:cxn ang="0">
                <a:pos x="126" y="77"/>
              </a:cxn>
              <a:cxn ang="0">
                <a:pos x="119" y="93"/>
              </a:cxn>
              <a:cxn ang="0">
                <a:pos x="144" y="131"/>
              </a:cxn>
              <a:cxn ang="0">
                <a:pos x="168" y="157"/>
              </a:cxn>
              <a:cxn ang="0">
                <a:pos x="189" y="185"/>
              </a:cxn>
              <a:cxn ang="0">
                <a:pos x="197" y="202"/>
              </a:cxn>
              <a:cxn ang="0">
                <a:pos x="205" y="222"/>
              </a:cxn>
              <a:cxn ang="0">
                <a:pos x="175" y="223"/>
              </a:cxn>
              <a:cxn ang="0">
                <a:pos x="161" y="222"/>
              </a:cxn>
              <a:cxn ang="0">
                <a:pos x="146" y="216"/>
              </a:cxn>
              <a:cxn ang="0">
                <a:pos x="134" y="209"/>
              </a:cxn>
              <a:cxn ang="0">
                <a:pos x="127" y="198"/>
              </a:cxn>
              <a:cxn ang="0">
                <a:pos x="121" y="187"/>
              </a:cxn>
              <a:cxn ang="0">
                <a:pos x="113" y="180"/>
              </a:cxn>
              <a:cxn ang="0">
                <a:pos x="91" y="145"/>
              </a:cxn>
              <a:cxn ang="0">
                <a:pos x="68" y="113"/>
              </a:cxn>
              <a:cxn ang="0">
                <a:pos x="55" y="99"/>
              </a:cxn>
              <a:cxn ang="0">
                <a:pos x="42" y="87"/>
              </a:cxn>
              <a:cxn ang="0">
                <a:pos x="27" y="79"/>
              </a:cxn>
              <a:cxn ang="0">
                <a:pos x="13" y="75"/>
              </a:cxn>
              <a:cxn ang="0">
                <a:pos x="4" y="65"/>
              </a:cxn>
              <a:cxn ang="0">
                <a:pos x="1" y="58"/>
              </a:cxn>
              <a:cxn ang="0">
                <a:pos x="0" y="49"/>
              </a:cxn>
              <a:cxn ang="0">
                <a:pos x="40" y="55"/>
              </a:cxn>
              <a:cxn ang="0">
                <a:pos x="70" y="55"/>
              </a:cxn>
              <a:cxn ang="0">
                <a:pos x="91" y="50"/>
              </a:cxn>
              <a:cxn ang="0">
                <a:pos x="106" y="41"/>
              </a:cxn>
              <a:cxn ang="0">
                <a:pos x="127" y="20"/>
              </a:cxn>
              <a:cxn ang="0">
                <a:pos x="138" y="9"/>
              </a:cxn>
              <a:cxn ang="0">
                <a:pos x="152" y="0"/>
              </a:cxn>
              <a:cxn ang="0">
                <a:pos x="172" y="14"/>
              </a:cxn>
              <a:cxn ang="0">
                <a:pos x="194" y="26"/>
              </a:cxn>
              <a:cxn ang="0">
                <a:pos x="218" y="34"/>
              </a:cxn>
              <a:cxn ang="0">
                <a:pos x="246" y="37"/>
              </a:cxn>
              <a:cxn ang="0">
                <a:pos x="262" y="34"/>
              </a:cxn>
              <a:cxn ang="0">
                <a:pos x="279" y="31"/>
              </a:cxn>
              <a:cxn ang="0">
                <a:pos x="285" y="47"/>
              </a:cxn>
              <a:cxn ang="0">
                <a:pos x="287" y="49"/>
              </a:cxn>
              <a:cxn ang="0">
                <a:pos x="292" y="69"/>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7" y="49"/>
                </a:lnTo>
                <a:lnTo>
                  <a:pt x="289" y="52"/>
                </a:lnTo>
                <a:lnTo>
                  <a:pt x="292" y="6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1" name="Freeform 453"/>
          <p:cNvSpPr>
            <a:spLocks/>
          </p:cNvSpPr>
          <p:nvPr>
            <p:custDataLst>
              <p:tags r:id="rId291"/>
            </p:custDataLst>
          </p:nvPr>
        </p:nvSpPr>
        <p:spPr bwMode="auto">
          <a:xfrm>
            <a:off x="4267200" y="2051050"/>
            <a:ext cx="168275" cy="77788"/>
          </a:xfrm>
          <a:custGeom>
            <a:avLst/>
            <a:gdLst/>
            <a:ahLst/>
            <a:cxnLst>
              <a:cxn ang="0">
                <a:pos x="375" y="94"/>
              </a:cxn>
              <a:cxn ang="0">
                <a:pos x="360" y="101"/>
              </a:cxn>
              <a:cxn ang="0">
                <a:pos x="354" y="108"/>
              </a:cxn>
              <a:cxn ang="0">
                <a:pos x="347" y="117"/>
              </a:cxn>
              <a:cxn ang="0">
                <a:pos x="333" y="127"/>
              </a:cxn>
              <a:cxn ang="0">
                <a:pos x="320" y="131"/>
              </a:cxn>
              <a:cxn ang="0">
                <a:pos x="311" y="132"/>
              </a:cxn>
              <a:cxn ang="0">
                <a:pos x="301" y="130"/>
              </a:cxn>
              <a:cxn ang="0">
                <a:pos x="291" y="126"/>
              </a:cxn>
              <a:cxn ang="0">
                <a:pos x="281" y="119"/>
              </a:cxn>
              <a:cxn ang="0">
                <a:pos x="275" y="116"/>
              </a:cxn>
              <a:cxn ang="0">
                <a:pos x="269" y="118"/>
              </a:cxn>
              <a:cxn ang="0">
                <a:pos x="267" y="123"/>
              </a:cxn>
              <a:cxn ang="0">
                <a:pos x="266" y="140"/>
              </a:cxn>
              <a:cxn ang="0">
                <a:pos x="257" y="145"/>
              </a:cxn>
              <a:cxn ang="0">
                <a:pos x="244" y="140"/>
              </a:cxn>
              <a:cxn ang="0">
                <a:pos x="229" y="131"/>
              </a:cxn>
              <a:cxn ang="0">
                <a:pos x="113" y="141"/>
              </a:cxn>
              <a:cxn ang="0">
                <a:pos x="80" y="124"/>
              </a:cxn>
              <a:cxn ang="0">
                <a:pos x="58" y="109"/>
              </a:cxn>
              <a:cxn ang="0">
                <a:pos x="45" y="94"/>
              </a:cxn>
              <a:cxn ang="0">
                <a:pos x="37" y="82"/>
              </a:cxn>
              <a:cxn ang="0">
                <a:pos x="26" y="59"/>
              </a:cxn>
              <a:cxn ang="0">
                <a:pos x="16" y="48"/>
              </a:cxn>
              <a:cxn ang="0">
                <a:pos x="0" y="36"/>
              </a:cxn>
              <a:cxn ang="0">
                <a:pos x="29" y="40"/>
              </a:cxn>
              <a:cxn ang="0">
                <a:pos x="52" y="38"/>
              </a:cxn>
              <a:cxn ang="0">
                <a:pos x="72" y="33"/>
              </a:cxn>
              <a:cxn ang="0">
                <a:pos x="87" y="25"/>
              </a:cxn>
              <a:cxn ang="0">
                <a:pos x="119" y="8"/>
              </a:cxn>
              <a:cxn ang="0">
                <a:pos x="138" y="2"/>
              </a:cxn>
              <a:cxn ang="0">
                <a:pos x="159" y="0"/>
              </a:cxn>
              <a:cxn ang="0">
                <a:pos x="200" y="23"/>
              </a:cxn>
              <a:cxn ang="0">
                <a:pos x="244" y="45"/>
              </a:cxn>
              <a:cxn ang="0">
                <a:pos x="292" y="67"/>
              </a:cxn>
              <a:cxn ang="0">
                <a:pos x="333" y="80"/>
              </a:cxn>
              <a:cxn ang="0">
                <a:pos x="354" y="86"/>
              </a:cxn>
              <a:cxn ang="0">
                <a:pos x="379" y="92"/>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2" name="Freeform 454"/>
          <p:cNvSpPr>
            <a:spLocks/>
          </p:cNvSpPr>
          <p:nvPr>
            <p:custDataLst>
              <p:tags r:id="rId292"/>
            </p:custDataLst>
          </p:nvPr>
        </p:nvSpPr>
        <p:spPr bwMode="auto">
          <a:xfrm>
            <a:off x="4230688" y="1906588"/>
            <a:ext cx="30162" cy="60325"/>
          </a:xfrm>
          <a:custGeom>
            <a:avLst/>
            <a:gdLst/>
            <a:ahLst/>
            <a:cxnLst>
              <a:cxn ang="0">
                <a:pos x="0" y="0"/>
              </a:cxn>
              <a:cxn ang="0">
                <a:pos x="0" y="9"/>
              </a:cxn>
              <a:cxn ang="0">
                <a:pos x="0" y="18"/>
              </a:cxn>
              <a:cxn ang="0">
                <a:pos x="1" y="24"/>
              </a:cxn>
              <a:cxn ang="0">
                <a:pos x="2" y="30"/>
              </a:cxn>
              <a:cxn ang="0">
                <a:pos x="3" y="36"/>
              </a:cxn>
              <a:cxn ang="0">
                <a:pos x="6" y="42"/>
              </a:cxn>
              <a:cxn ang="0">
                <a:pos x="12" y="55"/>
              </a:cxn>
              <a:cxn ang="0">
                <a:pos x="21" y="67"/>
              </a:cxn>
              <a:cxn ang="0">
                <a:pos x="28" y="65"/>
              </a:cxn>
              <a:cxn ang="0">
                <a:pos x="35" y="61"/>
              </a:cxn>
              <a:cxn ang="0">
                <a:pos x="42" y="58"/>
              </a:cxn>
              <a:cxn ang="0">
                <a:pos x="48" y="53"/>
              </a:cxn>
              <a:cxn ang="0">
                <a:pos x="53" y="47"/>
              </a:cxn>
              <a:cxn ang="0">
                <a:pos x="57" y="40"/>
              </a:cxn>
              <a:cxn ang="0">
                <a:pos x="59" y="32"/>
              </a:cxn>
              <a:cxn ang="0">
                <a:pos x="61" y="24"/>
              </a:cxn>
              <a:cxn ang="0">
                <a:pos x="53" y="14"/>
              </a:cxn>
              <a:cxn ang="0">
                <a:pos x="41" y="0"/>
              </a:cxn>
              <a:cxn ang="0">
                <a:pos x="28" y="3"/>
              </a:cxn>
              <a:cxn ang="0">
                <a:pos x="18" y="4"/>
              </a:cxn>
              <a:cxn ang="0">
                <a:pos x="13" y="4"/>
              </a:cxn>
              <a:cxn ang="0">
                <a:pos x="10" y="3"/>
              </a:cxn>
              <a:cxn ang="0">
                <a:pos x="6" y="2"/>
              </a:cxn>
              <a:cxn ang="0">
                <a:pos x="0" y="0"/>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3" name="Freeform 455"/>
          <p:cNvSpPr>
            <a:spLocks/>
          </p:cNvSpPr>
          <p:nvPr>
            <p:custDataLst>
              <p:tags r:id="rId293"/>
            </p:custDataLst>
          </p:nvPr>
        </p:nvSpPr>
        <p:spPr bwMode="auto">
          <a:xfrm>
            <a:off x="4202113" y="1911350"/>
            <a:ext cx="25400" cy="58738"/>
          </a:xfrm>
          <a:custGeom>
            <a:avLst/>
            <a:gdLst/>
            <a:ahLst/>
            <a:cxnLst>
              <a:cxn ang="0">
                <a:pos x="0" y="6"/>
              </a:cxn>
              <a:cxn ang="0">
                <a:pos x="0" y="24"/>
              </a:cxn>
              <a:cxn ang="0">
                <a:pos x="5" y="32"/>
              </a:cxn>
              <a:cxn ang="0">
                <a:pos x="10" y="40"/>
              </a:cxn>
              <a:cxn ang="0">
                <a:pos x="16" y="45"/>
              </a:cxn>
              <a:cxn ang="0">
                <a:pos x="21" y="49"/>
              </a:cxn>
              <a:cxn ang="0">
                <a:pos x="27" y="52"/>
              </a:cxn>
              <a:cxn ang="0">
                <a:pos x="33" y="54"/>
              </a:cxn>
              <a:cxn ang="0">
                <a:pos x="40" y="55"/>
              </a:cxn>
              <a:cxn ang="0">
                <a:pos x="46" y="55"/>
              </a:cxn>
              <a:cxn ang="0">
                <a:pos x="53" y="52"/>
              </a:cxn>
              <a:cxn ang="0">
                <a:pos x="60" y="49"/>
              </a:cxn>
              <a:cxn ang="0">
                <a:pos x="50" y="34"/>
              </a:cxn>
              <a:cxn ang="0">
                <a:pos x="42" y="22"/>
              </a:cxn>
              <a:cxn ang="0">
                <a:pos x="39" y="17"/>
              </a:cxn>
              <a:cxn ang="0">
                <a:pos x="35" y="12"/>
              </a:cxn>
              <a:cxn ang="0">
                <a:pos x="34" y="6"/>
              </a:cxn>
              <a:cxn ang="0">
                <a:pos x="33" y="0"/>
              </a:cxn>
              <a:cxn ang="0">
                <a:pos x="23" y="1"/>
              </a:cxn>
              <a:cxn ang="0">
                <a:pos x="15" y="3"/>
              </a:cxn>
              <a:cxn ang="0">
                <a:pos x="7" y="5"/>
              </a:cxn>
              <a:cxn ang="0">
                <a:pos x="0" y="6"/>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04" name="Freeform 456"/>
          <p:cNvSpPr>
            <a:spLocks/>
          </p:cNvSpPr>
          <p:nvPr>
            <p:custDataLst>
              <p:tags r:id="rId294"/>
            </p:custDataLst>
          </p:nvPr>
        </p:nvSpPr>
        <p:spPr bwMode="auto">
          <a:xfrm>
            <a:off x="4171950" y="1857375"/>
            <a:ext cx="52388" cy="77788"/>
          </a:xfrm>
          <a:custGeom>
            <a:avLst/>
            <a:gdLst/>
            <a:ahLst/>
            <a:cxnLst>
              <a:cxn ang="0">
                <a:pos x="74" y="129"/>
              </a:cxn>
              <a:cxn ang="0">
                <a:pos x="70" y="131"/>
              </a:cxn>
              <a:cxn ang="0">
                <a:pos x="67" y="132"/>
              </a:cxn>
              <a:cxn ang="0">
                <a:pos x="64" y="133"/>
              </a:cxn>
              <a:cxn ang="0">
                <a:pos x="60" y="133"/>
              </a:cxn>
              <a:cxn ang="0">
                <a:pos x="56" y="133"/>
              </a:cxn>
              <a:cxn ang="0">
                <a:pos x="53" y="132"/>
              </a:cxn>
              <a:cxn ang="0">
                <a:pos x="50" y="131"/>
              </a:cxn>
              <a:cxn ang="0">
                <a:pos x="47" y="129"/>
              </a:cxn>
              <a:cxn ang="0">
                <a:pos x="41" y="128"/>
              </a:cxn>
              <a:cxn ang="0">
                <a:pos x="34" y="125"/>
              </a:cxn>
              <a:cxn ang="0">
                <a:pos x="26" y="120"/>
              </a:cxn>
              <a:cxn ang="0">
                <a:pos x="19" y="115"/>
              </a:cxn>
              <a:cxn ang="0">
                <a:pos x="11" y="108"/>
              </a:cxn>
              <a:cxn ang="0">
                <a:pos x="6" y="101"/>
              </a:cxn>
              <a:cxn ang="0">
                <a:pos x="3" y="97"/>
              </a:cxn>
              <a:cxn ang="0">
                <a:pos x="2" y="94"/>
              </a:cxn>
              <a:cxn ang="0">
                <a:pos x="1" y="90"/>
              </a:cxn>
              <a:cxn ang="0">
                <a:pos x="0" y="87"/>
              </a:cxn>
              <a:cxn ang="0">
                <a:pos x="2" y="73"/>
              </a:cxn>
              <a:cxn ang="0">
                <a:pos x="8" y="55"/>
              </a:cxn>
              <a:cxn ang="0">
                <a:pos x="14" y="35"/>
              </a:cxn>
              <a:cxn ang="0">
                <a:pos x="20" y="18"/>
              </a:cxn>
              <a:cxn ang="0">
                <a:pos x="32" y="17"/>
              </a:cxn>
              <a:cxn ang="0">
                <a:pos x="42" y="16"/>
              </a:cxn>
              <a:cxn ang="0">
                <a:pos x="51" y="14"/>
              </a:cxn>
              <a:cxn ang="0">
                <a:pos x="58" y="11"/>
              </a:cxn>
              <a:cxn ang="0">
                <a:pos x="70" y="5"/>
              </a:cxn>
              <a:cxn ang="0">
                <a:pos x="80" y="0"/>
              </a:cxn>
              <a:cxn ang="0">
                <a:pos x="85" y="2"/>
              </a:cxn>
              <a:cxn ang="0">
                <a:pos x="93" y="7"/>
              </a:cxn>
              <a:cxn ang="0">
                <a:pos x="98" y="10"/>
              </a:cxn>
              <a:cxn ang="0">
                <a:pos x="102" y="13"/>
              </a:cxn>
              <a:cxn ang="0">
                <a:pos x="106" y="16"/>
              </a:cxn>
              <a:cxn ang="0">
                <a:pos x="107" y="18"/>
              </a:cxn>
              <a:cxn ang="0">
                <a:pos x="100" y="28"/>
              </a:cxn>
              <a:cxn ang="0">
                <a:pos x="93" y="37"/>
              </a:cxn>
              <a:cxn ang="0">
                <a:pos x="95" y="42"/>
              </a:cxn>
              <a:cxn ang="0">
                <a:pos x="98" y="49"/>
              </a:cxn>
              <a:cxn ang="0">
                <a:pos x="102" y="56"/>
              </a:cxn>
              <a:cxn ang="0">
                <a:pos x="107" y="63"/>
              </a:cxn>
              <a:cxn ang="0">
                <a:pos x="115" y="75"/>
              </a:cxn>
              <a:cxn ang="0">
                <a:pos x="120" y="79"/>
              </a:cxn>
              <a:cxn ang="0">
                <a:pos x="113" y="81"/>
              </a:cxn>
              <a:cxn ang="0">
                <a:pos x="107" y="84"/>
              </a:cxn>
              <a:cxn ang="0">
                <a:pos x="100" y="87"/>
              </a:cxn>
              <a:cxn ang="0">
                <a:pos x="96" y="91"/>
              </a:cxn>
              <a:cxn ang="0">
                <a:pos x="90" y="95"/>
              </a:cxn>
              <a:cxn ang="0">
                <a:pos x="87" y="99"/>
              </a:cxn>
              <a:cxn ang="0">
                <a:pos x="82" y="104"/>
              </a:cxn>
              <a:cxn ang="0">
                <a:pos x="80" y="109"/>
              </a:cxn>
              <a:cxn ang="0">
                <a:pos x="78" y="114"/>
              </a:cxn>
              <a:cxn ang="0">
                <a:pos x="77" y="120"/>
              </a:cxn>
              <a:cxn ang="0">
                <a:pos x="76" y="125"/>
              </a:cxn>
              <a:cxn ang="0">
                <a:pos x="75" y="130"/>
              </a:cxn>
              <a:cxn ang="0">
                <a:pos x="76" y="135"/>
              </a:cxn>
              <a:cxn ang="0">
                <a:pos x="77" y="140"/>
              </a:cxn>
              <a:cxn ang="0">
                <a:pos x="78" y="144"/>
              </a:cxn>
              <a:cxn ang="0">
                <a:pos x="80" y="148"/>
              </a:cxn>
              <a:cxn ang="0">
                <a:pos x="74" y="12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5" name="Freeform 457"/>
          <p:cNvSpPr>
            <a:spLocks/>
          </p:cNvSpPr>
          <p:nvPr>
            <p:custDataLst>
              <p:tags r:id="rId295"/>
            </p:custDataLst>
          </p:nvPr>
        </p:nvSpPr>
        <p:spPr bwMode="auto">
          <a:xfrm>
            <a:off x="4603750" y="2662238"/>
            <a:ext cx="273050" cy="307975"/>
          </a:xfrm>
          <a:custGeom>
            <a:avLst/>
            <a:gdLst/>
            <a:ahLst/>
            <a:cxnLst>
              <a:cxn ang="0">
                <a:pos x="21" y="2"/>
              </a:cxn>
              <a:cxn ang="0">
                <a:pos x="32" y="4"/>
              </a:cxn>
              <a:cxn ang="0">
                <a:pos x="54" y="8"/>
              </a:cxn>
              <a:cxn ang="0">
                <a:pos x="78" y="11"/>
              </a:cxn>
              <a:cxn ang="0">
                <a:pos x="104" y="19"/>
              </a:cxn>
              <a:cxn ang="0">
                <a:pos x="130" y="32"/>
              </a:cxn>
              <a:cxn ang="0">
                <a:pos x="146" y="40"/>
              </a:cxn>
              <a:cxn ang="0">
                <a:pos x="159" y="43"/>
              </a:cxn>
              <a:cxn ang="0">
                <a:pos x="189" y="43"/>
              </a:cxn>
              <a:cxn ang="0">
                <a:pos x="227" y="37"/>
              </a:cxn>
              <a:cxn ang="0">
                <a:pos x="277" y="23"/>
              </a:cxn>
              <a:cxn ang="0">
                <a:pos x="399" y="38"/>
              </a:cxn>
              <a:cxn ang="0">
                <a:pos x="403" y="69"/>
              </a:cxn>
              <a:cxn ang="0">
                <a:pos x="410" y="95"/>
              </a:cxn>
              <a:cxn ang="0">
                <a:pos x="417" y="119"/>
              </a:cxn>
              <a:cxn ang="0">
                <a:pos x="427" y="140"/>
              </a:cxn>
              <a:cxn ang="0">
                <a:pos x="450" y="175"/>
              </a:cxn>
              <a:cxn ang="0">
                <a:pos x="472" y="204"/>
              </a:cxn>
              <a:cxn ang="0">
                <a:pos x="482" y="222"/>
              </a:cxn>
              <a:cxn ang="0">
                <a:pos x="485" y="240"/>
              </a:cxn>
              <a:cxn ang="0">
                <a:pos x="491" y="255"/>
              </a:cxn>
              <a:cxn ang="0">
                <a:pos x="496" y="261"/>
              </a:cxn>
              <a:cxn ang="0">
                <a:pos x="505" y="266"/>
              </a:cxn>
              <a:cxn ang="0">
                <a:pos x="513" y="270"/>
              </a:cxn>
              <a:cxn ang="0">
                <a:pos x="519" y="278"/>
              </a:cxn>
              <a:cxn ang="0">
                <a:pos x="533" y="303"/>
              </a:cxn>
              <a:cxn ang="0">
                <a:pos x="541" y="331"/>
              </a:cxn>
              <a:cxn ang="0">
                <a:pos x="545" y="358"/>
              </a:cxn>
              <a:cxn ang="0">
                <a:pos x="548" y="368"/>
              </a:cxn>
              <a:cxn ang="0">
                <a:pos x="557" y="381"/>
              </a:cxn>
              <a:cxn ang="0">
                <a:pos x="583" y="415"/>
              </a:cxn>
              <a:cxn ang="0">
                <a:pos x="612" y="447"/>
              </a:cxn>
              <a:cxn ang="0">
                <a:pos x="631" y="463"/>
              </a:cxn>
              <a:cxn ang="0">
                <a:pos x="612" y="481"/>
              </a:cxn>
              <a:cxn ang="0">
                <a:pos x="624" y="496"/>
              </a:cxn>
              <a:cxn ang="0">
                <a:pos x="626" y="507"/>
              </a:cxn>
              <a:cxn ang="0">
                <a:pos x="626" y="516"/>
              </a:cxn>
              <a:cxn ang="0">
                <a:pos x="631" y="531"/>
              </a:cxn>
              <a:cxn ang="0">
                <a:pos x="626" y="539"/>
              </a:cxn>
              <a:cxn ang="0">
                <a:pos x="617" y="548"/>
              </a:cxn>
              <a:cxn ang="0">
                <a:pos x="592" y="569"/>
              </a:cxn>
              <a:cxn ang="0">
                <a:pos x="558" y="592"/>
              </a:cxn>
              <a:cxn ang="0">
                <a:pos x="46" y="174"/>
              </a:cxn>
              <a:cxn ang="0">
                <a:pos x="25" y="157"/>
              </a:cxn>
              <a:cxn ang="0">
                <a:pos x="11" y="138"/>
              </a:cxn>
              <a:cxn ang="0">
                <a:pos x="2" y="117"/>
              </a:cxn>
              <a:cxn ang="0">
                <a:pos x="0" y="93"/>
              </a:cxn>
              <a:cxn ang="0">
                <a:pos x="3" y="89"/>
              </a:cxn>
              <a:cxn ang="0">
                <a:pos x="10" y="83"/>
              </a:cxn>
              <a:cxn ang="0">
                <a:pos x="17" y="77"/>
              </a:cxn>
              <a:cxn ang="0">
                <a:pos x="20" y="69"/>
              </a:cxn>
              <a:cxn ang="0">
                <a:pos x="18" y="53"/>
              </a:cxn>
              <a:cxn ang="0">
                <a:pos x="13" y="42"/>
              </a:cxn>
              <a:cxn ang="0">
                <a:pos x="9" y="34"/>
              </a:cxn>
              <a:cxn ang="0">
                <a:pos x="7" y="26"/>
              </a:cxn>
              <a:cxn ang="0">
                <a:pos x="13" y="0"/>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6" name="Freeform 458"/>
          <p:cNvSpPr>
            <a:spLocks/>
          </p:cNvSpPr>
          <p:nvPr>
            <p:custDataLst>
              <p:tags r:id="rId296"/>
            </p:custDataLst>
          </p:nvPr>
        </p:nvSpPr>
        <p:spPr bwMode="auto">
          <a:xfrm>
            <a:off x="4198938" y="2297113"/>
            <a:ext cx="17462" cy="57150"/>
          </a:xfrm>
          <a:custGeom>
            <a:avLst/>
            <a:gdLst/>
            <a:ahLst/>
            <a:cxnLst>
              <a:cxn ang="0">
                <a:pos x="7" y="31"/>
              </a:cxn>
              <a:cxn ang="0">
                <a:pos x="10" y="30"/>
              </a:cxn>
              <a:cxn ang="0">
                <a:pos x="14" y="26"/>
              </a:cxn>
              <a:cxn ang="0">
                <a:pos x="20" y="20"/>
              </a:cxn>
              <a:cxn ang="0">
                <a:pos x="25" y="15"/>
              </a:cxn>
              <a:cxn ang="0">
                <a:pos x="35" y="4"/>
              </a:cxn>
              <a:cxn ang="0">
                <a:pos x="40" y="0"/>
              </a:cxn>
              <a:cxn ang="0">
                <a:pos x="37" y="26"/>
              </a:cxn>
              <a:cxn ang="0">
                <a:pos x="35" y="53"/>
              </a:cxn>
              <a:cxn ang="0">
                <a:pos x="34" y="65"/>
              </a:cxn>
              <a:cxn ang="0">
                <a:pos x="34" y="77"/>
              </a:cxn>
              <a:cxn ang="0">
                <a:pos x="35" y="82"/>
              </a:cxn>
              <a:cxn ang="0">
                <a:pos x="36" y="86"/>
              </a:cxn>
              <a:cxn ang="0">
                <a:pos x="37" y="90"/>
              </a:cxn>
              <a:cxn ang="0">
                <a:pos x="40" y="93"/>
              </a:cxn>
              <a:cxn ang="0">
                <a:pos x="26" y="93"/>
              </a:cxn>
              <a:cxn ang="0">
                <a:pos x="13" y="93"/>
              </a:cxn>
              <a:cxn ang="0">
                <a:pos x="11" y="92"/>
              </a:cxn>
              <a:cxn ang="0">
                <a:pos x="8" y="91"/>
              </a:cxn>
              <a:cxn ang="0">
                <a:pos x="6" y="88"/>
              </a:cxn>
              <a:cxn ang="0">
                <a:pos x="4" y="86"/>
              </a:cxn>
              <a:cxn ang="0">
                <a:pos x="1" y="80"/>
              </a:cxn>
              <a:cxn ang="0">
                <a:pos x="0" y="73"/>
              </a:cxn>
              <a:cxn ang="0">
                <a:pos x="1" y="64"/>
              </a:cxn>
              <a:cxn ang="0">
                <a:pos x="3" y="50"/>
              </a:cxn>
              <a:cxn ang="0">
                <a:pos x="6" y="37"/>
              </a:cxn>
              <a:cxn ang="0">
                <a:pos x="7" y="31"/>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7" name="Freeform 459"/>
          <p:cNvSpPr>
            <a:spLocks/>
          </p:cNvSpPr>
          <p:nvPr>
            <p:custDataLst>
              <p:tags r:id="rId297"/>
            </p:custDataLst>
          </p:nvPr>
        </p:nvSpPr>
        <p:spPr bwMode="auto">
          <a:xfrm>
            <a:off x="3838575" y="2047875"/>
            <a:ext cx="295275" cy="273050"/>
          </a:xfrm>
          <a:custGeom>
            <a:avLst/>
            <a:gdLst/>
            <a:ahLst/>
            <a:cxnLst>
              <a:cxn ang="0">
                <a:pos x="149" y="445"/>
              </a:cxn>
              <a:cxn ang="0">
                <a:pos x="151" y="431"/>
              </a:cxn>
              <a:cxn ang="0">
                <a:pos x="146" y="400"/>
              </a:cxn>
              <a:cxn ang="0">
                <a:pos x="151" y="353"/>
              </a:cxn>
              <a:cxn ang="0">
                <a:pos x="146" y="298"/>
              </a:cxn>
              <a:cxn ang="0">
                <a:pos x="134" y="251"/>
              </a:cxn>
              <a:cxn ang="0">
                <a:pos x="109" y="241"/>
              </a:cxn>
              <a:cxn ang="0">
                <a:pos x="20" y="192"/>
              </a:cxn>
              <a:cxn ang="0">
                <a:pos x="24" y="171"/>
              </a:cxn>
              <a:cxn ang="0">
                <a:pos x="36" y="159"/>
              </a:cxn>
              <a:cxn ang="0">
                <a:pos x="48" y="148"/>
              </a:cxn>
              <a:cxn ang="0">
                <a:pos x="100" y="155"/>
              </a:cxn>
              <a:cxn ang="0">
                <a:pos x="125" y="152"/>
              </a:cxn>
              <a:cxn ang="0">
                <a:pos x="147" y="157"/>
              </a:cxn>
              <a:cxn ang="0">
                <a:pos x="165" y="94"/>
              </a:cxn>
              <a:cxn ang="0">
                <a:pos x="185" y="109"/>
              </a:cxn>
              <a:cxn ang="0">
                <a:pos x="207" y="110"/>
              </a:cxn>
              <a:cxn ang="0">
                <a:pos x="236" y="99"/>
              </a:cxn>
              <a:cxn ang="0">
                <a:pos x="264" y="80"/>
              </a:cxn>
              <a:cxn ang="0">
                <a:pos x="289" y="57"/>
              </a:cxn>
              <a:cxn ang="0">
                <a:pos x="308" y="32"/>
              </a:cxn>
              <a:cxn ang="0">
                <a:pos x="318" y="12"/>
              </a:cxn>
              <a:cxn ang="0">
                <a:pos x="370" y="4"/>
              </a:cxn>
              <a:cxn ang="0">
                <a:pos x="404" y="32"/>
              </a:cxn>
              <a:cxn ang="0">
                <a:pos x="457" y="61"/>
              </a:cxn>
              <a:cxn ang="0">
                <a:pos x="511" y="90"/>
              </a:cxn>
              <a:cxn ang="0">
                <a:pos x="552" y="107"/>
              </a:cxn>
              <a:cxn ang="0">
                <a:pos x="578" y="116"/>
              </a:cxn>
              <a:cxn ang="0">
                <a:pos x="623" y="121"/>
              </a:cxn>
              <a:cxn ang="0">
                <a:pos x="658" y="136"/>
              </a:cxn>
              <a:cxn ang="0">
                <a:pos x="645" y="166"/>
              </a:cxn>
              <a:cxn ang="0">
                <a:pos x="620" y="236"/>
              </a:cxn>
              <a:cxn ang="0">
                <a:pos x="598" y="272"/>
              </a:cxn>
              <a:cxn ang="0">
                <a:pos x="585" y="286"/>
              </a:cxn>
              <a:cxn ang="0">
                <a:pos x="599" y="298"/>
              </a:cxn>
              <a:cxn ang="0">
                <a:pos x="618" y="307"/>
              </a:cxn>
              <a:cxn ang="0">
                <a:pos x="623" y="334"/>
              </a:cxn>
              <a:cxn ang="0">
                <a:pos x="620" y="347"/>
              </a:cxn>
              <a:cxn ang="0">
                <a:pos x="618" y="372"/>
              </a:cxn>
              <a:cxn ang="0">
                <a:pos x="622" y="399"/>
              </a:cxn>
              <a:cxn ang="0">
                <a:pos x="632" y="423"/>
              </a:cxn>
              <a:cxn ang="0">
                <a:pos x="608" y="457"/>
              </a:cxn>
              <a:cxn ang="0">
                <a:pos x="569" y="484"/>
              </a:cxn>
              <a:cxn ang="0">
                <a:pos x="542" y="489"/>
              </a:cxn>
              <a:cxn ang="0">
                <a:pos x="509" y="481"/>
              </a:cxn>
              <a:cxn ang="0">
                <a:pos x="477" y="460"/>
              </a:cxn>
              <a:cxn ang="0">
                <a:pos x="463" y="456"/>
              </a:cxn>
              <a:cxn ang="0">
                <a:pos x="443" y="457"/>
              </a:cxn>
              <a:cxn ang="0">
                <a:pos x="423" y="465"/>
              </a:cxn>
              <a:cxn ang="0">
                <a:pos x="406" y="477"/>
              </a:cxn>
              <a:cxn ang="0">
                <a:pos x="388" y="503"/>
              </a:cxn>
              <a:cxn ang="0">
                <a:pos x="385" y="517"/>
              </a:cxn>
              <a:cxn ang="0">
                <a:pos x="333" y="515"/>
              </a:cxn>
              <a:cxn ang="0">
                <a:pos x="317" y="507"/>
              </a:cxn>
              <a:cxn ang="0">
                <a:pos x="307" y="500"/>
              </a:cxn>
              <a:cxn ang="0">
                <a:pos x="296" y="508"/>
              </a:cxn>
              <a:cxn ang="0">
                <a:pos x="287" y="516"/>
              </a:cxn>
              <a:cxn ang="0">
                <a:pos x="268" y="516"/>
              </a:cxn>
              <a:cxn ang="0">
                <a:pos x="227" y="506"/>
              </a:cxn>
              <a:cxn ang="0">
                <a:pos x="185" y="487"/>
              </a:cxn>
              <a:cxn ang="0">
                <a:pos x="160" y="469"/>
              </a:cxn>
              <a:cxn ang="0">
                <a:pos x="146" y="450"/>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8" name="Freeform 460"/>
          <p:cNvSpPr>
            <a:spLocks/>
          </p:cNvSpPr>
          <p:nvPr>
            <p:custDataLst>
              <p:tags r:id="rId298"/>
            </p:custDataLst>
          </p:nvPr>
        </p:nvSpPr>
        <p:spPr bwMode="auto">
          <a:xfrm>
            <a:off x="4919663" y="2282825"/>
            <a:ext cx="150812" cy="82550"/>
          </a:xfrm>
          <a:custGeom>
            <a:avLst/>
            <a:gdLst/>
            <a:ahLst/>
            <a:cxnLst>
              <a:cxn ang="0">
                <a:pos x="332" y="91"/>
              </a:cxn>
              <a:cxn ang="0">
                <a:pos x="352" y="153"/>
              </a:cxn>
              <a:cxn ang="0">
                <a:pos x="326" y="141"/>
              </a:cxn>
              <a:cxn ang="0">
                <a:pos x="299" y="129"/>
              </a:cxn>
              <a:cxn ang="0">
                <a:pos x="266" y="141"/>
              </a:cxn>
              <a:cxn ang="0">
                <a:pos x="232" y="141"/>
              </a:cxn>
              <a:cxn ang="0">
                <a:pos x="227" y="135"/>
              </a:cxn>
              <a:cxn ang="0">
                <a:pos x="226" y="135"/>
              </a:cxn>
              <a:cxn ang="0">
                <a:pos x="219" y="129"/>
              </a:cxn>
              <a:cxn ang="0">
                <a:pos x="213" y="125"/>
              </a:cxn>
              <a:cxn ang="0">
                <a:pos x="205" y="121"/>
              </a:cxn>
              <a:cxn ang="0">
                <a:pos x="197" y="118"/>
              </a:cxn>
              <a:cxn ang="0">
                <a:pos x="181" y="113"/>
              </a:cxn>
              <a:cxn ang="0">
                <a:pos x="163" y="110"/>
              </a:cxn>
              <a:cxn ang="0">
                <a:pos x="126" y="107"/>
              </a:cxn>
              <a:cxn ang="0">
                <a:pos x="86" y="104"/>
              </a:cxn>
              <a:cxn ang="0">
                <a:pos x="85" y="94"/>
              </a:cxn>
              <a:cxn ang="0">
                <a:pos x="82" y="84"/>
              </a:cxn>
              <a:cxn ang="0">
                <a:pos x="80" y="75"/>
              </a:cxn>
              <a:cxn ang="0">
                <a:pos x="75" y="67"/>
              </a:cxn>
              <a:cxn ang="0">
                <a:pos x="71" y="59"/>
              </a:cxn>
              <a:cxn ang="0">
                <a:pos x="67" y="52"/>
              </a:cxn>
              <a:cxn ang="0">
                <a:pos x="61" y="44"/>
              </a:cxn>
              <a:cxn ang="0">
                <a:pos x="56" y="37"/>
              </a:cxn>
              <a:cxn ang="0">
                <a:pos x="44" y="26"/>
              </a:cxn>
              <a:cxn ang="0">
                <a:pos x="29" y="16"/>
              </a:cxn>
              <a:cxn ang="0">
                <a:pos x="15" y="7"/>
              </a:cxn>
              <a:cxn ang="0">
                <a:pos x="0" y="0"/>
              </a:cxn>
              <a:cxn ang="0">
                <a:pos x="7" y="0"/>
              </a:cxn>
              <a:cxn ang="0">
                <a:pos x="60" y="18"/>
              </a:cxn>
              <a:cxn ang="0">
                <a:pos x="106" y="30"/>
              </a:cxn>
              <a:cxn ang="0">
                <a:pos x="134" y="18"/>
              </a:cxn>
              <a:cxn ang="0">
                <a:pos x="180" y="36"/>
              </a:cxn>
              <a:cxn ang="0">
                <a:pos x="206" y="55"/>
              </a:cxn>
              <a:cxn ang="0">
                <a:pos x="246" y="49"/>
              </a:cxn>
              <a:cxn ang="0">
                <a:pos x="286" y="61"/>
              </a:cxn>
              <a:cxn ang="0">
                <a:pos x="313" y="79"/>
              </a:cxn>
              <a:cxn ang="0">
                <a:pos x="332" y="91"/>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09" name="Freeform 461"/>
          <p:cNvSpPr>
            <a:spLocks/>
          </p:cNvSpPr>
          <p:nvPr>
            <p:custDataLst>
              <p:tags r:id="rId299"/>
            </p:custDataLst>
          </p:nvPr>
        </p:nvSpPr>
        <p:spPr bwMode="auto">
          <a:xfrm>
            <a:off x="4468813" y="2343150"/>
            <a:ext cx="147637" cy="173038"/>
          </a:xfrm>
          <a:custGeom>
            <a:avLst/>
            <a:gdLst/>
            <a:ahLst/>
            <a:cxnLst>
              <a:cxn ang="0">
                <a:pos x="230" y="40"/>
              </a:cxn>
              <a:cxn ang="0">
                <a:pos x="193" y="56"/>
              </a:cxn>
              <a:cxn ang="0">
                <a:pos x="182" y="67"/>
              </a:cxn>
              <a:cxn ang="0">
                <a:pos x="181" y="81"/>
              </a:cxn>
              <a:cxn ang="0">
                <a:pos x="184" y="94"/>
              </a:cxn>
              <a:cxn ang="0">
                <a:pos x="177" y="102"/>
              </a:cxn>
              <a:cxn ang="0">
                <a:pos x="168" y="105"/>
              </a:cxn>
              <a:cxn ang="0">
                <a:pos x="160" y="98"/>
              </a:cxn>
              <a:cxn ang="0">
                <a:pos x="149" y="85"/>
              </a:cxn>
              <a:cxn ang="0">
                <a:pos x="126" y="74"/>
              </a:cxn>
              <a:cxn ang="0">
                <a:pos x="127" y="96"/>
              </a:cxn>
              <a:cxn ang="0">
                <a:pos x="139" y="116"/>
              </a:cxn>
              <a:cxn ang="0">
                <a:pos x="154" y="129"/>
              </a:cxn>
              <a:cxn ang="0">
                <a:pos x="159" y="130"/>
              </a:cxn>
              <a:cxn ang="0">
                <a:pos x="159" y="177"/>
              </a:cxn>
              <a:cxn ang="0">
                <a:pos x="159" y="237"/>
              </a:cxn>
              <a:cxn ang="0">
                <a:pos x="156" y="251"/>
              </a:cxn>
              <a:cxn ang="0">
                <a:pos x="147" y="259"/>
              </a:cxn>
              <a:cxn ang="0">
                <a:pos x="145" y="264"/>
              </a:cxn>
              <a:cxn ang="0">
                <a:pos x="162" y="276"/>
              </a:cxn>
              <a:cxn ang="0">
                <a:pos x="167" y="286"/>
              </a:cxn>
              <a:cxn ang="0">
                <a:pos x="155" y="295"/>
              </a:cxn>
              <a:cxn ang="0">
                <a:pos x="140" y="297"/>
              </a:cxn>
              <a:cxn ang="0">
                <a:pos x="130" y="307"/>
              </a:cxn>
              <a:cxn ang="0">
                <a:pos x="126" y="321"/>
              </a:cxn>
              <a:cxn ang="0">
                <a:pos x="121" y="300"/>
              </a:cxn>
              <a:cxn ang="0">
                <a:pos x="124" y="288"/>
              </a:cxn>
              <a:cxn ang="0">
                <a:pos x="109" y="286"/>
              </a:cxn>
              <a:cxn ang="0">
                <a:pos x="93" y="292"/>
              </a:cxn>
              <a:cxn ang="0">
                <a:pos x="79" y="296"/>
              </a:cxn>
              <a:cxn ang="0">
                <a:pos x="73" y="242"/>
              </a:cxn>
              <a:cxn ang="0">
                <a:pos x="79" y="216"/>
              </a:cxn>
              <a:cxn ang="0">
                <a:pos x="48" y="211"/>
              </a:cxn>
              <a:cxn ang="0">
                <a:pos x="28" y="198"/>
              </a:cxn>
              <a:cxn ang="0">
                <a:pos x="13" y="173"/>
              </a:cxn>
              <a:cxn ang="0">
                <a:pos x="0" y="130"/>
              </a:cxn>
              <a:cxn ang="0">
                <a:pos x="28" y="111"/>
              </a:cxn>
              <a:cxn ang="0">
                <a:pos x="50" y="81"/>
              </a:cxn>
              <a:cxn ang="0">
                <a:pos x="73" y="55"/>
              </a:cxn>
              <a:cxn ang="0">
                <a:pos x="115" y="41"/>
              </a:cxn>
              <a:cxn ang="0">
                <a:pos x="180" y="14"/>
              </a:cxn>
              <a:cxn ang="0">
                <a:pos x="218" y="7"/>
              </a:cxn>
              <a:cxn ang="0">
                <a:pos x="249" y="14"/>
              </a:cxn>
              <a:cxn ang="0">
                <a:pos x="271" y="27"/>
              </a:cxn>
              <a:cxn ang="0">
                <a:pos x="292" y="30"/>
              </a:cxn>
              <a:cxn ang="0">
                <a:pos x="307" y="20"/>
              </a:cxn>
              <a:cxn ang="0">
                <a:pos x="327" y="6"/>
              </a:cxn>
              <a:cxn ang="0">
                <a:pos x="330" y="32"/>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0" name="Freeform 462"/>
          <p:cNvSpPr>
            <a:spLocks/>
          </p:cNvSpPr>
          <p:nvPr>
            <p:custDataLst>
              <p:tags r:id="rId300"/>
            </p:custDataLst>
          </p:nvPr>
        </p:nvSpPr>
        <p:spPr bwMode="auto">
          <a:xfrm>
            <a:off x="4552950" y="2535238"/>
            <a:ext cx="69850" cy="57150"/>
          </a:xfrm>
          <a:custGeom>
            <a:avLst/>
            <a:gdLst/>
            <a:ahLst/>
            <a:cxnLst>
              <a:cxn ang="0">
                <a:pos x="0" y="0"/>
              </a:cxn>
              <a:cxn ang="0">
                <a:pos x="44" y="2"/>
              </a:cxn>
              <a:cxn ang="0">
                <a:pos x="83" y="6"/>
              </a:cxn>
              <a:cxn ang="0">
                <a:pos x="103" y="8"/>
              </a:cxn>
              <a:cxn ang="0">
                <a:pos x="121" y="7"/>
              </a:cxn>
              <a:cxn ang="0">
                <a:pos x="130" y="6"/>
              </a:cxn>
              <a:cxn ang="0">
                <a:pos x="137" y="5"/>
              </a:cxn>
              <a:cxn ang="0">
                <a:pos x="145" y="3"/>
              </a:cxn>
              <a:cxn ang="0">
                <a:pos x="153" y="0"/>
              </a:cxn>
              <a:cxn ang="0">
                <a:pos x="153" y="9"/>
              </a:cxn>
              <a:cxn ang="0">
                <a:pos x="153" y="25"/>
              </a:cxn>
              <a:cxn ang="0">
                <a:pos x="143" y="31"/>
              </a:cxn>
              <a:cxn ang="0">
                <a:pos x="133" y="36"/>
              </a:cxn>
              <a:cxn ang="0">
                <a:pos x="124" y="40"/>
              </a:cxn>
              <a:cxn ang="0">
                <a:pos x="114" y="44"/>
              </a:cxn>
              <a:cxn ang="0">
                <a:pos x="106" y="46"/>
              </a:cxn>
              <a:cxn ang="0">
                <a:pos x="99" y="48"/>
              </a:cxn>
              <a:cxn ang="0">
                <a:pos x="92" y="49"/>
              </a:cxn>
              <a:cxn ang="0">
                <a:pos x="87" y="49"/>
              </a:cxn>
              <a:cxn ang="0">
                <a:pos x="72" y="48"/>
              </a:cxn>
              <a:cxn ang="0">
                <a:pos x="60" y="46"/>
              </a:cxn>
              <a:cxn ang="0">
                <a:pos x="50" y="43"/>
              </a:cxn>
              <a:cxn ang="0">
                <a:pos x="41" y="38"/>
              </a:cxn>
              <a:cxn ang="0">
                <a:pos x="22" y="29"/>
              </a:cxn>
              <a:cxn ang="0">
                <a:pos x="0" y="19"/>
              </a:cxn>
              <a:cxn ang="0">
                <a:pos x="0" y="0"/>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11" name="Freeform 463"/>
          <p:cNvSpPr>
            <a:spLocks/>
          </p:cNvSpPr>
          <p:nvPr>
            <p:custDataLst>
              <p:tags r:id="rId301"/>
            </p:custDataLst>
          </p:nvPr>
        </p:nvSpPr>
        <p:spPr bwMode="auto">
          <a:xfrm>
            <a:off x="3632200" y="3267075"/>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2" name="Freeform 464"/>
          <p:cNvSpPr>
            <a:spLocks/>
          </p:cNvSpPr>
          <p:nvPr>
            <p:custDataLst>
              <p:tags r:id="rId302"/>
            </p:custDataLst>
          </p:nvPr>
        </p:nvSpPr>
        <p:spPr bwMode="auto">
          <a:xfrm>
            <a:off x="5676900" y="2530475"/>
            <a:ext cx="692150" cy="874713"/>
          </a:xfrm>
          <a:custGeom>
            <a:avLst/>
            <a:gdLst/>
            <a:ahLst/>
            <a:cxnLst>
              <a:cxn ang="0">
                <a:pos x="477" y="107"/>
              </a:cxn>
              <a:cxn ang="0">
                <a:pos x="485" y="185"/>
              </a:cxn>
              <a:cxn ang="0">
                <a:pos x="578" y="287"/>
              </a:cxn>
              <a:cxn ang="0">
                <a:pos x="701" y="459"/>
              </a:cxn>
              <a:cxn ang="0">
                <a:pos x="795" y="499"/>
              </a:cxn>
              <a:cxn ang="0">
                <a:pos x="877" y="493"/>
              </a:cxn>
              <a:cxn ang="0">
                <a:pos x="930" y="537"/>
              </a:cxn>
              <a:cxn ang="0">
                <a:pos x="1102" y="567"/>
              </a:cxn>
              <a:cxn ang="0">
                <a:pos x="1121" y="461"/>
              </a:cxn>
              <a:cxn ang="0">
                <a:pos x="1179" y="539"/>
              </a:cxn>
              <a:cxn ang="0">
                <a:pos x="1243" y="561"/>
              </a:cxn>
              <a:cxn ang="0">
                <a:pos x="1299" y="498"/>
              </a:cxn>
              <a:cxn ang="0">
                <a:pos x="1404" y="409"/>
              </a:cxn>
              <a:cxn ang="0">
                <a:pos x="1549" y="428"/>
              </a:cxn>
              <a:cxn ang="0">
                <a:pos x="1579" y="498"/>
              </a:cxn>
              <a:cxn ang="0">
                <a:pos x="1504" y="542"/>
              </a:cxn>
              <a:cxn ang="0">
                <a:pos x="1485" y="679"/>
              </a:cxn>
              <a:cxn ang="0">
                <a:pos x="1429" y="704"/>
              </a:cxn>
              <a:cxn ang="0">
                <a:pos x="1408" y="814"/>
              </a:cxn>
              <a:cxn ang="0">
                <a:pos x="1321" y="754"/>
              </a:cxn>
              <a:cxn ang="0">
                <a:pos x="1323" y="698"/>
              </a:cxn>
              <a:cxn ang="0">
                <a:pos x="1225" y="638"/>
              </a:cxn>
              <a:cxn ang="0">
                <a:pos x="1187" y="588"/>
              </a:cxn>
              <a:cxn ang="0">
                <a:pos x="1131" y="575"/>
              </a:cxn>
              <a:cxn ang="0">
                <a:pos x="1127" y="625"/>
              </a:cxn>
              <a:cxn ang="0">
                <a:pos x="1117" y="683"/>
              </a:cxn>
              <a:cxn ang="0">
                <a:pos x="1160" y="735"/>
              </a:cxn>
              <a:cxn ang="0">
                <a:pos x="1149" y="843"/>
              </a:cxn>
              <a:cxn ang="0">
                <a:pos x="1075" y="864"/>
              </a:cxn>
              <a:cxn ang="0">
                <a:pos x="1049" y="937"/>
              </a:cxn>
              <a:cxn ang="0">
                <a:pos x="954" y="1001"/>
              </a:cxn>
              <a:cxn ang="0">
                <a:pos x="912" y="1050"/>
              </a:cxn>
              <a:cxn ang="0">
                <a:pos x="780" y="1188"/>
              </a:cxn>
              <a:cxn ang="0">
                <a:pos x="723" y="1233"/>
              </a:cxn>
              <a:cxn ang="0">
                <a:pos x="744" y="1344"/>
              </a:cxn>
              <a:cxn ang="0">
                <a:pos x="712" y="1445"/>
              </a:cxn>
              <a:cxn ang="0">
                <a:pos x="722" y="1524"/>
              </a:cxn>
              <a:cxn ang="0">
                <a:pos x="693" y="1576"/>
              </a:cxn>
              <a:cxn ang="0">
                <a:pos x="595" y="1663"/>
              </a:cxn>
              <a:cxn ang="0">
                <a:pos x="516" y="1529"/>
              </a:cxn>
              <a:cxn ang="0">
                <a:pos x="419" y="1334"/>
              </a:cxn>
              <a:cxn ang="0">
                <a:pos x="301" y="1114"/>
              </a:cxn>
              <a:cxn ang="0">
                <a:pos x="259" y="861"/>
              </a:cxn>
              <a:cxn ang="0">
                <a:pos x="230" y="814"/>
              </a:cxn>
              <a:cxn ang="0">
                <a:pos x="164" y="900"/>
              </a:cxn>
              <a:cxn ang="0">
                <a:pos x="90" y="876"/>
              </a:cxn>
              <a:cxn ang="0">
                <a:pos x="51" y="798"/>
              </a:cxn>
              <a:cxn ang="0">
                <a:pos x="30" y="771"/>
              </a:cxn>
              <a:cxn ang="0">
                <a:pos x="32" y="708"/>
              </a:cxn>
              <a:cxn ang="0">
                <a:pos x="159" y="659"/>
              </a:cxn>
              <a:cxn ang="0">
                <a:pos x="92" y="569"/>
              </a:cxn>
              <a:cxn ang="0">
                <a:pos x="59" y="500"/>
              </a:cxn>
              <a:cxn ang="0">
                <a:pos x="162" y="459"/>
              </a:cxn>
              <a:cxn ang="0">
                <a:pos x="270" y="294"/>
              </a:cxn>
              <a:cxn ang="0">
                <a:pos x="274" y="230"/>
              </a:cxn>
              <a:cxn ang="0">
                <a:pos x="227" y="142"/>
              </a:cxn>
              <a:cxn ang="0">
                <a:pos x="322" y="54"/>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3" name="Freeform 465"/>
          <p:cNvSpPr>
            <a:spLocks/>
          </p:cNvSpPr>
          <p:nvPr>
            <p:custDataLst>
              <p:tags r:id="rId303"/>
            </p:custDataLst>
          </p:nvPr>
        </p:nvSpPr>
        <p:spPr bwMode="auto">
          <a:xfrm>
            <a:off x="3798888" y="3325813"/>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4" name="Freeform 466"/>
          <p:cNvSpPr>
            <a:spLocks/>
          </p:cNvSpPr>
          <p:nvPr>
            <p:custDataLst>
              <p:tags r:id="rId304"/>
            </p:custDataLst>
          </p:nvPr>
        </p:nvSpPr>
        <p:spPr bwMode="auto">
          <a:xfrm>
            <a:off x="4867275" y="3521075"/>
            <a:ext cx="192088" cy="271463"/>
          </a:xfrm>
          <a:custGeom>
            <a:avLst/>
            <a:gdLst/>
            <a:ahLst/>
            <a:cxnLst>
              <a:cxn ang="0">
                <a:pos x="410" y="105"/>
              </a:cxn>
              <a:cxn ang="0">
                <a:pos x="405" y="98"/>
              </a:cxn>
              <a:cxn ang="0">
                <a:pos x="408" y="92"/>
              </a:cxn>
              <a:cxn ang="0">
                <a:pos x="422" y="77"/>
              </a:cxn>
              <a:cxn ang="0">
                <a:pos x="441" y="60"/>
              </a:cxn>
              <a:cxn ang="0">
                <a:pos x="447" y="50"/>
              </a:cxn>
              <a:cxn ang="0">
                <a:pos x="449" y="37"/>
              </a:cxn>
              <a:cxn ang="0">
                <a:pos x="432" y="34"/>
              </a:cxn>
              <a:cxn ang="0">
                <a:pos x="422" y="27"/>
              </a:cxn>
              <a:cxn ang="0">
                <a:pos x="411" y="21"/>
              </a:cxn>
              <a:cxn ang="0">
                <a:pos x="390" y="18"/>
              </a:cxn>
              <a:cxn ang="0">
                <a:pos x="377" y="20"/>
              </a:cxn>
              <a:cxn ang="0">
                <a:pos x="368" y="24"/>
              </a:cxn>
              <a:cxn ang="0">
                <a:pos x="355" y="37"/>
              </a:cxn>
              <a:cxn ang="0">
                <a:pos x="340" y="50"/>
              </a:cxn>
              <a:cxn ang="0">
                <a:pos x="326" y="54"/>
              </a:cxn>
              <a:cxn ang="0">
                <a:pos x="310" y="55"/>
              </a:cxn>
              <a:cxn ang="0">
                <a:pos x="287" y="54"/>
              </a:cxn>
              <a:cxn ang="0">
                <a:pos x="267" y="50"/>
              </a:cxn>
              <a:cxn ang="0">
                <a:pos x="235" y="36"/>
              </a:cxn>
              <a:cxn ang="0">
                <a:pos x="206" y="19"/>
              </a:cxn>
              <a:cxn ang="0">
                <a:pos x="189" y="12"/>
              </a:cxn>
              <a:cxn ang="0">
                <a:pos x="170" y="6"/>
              </a:cxn>
              <a:cxn ang="0">
                <a:pos x="134" y="8"/>
              </a:cxn>
              <a:cxn ang="0">
                <a:pos x="119" y="6"/>
              </a:cxn>
              <a:cxn ang="0">
                <a:pos x="103" y="0"/>
              </a:cxn>
              <a:cxn ang="0">
                <a:pos x="52" y="0"/>
              </a:cxn>
              <a:cxn ang="0">
                <a:pos x="5" y="0"/>
              </a:cxn>
              <a:cxn ang="0">
                <a:pos x="5" y="18"/>
              </a:cxn>
              <a:cxn ang="0">
                <a:pos x="5" y="37"/>
              </a:cxn>
              <a:cxn ang="0">
                <a:pos x="15" y="60"/>
              </a:cxn>
              <a:cxn ang="0">
                <a:pos x="23" y="91"/>
              </a:cxn>
              <a:cxn ang="0">
                <a:pos x="31" y="128"/>
              </a:cxn>
              <a:cxn ang="0">
                <a:pos x="38" y="172"/>
              </a:cxn>
              <a:cxn ang="0">
                <a:pos x="37" y="206"/>
              </a:cxn>
              <a:cxn ang="0">
                <a:pos x="29" y="230"/>
              </a:cxn>
              <a:cxn ang="0">
                <a:pos x="7" y="269"/>
              </a:cxn>
              <a:cxn ang="0">
                <a:pos x="10" y="321"/>
              </a:cxn>
              <a:cxn ang="0">
                <a:pos x="28" y="339"/>
              </a:cxn>
              <a:cxn ang="0">
                <a:pos x="84" y="367"/>
              </a:cxn>
              <a:cxn ang="0">
                <a:pos x="136" y="396"/>
              </a:cxn>
              <a:cxn ang="0">
                <a:pos x="170" y="420"/>
              </a:cxn>
              <a:cxn ang="0">
                <a:pos x="189" y="436"/>
              </a:cxn>
              <a:cxn ang="0">
                <a:pos x="198" y="451"/>
              </a:cxn>
              <a:cxn ang="0">
                <a:pos x="201" y="464"/>
              </a:cxn>
              <a:cxn ang="0">
                <a:pos x="209" y="479"/>
              </a:cxn>
              <a:cxn ang="0">
                <a:pos x="220" y="492"/>
              </a:cxn>
              <a:cxn ang="0">
                <a:pos x="233" y="503"/>
              </a:cxn>
              <a:cxn ang="0">
                <a:pos x="247" y="512"/>
              </a:cxn>
              <a:cxn ang="0">
                <a:pos x="264" y="519"/>
              </a:cxn>
              <a:cxn ang="0">
                <a:pos x="281" y="523"/>
              </a:cxn>
              <a:cxn ang="0">
                <a:pos x="304" y="502"/>
              </a:cxn>
              <a:cxn ang="0">
                <a:pos x="335" y="462"/>
              </a:cxn>
              <a:cxn ang="0">
                <a:pos x="365" y="427"/>
              </a:cxn>
              <a:cxn ang="0">
                <a:pos x="394" y="390"/>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5" name="Freeform 467"/>
          <p:cNvSpPr>
            <a:spLocks/>
          </p:cNvSpPr>
          <p:nvPr>
            <p:custDataLst>
              <p:tags r:id="rId305"/>
            </p:custDataLst>
          </p:nvPr>
        </p:nvSpPr>
        <p:spPr bwMode="auto">
          <a:xfrm>
            <a:off x="4849813" y="2606675"/>
            <a:ext cx="101600" cy="130175"/>
          </a:xfrm>
          <a:custGeom>
            <a:avLst/>
            <a:gdLst/>
            <a:ahLst/>
            <a:cxnLst>
              <a:cxn ang="0">
                <a:pos x="12" y="228"/>
              </a:cxn>
              <a:cxn ang="0">
                <a:pos x="36" y="240"/>
              </a:cxn>
              <a:cxn ang="0">
                <a:pos x="53" y="245"/>
              </a:cxn>
              <a:cxn ang="0">
                <a:pos x="68" y="245"/>
              </a:cxn>
              <a:cxn ang="0">
                <a:pos x="85" y="241"/>
              </a:cxn>
              <a:cxn ang="0">
                <a:pos x="110" y="228"/>
              </a:cxn>
              <a:cxn ang="0">
                <a:pos x="141" y="205"/>
              </a:cxn>
              <a:cxn ang="0">
                <a:pos x="161" y="184"/>
              </a:cxn>
              <a:cxn ang="0">
                <a:pos x="159" y="173"/>
              </a:cxn>
              <a:cxn ang="0">
                <a:pos x="149" y="160"/>
              </a:cxn>
              <a:cxn ang="0">
                <a:pos x="143" y="145"/>
              </a:cxn>
              <a:cxn ang="0">
                <a:pos x="141" y="130"/>
              </a:cxn>
              <a:cxn ang="0">
                <a:pos x="141" y="116"/>
              </a:cxn>
              <a:cxn ang="0">
                <a:pos x="146" y="105"/>
              </a:cxn>
              <a:cxn ang="0">
                <a:pos x="156" y="94"/>
              </a:cxn>
              <a:cxn ang="0">
                <a:pos x="168" y="86"/>
              </a:cxn>
              <a:cxn ang="0">
                <a:pos x="204" y="71"/>
              </a:cxn>
              <a:cxn ang="0">
                <a:pos x="225" y="49"/>
              </a:cxn>
              <a:cxn ang="0">
                <a:pos x="221" y="30"/>
              </a:cxn>
              <a:cxn ang="0">
                <a:pos x="214" y="17"/>
              </a:cxn>
              <a:cxn ang="0">
                <a:pos x="212" y="6"/>
              </a:cxn>
              <a:cxn ang="0">
                <a:pos x="202" y="1"/>
              </a:cxn>
              <a:cxn ang="0">
                <a:pos x="181" y="7"/>
              </a:cxn>
              <a:cxn ang="0">
                <a:pos x="154" y="20"/>
              </a:cxn>
              <a:cxn ang="0">
                <a:pos x="121" y="38"/>
              </a:cxn>
              <a:cxn ang="0">
                <a:pos x="100" y="51"/>
              </a:cxn>
              <a:cxn ang="0">
                <a:pos x="87" y="55"/>
              </a:cxn>
              <a:cxn ang="0">
                <a:pos x="75" y="54"/>
              </a:cxn>
              <a:cxn ang="0">
                <a:pos x="59" y="47"/>
              </a:cxn>
              <a:cxn ang="0">
                <a:pos x="36" y="31"/>
              </a:cxn>
              <a:cxn ang="0">
                <a:pos x="24" y="39"/>
              </a:cxn>
              <a:cxn ang="0">
                <a:pos x="18" y="95"/>
              </a:cxn>
              <a:cxn ang="0">
                <a:pos x="10" y="163"/>
              </a:cxn>
              <a:cxn ang="0">
                <a:pos x="3" y="212"/>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6" name="Freeform 468"/>
          <p:cNvSpPr>
            <a:spLocks/>
          </p:cNvSpPr>
          <p:nvPr>
            <p:custDataLst>
              <p:tags r:id="rId306"/>
            </p:custDataLst>
          </p:nvPr>
        </p:nvSpPr>
        <p:spPr bwMode="auto">
          <a:xfrm>
            <a:off x="5148263" y="2709863"/>
            <a:ext cx="22225" cy="55562"/>
          </a:xfrm>
          <a:custGeom>
            <a:avLst/>
            <a:gdLst/>
            <a:ahLst/>
            <a:cxnLst>
              <a:cxn ang="0">
                <a:pos x="27" y="0"/>
              </a:cxn>
              <a:cxn ang="0">
                <a:pos x="29" y="2"/>
              </a:cxn>
              <a:cxn ang="0">
                <a:pos x="32" y="3"/>
              </a:cxn>
              <a:cxn ang="0">
                <a:pos x="36" y="3"/>
              </a:cxn>
              <a:cxn ang="0">
                <a:pos x="40" y="2"/>
              </a:cxn>
              <a:cxn ang="0">
                <a:pos x="47" y="1"/>
              </a:cxn>
              <a:cxn ang="0">
                <a:pos x="53" y="0"/>
              </a:cxn>
              <a:cxn ang="0">
                <a:pos x="53" y="26"/>
              </a:cxn>
              <a:cxn ang="0">
                <a:pos x="54" y="47"/>
              </a:cxn>
              <a:cxn ang="0">
                <a:pos x="54" y="57"/>
              </a:cxn>
              <a:cxn ang="0">
                <a:pos x="56" y="65"/>
              </a:cxn>
              <a:cxn ang="0">
                <a:pos x="58" y="73"/>
              </a:cxn>
              <a:cxn ang="0">
                <a:pos x="60" y="81"/>
              </a:cxn>
              <a:cxn ang="0">
                <a:pos x="20" y="81"/>
              </a:cxn>
              <a:cxn ang="0">
                <a:pos x="14" y="80"/>
              </a:cxn>
              <a:cxn ang="0">
                <a:pos x="7" y="77"/>
              </a:cxn>
              <a:cxn ang="0">
                <a:pos x="5" y="74"/>
              </a:cxn>
              <a:cxn ang="0">
                <a:pos x="2" y="72"/>
              </a:cxn>
              <a:cxn ang="0">
                <a:pos x="1" y="70"/>
              </a:cxn>
              <a:cxn ang="0">
                <a:pos x="0" y="68"/>
              </a:cxn>
              <a:cxn ang="0">
                <a:pos x="7" y="12"/>
              </a:cxn>
              <a:cxn ang="0">
                <a:pos x="20" y="6"/>
              </a:cxn>
              <a:cxn ang="0">
                <a:pos x="34" y="0"/>
              </a:cxn>
              <a:cxn ang="0">
                <a:pos x="27" y="0"/>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7" name="Freeform 469"/>
          <p:cNvSpPr>
            <a:spLocks/>
          </p:cNvSpPr>
          <p:nvPr>
            <p:custDataLst>
              <p:tags r:id="rId307"/>
            </p:custDataLst>
          </p:nvPr>
        </p:nvSpPr>
        <p:spPr bwMode="auto">
          <a:xfrm>
            <a:off x="4435475" y="1844675"/>
            <a:ext cx="161925" cy="66675"/>
          </a:xfrm>
          <a:custGeom>
            <a:avLst/>
            <a:gdLst/>
            <a:ahLst/>
            <a:cxnLst>
              <a:cxn ang="0">
                <a:pos x="250" y="117"/>
              </a:cxn>
              <a:cxn ang="0">
                <a:pos x="258" y="119"/>
              </a:cxn>
              <a:cxn ang="0">
                <a:pos x="277" y="123"/>
              </a:cxn>
              <a:cxn ang="0">
                <a:pos x="295" y="127"/>
              </a:cxn>
              <a:cxn ang="0">
                <a:pos x="303" y="129"/>
              </a:cxn>
              <a:cxn ang="0">
                <a:pos x="370" y="97"/>
              </a:cxn>
              <a:cxn ang="0">
                <a:pos x="358" y="75"/>
              </a:cxn>
              <a:cxn ang="0">
                <a:pos x="345" y="48"/>
              </a:cxn>
              <a:cxn ang="0">
                <a:pos x="335" y="27"/>
              </a:cxn>
              <a:cxn ang="0">
                <a:pos x="330" y="18"/>
              </a:cxn>
              <a:cxn ang="0">
                <a:pos x="300" y="15"/>
              </a:cxn>
              <a:cxn ang="0">
                <a:pos x="257" y="9"/>
              </a:cxn>
              <a:cxn ang="0">
                <a:pos x="214" y="2"/>
              </a:cxn>
              <a:cxn ang="0">
                <a:pos x="183" y="0"/>
              </a:cxn>
              <a:cxn ang="0">
                <a:pos x="179" y="0"/>
              </a:cxn>
              <a:cxn ang="0">
                <a:pos x="176" y="1"/>
              </a:cxn>
              <a:cxn ang="0">
                <a:pos x="172" y="2"/>
              </a:cxn>
              <a:cxn ang="0">
                <a:pos x="170" y="3"/>
              </a:cxn>
              <a:cxn ang="0">
                <a:pos x="162" y="7"/>
              </a:cxn>
              <a:cxn ang="0">
                <a:pos x="150" y="12"/>
              </a:cxn>
              <a:cxn ang="0">
                <a:pos x="147" y="21"/>
              </a:cxn>
              <a:cxn ang="0">
                <a:pos x="140" y="35"/>
              </a:cxn>
              <a:cxn ang="0">
                <a:pos x="134" y="48"/>
              </a:cxn>
              <a:cxn ang="0">
                <a:pos x="131" y="55"/>
              </a:cxn>
              <a:cxn ang="0">
                <a:pos x="122" y="54"/>
              </a:cxn>
              <a:cxn ang="0">
                <a:pos x="111" y="49"/>
              </a:cxn>
              <a:cxn ang="0">
                <a:pos x="98" y="44"/>
              </a:cxn>
              <a:cxn ang="0">
                <a:pos x="84" y="38"/>
              </a:cxn>
              <a:cxn ang="0">
                <a:pos x="60" y="26"/>
              </a:cxn>
              <a:cxn ang="0">
                <a:pos x="44" y="18"/>
              </a:cxn>
              <a:cxn ang="0">
                <a:pos x="32" y="25"/>
              </a:cxn>
              <a:cxn ang="0">
                <a:pos x="21" y="33"/>
              </a:cxn>
              <a:cxn ang="0">
                <a:pos x="16" y="37"/>
              </a:cxn>
              <a:cxn ang="0">
                <a:pos x="12" y="41"/>
              </a:cxn>
              <a:cxn ang="0">
                <a:pos x="9" y="46"/>
              </a:cxn>
              <a:cxn ang="0">
                <a:pos x="5" y="52"/>
              </a:cxn>
              <a:cxn ang="0">
                <a:pos x="3" y="57"/>
              </a:cxn>
              <a:cxn ang="0">
                <a:pos x="1" y="63"/>
              </a:cxn>
              <a:cxn ang="0">
                <a:pos x="0" y="69"/>
              </a:cxn>
              <a:cxn ang="0">
                <a:pos x="0" y="75"/>
              </a:cxn>
              <a:cxn ang="0">
                <a:pos x="1" y="82"/>
              </a:cxn>
              <a:cxn ang="0">
                <a:pos x="3" y="88"/>
              </a:cxn>
              <a:cxn ang="0">
                <a:pos x="6" y="96"/>
              </a:cxn>
              <a:cxn ang="0">
                <a:pos x="11" y="103"/>
              </a:cxn>
              <a:cxn ang="0">
                <a:pos x="20" y="101"/>
              </a:cxn>
              <a:cxn ang="0">
                <a:pos x="33" y="99"/>
              </a:cxn>
              <a:cxn ang="0">
                <a:pos x="50" y="97"/>
              </a:cxn>
              <a:cxn ang="0">
                <a:pos x="69" y="95"/>
              </a:cxn>
              <a:cxn ang="0">
                <a:pos x="102" y="92"/>
              </a:cxn>
              <a:cxn ang="0">
                <a:pos x="117" y="91"/>
              </a:cxn>
              <a:cxn ang="0">
                <a:pos x="137" y="92"/>
              </a:cxn>
              <a:cxn ang="0">
                <a:pos x="152" y="94"/>
              </a:cxn>
              <a:cxn ang="0">
                <a:pos x="166" y="97"/>
              </a:cxn>
              <a:cxn ang="0">
                <a:pos x="177" y="100"/>
              </a:cxn>
              <a:cxn ang="0">
                <a:pos x="189" y="104"/>
              </a:cxn>
              <a:cxn ang="0">
                <a:pos x="201" y="108"/>
              </a:cxn>
              <a:cxn ang="0">
                <a:pos x="217" y="110"/>
              </a:cxn>
              <a:cxn ang="0">
                <a:pos x="237" y="111"/>
              </a:cxn>
              <a:cxn ang="0">
                <a:pos x="237" y="117"/>
              </a:cxn>
              <a:cxn ang="0">
                <a:pos x="250" y="117"/>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18" name="Freeform 470"/>
          <p:cNvSpPr>
            <a:spLocks/>
          </p:cNvSpPr>
          <p:nvPr>
            <p:custDataLst>
              <p:tags r:id="rId308"/>
            </p:custDataLst>
          </p:nvPr>
        </p:nvSpPr>
        <p:spPr bwMode="auto">
          <a:xfrm>
            <a:off x="4846638" y="2565400"/>
            <a:ext cx="30162" cy="57150"/>
          </a:xfrm>
          <a:custGeom>
            <a:avLst/>
            <a:gdLst/>
            <a:ahLst/>
            <a:cxnLst>
              <a:cxn ang="0">
                <a:pos x="27" y="1"/>
              </a:cxn>
              <a:cxn ang="0">
                <a:pos x="34" y="0"/>
              </a:cxn>
              <a:cxn ang="0">
                <a:pos x="41" y="0"/>
              </a:cxn>
              <a:cxn ang="0">
                <a:pos x="47" y="2"/>
              </a:cxn>
              <a:cxn ang="0">
                <a:pos x="54" y="4"/>
              </a:cxn>
              <a:cxn ang="0">
                <a:pos x="60" y="6"/>
              </a:cxn>
              <a:cxn ang="0">
                <a:pos x="66" y="8"/>
              </a:cxn>
              <a:cxn ang="0">
                <a:pos x="73" y="8"/>
              </a:cxn>
              <a:cxn ang="0">
                <a:pos x="80" y="7"/>
              </a:cxn>
              <a:cxn ang="0">
                <a:pos x="80" y="38"/>
              </a:cxn>
              <a:cxn ang="0">
                <a:pos x="75" y="44"/>
              </a:cxn>
              <a:cxn ang="0">
                <a:pos x="69" y="51"/>
              </a:cxn>
              <a:cxn ang="0">
                <a:pos x="64" y="59"/>
              </a:cxn>
              <a:cxn ang="0">
                <a:pos x="58" y="68"/>
              </a:cxn>
              <a:cxn ang="0">
                <a:pos x="51" y="84"/>
              </a:cxn>
              <a:cxn ang="0">
                <a:pos x="47" y="94"/>
              </a:cxn>
              <a:cxn ang="0">
                <a:pos x="43" y="93"/>
              </a:cxn>
              <a:cxn ang="0">
                <a:pos x="40" y="92"/>
              </a:cxn>
              <a:cxn ang="0">
                <a:pos x="37" y="91"/>
              </a:cxn>
              <a:cxn ang="0">
                <a:pos x="34" y="89"/>
              </a:cxn>
              <a:cxn ang="0">
                <a:pos x="29" y="84"/>
              </a:cxn>
              <a:cxn ang="0">
                <a:pos x="23" y="78"/>
              </a:cxn>
              <a:cxn ang="0">
                <a:pos x="19" y="72"/>
              </a:cxn>
              <a:cxn ang="0">
                <a:pos x="13" y="65"/>
              </a:cxn>
              <a:cxn ang="0">
                <a:pos x="7" y="60"/>
              </a:cxn>
              <a:cxn ang="0">
                <a:pos x="0" y="56"/>
              </a:cxn>
              <a:cxn ang="0">
                <a:pos x="8" y="41"/>
              </a:cxn>
              <a:cxn ang="0">
                <a:pos x="13" y="29"/>
              </a:cxn>
              <a:cxn ang="0">
                <a:pos x="19" y="17"/>
              </a:cxn>
              <a:cxn ang="0">
                <a:pos x="27" y="1"/>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9" name="Freeform 471"/>
          <p:cNvSpPr>
            <a:spLocks/>
          </p:cNvSpPr>
          <p:nvPr>
            <p:custDataLst>
              <p:tags r:id="rId309"/>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0" name="Freeform 472"/>
          <p:cNvSpPr>
            <a:spLocks/>
          </p:cNvSpPr>
          <p:nvPr>
            <p:custDataLst>
              <p:tags r:id="rId310"/>
            </p:custDataLst>
          </p:nvPr>
        </p:nvSpPr>
        <p:spPr bwMode="auto">
          <a:xfrm>
            <a:off x="4433888" y="1892300"/>
            <a:ext cx="131762" cy="84138"/>
          </a:xfrm>
          <a:custGeom>
            <a:avLst/>
            <a:gdLst/>
            <a:ahLst/>
            <a:cxnLst>
              <a:cxn ang="0">
                <a:pos x="192" y="155"/>
              </a:cxn>
              <a:cxn ang="0">
                <a:pos x="194" y="151"/>
              </a:cxn>
              <a:cxn ang="0">
                <a:pos x="197" y="148"/>
              </a:cxn>
              <a:cxn ang="0">
                <a:pos x="200" y="145"/>
              </a:cxn>
              <a:cxn ang="0">
                <a:pos x="203" y="142"/>
              </a:cxn>
              <a:cxn ang="0">
                <a:pos x="211" y="137"/>
              </a:cxn>
              <a:cxn ang="0">
                <a:pos x="220" y="132"/>
              </a:cxn>
              <a:cxn ang="0">
                <a:pos x="238" y="123"/>
              </a:cxn>
              <a:cxn ang="0">
                <a:pos x="253" y="117"/>
              </a:cxn>
              <a:cxn ang="0">
                <a:pos x="255" y="109"/>
              </a:cxn>
              <a:cxn ang="0">
                <a:pos x="260" y="97"/>
              </a:cxn>
              <a:cxn ang="0">
                <a:pos x="264" y="91"/>
              </a:cxn>
              <a:cxn ang="0">
                <a:pos x="267" y="86"/>
              </a:cxn>
              <a:cxn ang="0">
                <a:pos x="269" y="82"/>
              </a:cxn>
              <a:cxn ang="0">
                <a:pos x="272" y="81"/>
              </a:cxn>
              <a:cxn ang="0">
                <a:pos x="312" y="44"/>
              </a:cxn>
              <a:cxn ang="0">
                <a:pos x="312" y="39"/>
              </a:cxn>
              <a:cxn ang="0">
                <a:pos x="310" y="35"/>
              </a:cxn>
              <a:cxn ang="0">
                <a:pos x="306" y="32"/>
              </a:cxn>
              <a:cxn ang="0">
                <a:pos x="302" y="30"/>
              </a:cxn>
              <a:cxn ang="0">
                <a:pos x="291" y="28"/>
              </a:cxn>
              <a:cxn ang="0">
                <a:pos x="280" y="27"/>
              </a:cxn>
              <a:cxn ang="0">
                <a:pos x="268" y="27"/>
              </a:cxn>
              <a:cxn ang="0">
                <a:pos x="259" y="27"/>
              </a:cxn>
              <a:cxn ang="0">
                <a:pos x="256" y="26"/>
              </a:cxn>
              <a:cxn ang="0">
                <a:pos x="253" y="25"/>
              </a:cxn>
              <a:cxn ang="0">
                <a:pos x="252" y="23"/>
              </a:cxn>
              <a:cxn ang="0">
                <a:pos x="253" y="20"/>
              </a:cxn>
              <a:cxn ang="0">
                <a:pos x="232" y="19"/>
              </a:cxn>
              <a:cxn ang="0">
                <a:pos x="216" y="17"/>
              </a:cxn>
              <a:cxn ang="0">
                <a:pos x="202" y="13"/>
              </a:cxn>
              <a:cxn ang="0">
                <a:pos x="189" y="9"/>
              </a:cxn>
              <a:cxn ang="0">
                <a:pos x="177" y="6"/>
              </a:cxn>
              <a:cxn ang="0">
                <a:pos x="163" y="3"/>
              </a:cxn>
              <a:cxn ang="0">
                <a:pos x="146" y="1"/>
              </a:cxn>
              <a:cxn ang="0">
                <a:pos x="126" y="0"/>
              </a:cxn>
              <a:cxn ang="0">
                <a:pos x="110" y="1"/>
              </a:cxn>
              <a:cxn ang="0">
                <a:pos x="74" y="4"/>
              </a:cxn>
              <a:cxn ang="0">
                <a:pos x="53" y="6"/>
              </a:cxn>
              <a:cxn ang="0">
                <a:pos x="34" y="8"/>
              </a:cxn>
              <a:cxn ang="0">
                <a:pos x="18" y="10"/>
              </a:cxn>
              <a:cxn ang="0">
                <a:pos x="7" y="12"/>
              </a:cxn>
              <a:cxn ang="0">
                <a:pos x="9" y="17"/>
              </a:cxn>
              <a:cxn ang="0">
                <a:pos x="11" y="19"/>
              </a:cxn>
              <a:cxn ang="0">
                <a:pos x="13" y="19"/>
              </a:cxn>
              <a:cxn ang="0">
                <a:pos x="15" y="20"/>
              </a:cxn>
              <a:cxn ang="0">
                <a:pos x="18" y="20"/>
              </a:cxn>
              <a:cxn ang="0">
                <a:pos x="19" y="20"/>
              </a:cxn>
              <a:cxn ang="0">
                <a:pos x="20" y="22"/>
              </a:cxn>
              <a:cxn ang="0">
                <a:pos x="20" y="26"/>
              </a:cxn>
              <a:cxn ang="0">
                <a:pos x="20" y="30"/>
              </a:cxn>
              <a:cxn ang="0">
                <a:pos x="19" y="35"/>
              </a:cxn>
              <a:cxn ang="0">
                <a:pos x="18" y="39"/>
              </a:cxn>
              <a:cxn ang="0">
                <a:pos x="15" y="42"/>
              </a:cxn>
              <a:cxn ang="0">
                <a:pos x="12" y="45"/>
              </a:cxn>
              <a:cxn ang="0">
                <a:pos x="9" y="48"/>
              </a:cxn>
              <a:cxn ang="0">
                <a:pos x="4" y="49"/>
              </a:cxn>
              <a:cxn ang="0">
                <a:pos x="0" y="50"/>
              </a:cxn>
              <a:cxn ang="0">
                <a:pos x="74" y="68"/>
              </a:cxn>
              <a:cxn ang="0">
                <a:pos x="87" y="111"/>
              </a:cxn>
              <a:cxn ang="0">
                <a:pos x="166" y="123"/>
              </a:cxn>
              <a:cxn ang="0">
                <a:pos x="192" y="155"/>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21" name="Freeform 473"/>
          <p:cNvSpPr>
            <a:spLocks/>
          </p:cNvSpPr>
          <p:nvPr>
            <p:custDataLst>
              <p:tags r:id="rId311"/>
            </p:custDataLst>
          </p:nvPr>
        </p:nvSpPr>
        <p:spPr bwMode="auto">
          <a:xfrm>
            <a:off x="4140200" y="2078038"/>
            <a:ext cx="19050" cy="60325"/>
          </a:xfrm>
          <a:custGeom>
            <a:avLst/>
            <a:gdLst/>
            <a:ahLst/>
            <a:cxnLst>
              <a:cxn ang="0">
                <a:pos x="0" y="25"/>
              </a:cxn>
              <a:cxn ang="0">
                <a:pos x="2" y="18"/>
              </a:cxn>
              <a:cxn ang="0">
                <a:pos x="1" y="14"/>
              </a:cxn>
              <a:cxn ang="0">
                <a:pos x="2" y="13"/>
              </a:cxn>
              <a:cxn ang="0">
                <a:pos x="3" y="13"/>
              </a:cxn>
              <a:cxn ang="0">
                <a:pos x="6" y="12"/>
              </a:cxn>
              <a:cxn ang="0">
                <a:pos x="13" y="12"/>
              </a:cxn>
              <a:cxn ang="0">
                <a:pos x="46" y="0"/>
              </a:cxn>
              <a:cxn ang="0">
                <a:pos x="46" y="50"/>
              </a:cxn>
              <a:cxn ang="0">
                <a:pos x="40" y="49"/>
              </a:cxn>
              <a:cxn ang="0">
                <a:pos x="33" y="45"/>
              </a:cxn>
              <a:cxn ang="0">
                <a:pos x="25" y="41"/>
              </a:cxn>
              <a:cxn ang="0">
                <a:pos x="17" y="37"/>
              </a:cxn>
              <a:cxn ang="0">
                <a:pos x="5" y="28"/>
              </a:cxn>
              <a:cxn ang="0">
                <a:pos x="0" y="25"/>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22" name="Freeform 474"/>
          <p:cNvSpPr>
            <a:spLocks/>
          </p:cNvSpPr>
          <p:nvPr>
            <p:custDataLst>
              <p:tags r:id="rId312"/>
            </p:custDataLst>
          </p:nvPr>
        </p:nvSpPr>
        <p:spPr bwMode="auto">
          <a:xfrm>
            <a:off x="4837113" y="3962400"/>
            <a:ext cx="69850" cy="241300"/>
          </a:xfrm>
          <a:custGeom>
            <a:avLst/>
            <a:gdLst/>
            <a:ahLst/>
            <a:cxnLst>
              <a:cxn ang="0">
                <a:pos x="10" y="282"/>
              </a:cxn>
              <a:cxn ang="0">
                <a:pos x="19" y="290"/>
              </a:cxn>
              <a:cxn ang="0">
                <a:pos x="37" y="300"/>
              </a:cxn>
              <a:cxn ang="0">
                <a:pos x="58" y="306"/>
              </a:cxn>
              <a:cxn ang="0">
                <a:pos x="70" y="312"/>
              </a:cxn>
              <a:cxn ang="0">
                <a:pos x="80" y="320"/>
              </a:cxn>
              <a:cxn ang="0">
                <a:pos x="86" y="331"/>
              </a:cxn>
              <a:cxn ang="0">
                <a:pos x="86" y="347"/>
              </a:cxn>
              <a:cxn ang="0">
                <a:pos x="78" y="363"/>
              </a:cxn>
              <a:cxn ang="0">
                <a:pos x="68" y="375"/>
              </a:cxn>
              <a:cxn ang="0">
                <a:pos x="62" y="388"/>
              </a:cxn>
              <a:cxn ang="0">
                <a:pos x="60" y="400"/>
              </a:cxn>
              <a:cxn ang="0">
                <a:pos x="64" y="411"/>
              </a:cxn>
              <a:cxn ang="0">
                <a:pos x="76" y="424"/>
              </a:cxn>
              <a:cxn ang="0">
                <a:pos x="104" y="445"/>
              </a:cxn>
              <a:cxn ang="0">
                <a:pos x="120" y="443"/>
              </a:cxn>
              <a:cxn ang="0">
                <a:pos x="120" y="423"/>
              </a:cxn>
              <a:cxn ang="0">
                <a:pos x="131" y="413"/>
              </a:cxn>
              <a:cxn ang="0">
                <a:pos x="145" y="407"/>
              </a:cxn>
              <a:cxn ang="0">
                <a:pos x="153" y="402"/>
              </a:cxn>
              <a:cxn ang="0">
                <a:pos x="160" y="393"/>
              </a:cxn>
              <a:cxn ang="0">
                <a:pos x="166" y="375"/>
              </a:cxn>
              <a:cxn ang="0">
                <a:pos x="165" y="350"/>
              </a:cxn>
              <a:cxn ang="0">
                <a:pos x="158" y="328"/>
              </a:cxn>
              <a:cxn ang="0">
                <a:pos x="148" y="307"/>
              </a:cxn>
              <a:cxn ang="0">
                <a:pos x="141" y="284"/>
              </a:cxn>
              <a:cxn ang="0">
                <a:pos x="135" y="269"/>
              </a:cxn>
              <a:cxn ang="0">
                <a:pos x="118" y="251"/>
              </a:cxn>
              <a:cxn ang="0">
                <a:pos x="97" y="224"/>
              </a:cxn>
              <a:cxn ang="0">
                <a:pos x="85" y="206"/>
              </a:cxn>
              <a:cxn ang="0">
                <a:pos x="80" y="195"/>
              </a:cxn>
              <a:cxn ang="0">
                <a:pos x="81" y="177"/>
              </a:cxn>
              <a:cxn ang="0">
                <a:pos x="88" y="147"/>
              </a:cxn>
              <a:cxn ang="0">
                <a:pos x="96" y="129"/>
              </a:cxn>
              <a:cxn ang="0">
                <a:pos x="98" y="113"/>
              </a:cxn>
              <a:cxn ang="0">
                <a:pos x="95" y="82"/>
              </a:cxn>
              <a:cxn ang="0">
                <a:pos x="92" y="45"/>
              </a:cxn>
              <a:cxn ang="0">
                <a:pos x="89" y="18"/>
              </a:cxn>
              <a:cxn ang="0">
                <a:pos x="71" y="8"/>
              </a:cxn>
              <a:cxn ang="0">
                <a:pos x="33" y="4"/>
              </a:cxn>
              <a:cxn ang="0">
                <a:pos x="12" y="10"/>
              </a:cxn>
              <a:cxn ang="0">
                <a:pos x="22" y="25"/>
              </a:cxn>
              <a:cxn ang="0">
                <a:pos x="33" y="30"/>
              </a:cxn>
              <a:cxn ang="0">
                <a:pos x="40" y="44"/>
              </a:cxn>
              <a:cxn ang="0">
                <a:pos x="40" y="64"/>
              </a:cxn>
              <a:cxn ang="0">
                <a:pos x="40" y="78"/>
              </a:cxn>
              <a:cxn ang="0">
                <a:pos x="36" y="85"/>
              </a:cxn>
              <a:cxn ang="0">
                <a:pos x="29" y="95"/>
              </a:cxn>
              <a:cxn ang="0">
                <a:pos x="15" y="109"/>
              </a:cxn>
              <a:cxn ang="0">
                <a:pos x="3" y="122"/>
              </a:cxn>
              <a:cxn ang="0">
                <a:pos x="7" y="277"/>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3" name="Freeform 475"/>
          <p:cNvSpPr>
            <a:spLocks/>
          </p:cNvSpPr>
          <p:nvPr>
            <p:custDataLst>
              <p:tags r:id="rId313"/>
            </p:custDataLst>
          </p:nvPr>
        </p:nvSpPr>
        <p:spPr bwMode="auto">
          <a:xfrm>
            <a:off x="4329113" y="2533650"/>
            <a:ext cx="14287" cy="57150"/>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4" name="Freeform 476"/>
          <p:cNvSpPr>
            <a:spLocks/>
          </p:cNvSpPr>
          <p:nvPr>
            <p:custDataLst>
              <p:tags r:id="rId314"/>
            </p:custDataLst>
          </p:nvPr>
        </p:nvSpPr>
        <p:spPr bwMode="auto">
          <a:xfrm>
            <a:off x="4648200" y="4154488"/>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5" name="Freeform 477"/>
          <p:cNvSpPr>
            <a:spLocks/>
          </p:cNvSpPr>
          <p:nvPr>
            <p:custDataLst>
              <p:tags r:id="rId315"/>
            </p:custDataLst>
          </p:nvPr>
        </p:nvSpPr>
        <p:spPr bwMode="auto">
          <a:xfrm>
            <a:off x="4560888" y="3930650"/>
            <a:ext cx="293687" cy="300038"/>
          </a:xfrm>
          <a:custGeom>
            <a:avLst/>
            <a:gdLst/>
            <a:ahLst/>
            <a:cxnLst>
              <a:cxn ang="0">
                <a:pos x="513" y="8"/>
              </a:cxn>
              <a:cxn ang="0">
                <a:pos x="552" y="26"/>
              </a:cxn>
              <a:cxn ang="0">
                <a:pos x="645" y="63"/>
              </a:cxn>
              <a:cxn ang="0">
                <a:pos x="660" y="88"/>
              </a:cxn>
              <a:cxn ang="0">
                <a:pos x="678" y="94"/>
              </a:cxn>
              <a:cxn ang="0">
                <a:pos x="678" y="127"/>
              </a:cxn>
              <a:cxn ang="0">
                <a:pos x="677" y="144"/>
              </a:cxn>
              <a:cxn ang="0">
                <a:pos x="667" y="158"/>
              </a:cxn>
              <a:cxn ang="0">
                <a:pos x="647" y="178"/>
              </a:cxn>
              <a:cxn ang="0">
                <a:pos x="638" y="346"/>
              </a:cxn>
              <a:cxn ang="0">
                <a:pos x="461" y="388"/>
              </a:cxn>
              <a:cxn ang="0">
                <a:pos x="461" y="415"/>
              </a:cxn>
              <a:cxn ang="0">
                <a:pos x="455" y="435"/>
              </a:cxn>
              <a:cxn ang="0">
                <a:pos x="444" y="435"/>
              </a:cxn>
              <a:cxn ang="0">
                <a:pos x="434" y="440"/>
              </a:cxn>
              <a:cxn ang="0">
                <a:pos x="425" y="445"/>
              </a:cxn>
              <a:cxn ang="0">
                <a:pos x="414" y="447"/>
              </a:cxn>
              <a:cxn ang="0">
                <a:pos x="411" y="463"/>
              </a:cxn>
              <a:cxn ang="0">
                <a:pos x="410" y="474"/>
              </a:cxn>
              <a:cxn ang="0">
                <a:pos x="403" y="483"/>
              </a:cxn>
              <a:cxn ang="0">
                <a:pos x="365" y="498"/>
              </a:cxn>
              <a:cxn ang="0">
                <a:pos x="330" y="513"/>
              </a:cxn>
              <a:cxn ang="0">
                <a:pos x="313" y="525"/>
              </a:cxn>
              <a:cxn ang="0">
                <a:pos x="277" y="564"/>
              </a:cxn>
              <a:cxn ang="0">
                <a:pos x="258" y="573"/>
              </a:cxn>
              <a:cxn ang="0">
                <a:pos x="238" y="574"/>
              </a:cxn>
              <a:cxn ang="0">
                <a:pos x="193" y="574"/>
              </a:cxn>
              <a:cxn ang="0">
                <a:pos x="186" y="559"/>
              </a:cxn>
              <a:cxn ang="0">
                <a:pos x="165" y="547"/>
              </a:cxn>
              <a:cxn ang="0">
                <a:pos x="133" y="545"/>
              </a:cxn>
              <a:cxn ang="0">
                <a:pos x="93" y="556"/>
              </a:cxn>
              <a:cxn ang="0">
                <a:pos x="33" y="527"/>
              </a:cxn>
              <a:cxn ang="0">
                <a:pos x="0" y="285"/>
              </a:cxn>
              <a:cxn ang="0">
                <a:pos x="73" y="286"/>
              </a:cxn>
              <a:cxn ang="0">
                <a:pos x="103" y="282"/>
              </a:cxn>
              <a:cxn ang="0">
                <a:pos x="119" y="275"/>
              </a:cxn>
              <a:cxn ang="0">
                <a:pos x="129" y="256"/>
              </a:cxn>
              <a:cxn ang="0">
                <a:pos x="131" y="229"/>
              </a:cxn>
              <a:cxn ang="0">
                <a:pos x="126" y="185"/>
              </a:cxn>
              <a:cxn ang="0">
                <a:pos x="130" y="165"/>
              </a:cxn>
              <a:cxn ang="0">
                <a:pos x="140" y="171"/>
              </a:cxn>
              <a:cxn ang="0">
                <a:pos x="174" y="175"/>
              </a:cxn>
              <a:cxn ang="0">
                <a:pos x="188" y="186"/>
              </a:cxn>
              <a:cxn ang="0">
                <a:pos x="195" y="201"/>
              </a:cxn>
              <a:cxn ang="0">
                <a:pos x="208" y="210"/>
              </a:cxn>
              <a:cxn ang="0">
                <a:pos x="241" y="217"/>
              </a:cxn>
              <a:cxn ang="0">
                <a:pos x="269" y="214"/>
              </a:cxn>
              <a:cxn ang="0">
                <a:pos x="301" y="199"/>
              </a:cxn>
              <a:cxn ang="0">
                <a:pos x="319" y="196"/>
              </a:cxn>
              <a:cxn ang="0">
                <a:pos x="331" y="193"/>
              </a:cxn>
              <a:cxn ang="0">
                <a:pos x="343" y="190"/>
              </a:cxn>
              <a:cxn ang="0">
                <a:pos x="357" y="182"/>
              </a:cxn>
              <a:cxn ang="0">
                <a:pos x="368" y="168"/>
              </a:cxn>
              <a:cxn ang="0">
                <a:pos x="383" y="126"/>
              </a:cxn>
              <a:cxn ang="0">
                <a:pos x="403" y="47"/>
              </a:cxn>
              <a:cxn ang="0">
                <a:pos x="414" y="10"/>
              </a:cxn>
              <a:cxn ang="0">
                <a:pos x="431" y="6"/>
              </a:cxn>
              <a:cxn ang="0">
                <a:pos x="453" y="8"/>
              </a:cxn>
              <a:cxn ang="0">
                <a:pos x="482" y="1"/>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6" name="Freeform 478"/>
          <p:cNvSpPr>
            <a:spLocks/>
          </p:cNvSpPr>
          <p:nvPr>
            <p:custDataLst>
              <p:tags r:id="rId316"/>
            </p:custDataLst>
          </p:nvPr>
        </p:nvSpPr>
        <p:spPr bwMode="auto">
          <a:xfrm>
            <a:off x="4297363" y="4203700"/>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7" name="Freeform 479"/>
          <p:cNvSpPr>
            <a:spLocks/>
          </p:cNvSpPr>
          <p:nvPr>
            <p:custDataLst>
              <p:tags r:id="rId317"/>
            </p:custDataLst>
          </p:nvPr>
        </p:nvSpPr>
        <p:spPr bwMode="auto">
          <a:xfrm>
            <a:off x="3576638" y="3133725"/>
            <a:ext cx="161925" cy="141288"/>
          </a:xfrm>
          <a:custGeom>
            <a:avLst/>
            <a:gdLst/>
            <a:ahLst/>
            <a:cxnLst>
              <a:cxn ang="0">
                <a:pos x="203" y="250"/>
              </a:cxn>
              <a:cxn ang="0">
                <a:pos x="163" y="246"/>
              </a:cxn>
              <a:cxn ang="0">
                <a:pos x="121" y="247"/>
              </a:cxn>
              <a:cxn ang="0">
                <a:pos x="92" y="250"/>
              </a:cxn>
              <a:cxn ang="0">
                <a:pos x="74" y="255"/>
              </a:cxn>
              <a:cxn ang="0">
                <a:pos x="26" y="271"/>
              </a:cxn>
              <a:cxn ang="0">
                <a:pos x="20" y="270"/>
              </a:cxn>
              <a:cxn ang="0">
                <a:pos x="17" y="266"/>
              </a:cxn>
              <a:cxn ang="0">
                <a:pos x="18" y="254"/>
              </a:cxn>
              <a:cxn ang="0">
                <a:pos x="26" y="228"/>
              </a:cxn>
              <a:cxn ang="0">
                <a:pos x="61" y="226"/>
              </a:cxn>
              <a:cxn ang="0">
                <a:pos x="89" y="222"/>
              </a:cxn>
              <a:cxn ang="0">
                <a:pos x="115" y="218"/>
              </a:cxn>
              <a:cxn ang="0">
                <a:pos x="146" y="216"/>
              </a:cxn>
              <a:cxn ang="0">
                <a:pos x="182" y="218"/>
              </a:cxn>
              <a:cxn ang="0">
                <a:pos x="199" y="218"/>
              </a:cxn>
              <a:cxn ang="0">
                <a:pos x="219" y="216"/>
              </a:cxn>
              <a:cxn ang="0">
                <a:pos x="215" y="208"/>
              </a:cxn>
              <a:cxn ang="0">
                <a:pos x="210" y="201"/>
              </a:cxn>
              <a:cxn ang="0">
                <a:pos x="195" y="194"/>
              </a:cxn>
              <a:cxn ang="0">
                <a:pos x="175" y="191"/>
              </a:cxn>
              <a:cxn ang="0">
                <a:pos x="152" y="190"/>
              </a:cxn>
              <a:cxn ang="0">
                <a:pos x="93" y="192"/>
              </a:cxn>
              <a:cxn ang="0">
                <a:pos x="64" y="196"/>
              </a:cxn>
              <a:cxn ang="0">
                <a:pos x="33" y="203"/>
              </a:cxn>
              <a:cxn ang="0">
                <a:pos x="38" y="183"/>
              </a:cxn>
              <a:cxn ang="0">
                <a:pos x="39" y="172"/>
              </a:cxn>
              <a:cxn ang="0">
                <a:pos x="26" y="164"/>
              </a:cxn>
              <a:cxn ang="0">
                <a:pos x="13" y="160"/>
              </a:cxn>
              <a:cxn ang="0">
                <a:pos x="11" y="147"/>
              </a:cxn>
              <a:cxn ang="0">
                <a:pos x="6" y="143"/>
              </a:cxn>
              <a:cxn ang="0">
                <a:pos x="2" y="141"/>
              </a:cxn>
              <a:cxn ang="0">
                <a:pos x="0" y="135"/>
              </a:cxn>
              <a:cxn ang="0">
                <a:pos x="5" y="115"/>
              </a:cxn>
              <a:cxn ang="0">
                <a:pos x="17" y="92"/>
              </a:cxn>
              <a:cxn ang="0">
                <a:pos x="30" y="69"/>
              </a:cxn>
              <a:cxn ang="0">
                <a:pos x="39" y="49"/>
              </a:cxn>
              <a:cxn ang="0">
                <a:pos x="48" y="42"/>
              </a:cxn>
              <a:cxn ang="0">
                <a:pos x="49" y="48"/>
              </a:cxn>
              <a:cxn ang="0">
                <a:pos x="52" y="36"/>
              </a:cxn>
              <a:cxn ang="0">
                <a:pos x="75" y="31"/>
              </a:cxn>
              <a:cxn ang="0">
                <a:pos x="114" y="18"/>
              </a:cxn>
              <a:cxn ang="0">
                <a:pos x="165" y="0"/>
              </a:cxn>
              <a:cxn ang="0">
                <a:pos x="184" y="15"/>
              </a:cxn>
              <a:cxn ang="0">
                <a:pos x="202" y="24"/>
              </a:cxn>
              <a:cxn ang="0">
                <a:pos x="220" y="29"/>
              </a:cxn>
              <a:cxn ang="0">
                <a:pos x="239" y="30"/>
              </a:cxn>
              <a:cxn ang="0">
                <a:pos x="241" y="52"/>
              </a:cxn>
              <a:cxn ang="0">
                <a:pos x="247" y="69"/>
              </a:cxn>
              <a:cxn ang="0">
                <a:pos x="254" y="84"/>
              </a:cxn>
              <a:cxn ang="0">
                <a:pos x="264" y="95"/>
              </a:cxn>
              <a:cxn ang="0">
                <a:pos x="305" y="129"/>
              </a:cxn>
              <a:cxn ang="0">
                <a:pos x="352" y="234"/>
              </a:cxn>
              <a:cxn ang="0">
                <a:pos x="359" y="257"/>
              </a:cxn>
              <a:cxn ang="0">
                <a:pos x="365" y="271"/>
              </a:cxn>
              <a:cxn ang="0">
                <a:pos x="321" y="259"/>
              </a:cxn>
              <a:cxn ang="0">
                <a:pos x="275" y="252"/>
              </a:cxn>
              <a:cxn ang="0">
                <a:pos x="248" y="251"/>
              </a:cxn>
              <a:cxn ang="0">
                <a:pos x="219" y="252"/>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8" name="Freeform 480"/>
          <p:cNvSpPr>
            <a:spLocks/>
          </p:cNvSpPr>
          <p:nvPr>
            <p:custDataLst>
              <p:tags r:id="rId318"/>
            </p:custDataLst>
          </p:nvPr>
        </p:nvSpPr>
        <p:spPr bwMode="auto">
          <a:xfrm>
            <a:off x="4749800" y="3695700"/>
            <a:ext cx="269875" cy="334963"/>
          </a:xfrm>
          <a:custGeom>
            <a:avLst/>
            <a:gdLst/>
            <a:ahLst/>
            <a:cxnLst>
              <a:cxn ang="0">
                <a:pos x="146" y="12"/>
              </a:cxn>
              <a:cxn ang="0">
                <a:pos x="239" y="12"/>
              </a:cxn>
              <a:cxn ang="0">
                <a:pos x="287" y="5"/>
              </a:cxn>
              <a:cxn ang="0">
                <a:pos x="326" y="22"/>
              </a:cxn>
              <a:cxn ang="0">
                <a:pos x="396" y="66"/>
              </a:cxn>
              <a:cxn ang="0">
                <a:pos x="465" y="111"/>
              </a:cxn>
              <a:cxn ang="0">
                <a:pos x="469" y="131"/>
              </a:cxn>
              <a:cxn ang="0">
                <a:pos x="480" y="153"/>
              </a:cxn>
              <a:cxn ang="0">
                <a:pos x="497" y="170"/>
              </a:cxn>
              <a:cxn ang="0">
                <a:pos x="519" y="183"/>
              </a:cxn>
              <a:cxn ang="0">
                <a:pos x="543" y="190"/>
              </a:cxn>
              <a:cxn ang="0">
                <a:pos x="554" y="195"/>
              </a:cxn>
              <a:cxn ang="0">
                <a:pos x="565" y="205"/>
              </a:cxn>
              <a:cxn ang="0">
                <a:pos x="561" y="227"/>
              </a:cxn>
              <a:cxn ang="0">
                <a:pos x="537" y="252"/>
              </a:cxn>
              <a:cxn ang="0">
                <a:pos x="525" y="271"/>
              </a:cxn>
              <a:cxn ang="0">
                <a:pos x="533" y="287"/>
              </a:cxn>
              <a:cxn ang="0">
                <a:pos x="547" y="299"/>
              </a:cxn>
              <a:cxn ang="0">
                <a:pos x="552" y="425"/>
              </a:cxn>
              <a:cxn ang="0">
                <a:pos x="550" y="439"/>
              </a:cxn>
              <a:cxn ang="0">
                <a:pos x="558" y="462"/>
              </a:cxn>
              <a:cxn ang="0">
                <a:pos x="558" y="489"/>
              </a:cxn>
              <a:cxn ang="0">
                <a:pos x="561" y="515"/>
              </a:cxn>
              <a:cxn ang="0">
                <a:pos x="594" y="549"/>
              </a:cxn>
              <a:cxn ang="0">
                <a:pos x="616" y="579"/>
              </a:cxn>
              <a:cxn ang="0">
                <a:pos x="575" y="600"/>
              </a:cxn>
              <a:cxn ang="0">
                <a:pos x="491" y="631"/>
              </a:cxn>
              <a:cxn ang="0">
                <a:pos x="443" y="638"/>
              </a:cxn>
              <a:cxn ang="0">
                <a:pos x="392" y="628"/>
              </a:cxn>
              <a:cxn ang="0">
                <a:pos x="339" y="633"/>
              </a:cxn>
              <a:cxn ang="0">
                <a:pos x="306" y="628"/>
              </a:cxn>
              <a:cxn ang="0">
                <a:pos x="299" y="614"/>
              </a:cxn>
              <a:cxn ang="0">
                <a:pos x="294" y="573"/>
              </a:cxn>
              <a:cxn ang="0">
                <a:pos x="288" y="529"/>
              </a:cxn>
              <a:cxn ang="0">
                <a:pos x="253" y="517"/>
              </a:cxn>
              <a:cxn ang="0">
                <a:pos x="185" y="502"/>
              </a:cxn>
              <a:cxn ang="0">
                <a:pos x="90" y="459"/>
              </a:cxn>
              <a:cxn ang="0">
                <a:pos x="68" y="446"/>
              </a:cxn>
              <a:cxn ang="0">
                <a:pos x="66" y="428"/>
              </a:cxn>
              <a:cxn ang="0">
                <a:pos x="65" y="402"/>
              </a:cxn>
              <a:cxn ang="0">
                <a:pos x="53" y="377"/>
              </a:cxn>
              <a:cxn ang="0">
                <a:pos x="41" y="357"/>
              </a:cxn>
              <a:cxn ang="0">
                <a:pos x="27" y="347"/>
              </a:cxn>
              <a:cxn ang="0">
                <a:pos x="12" y="332"/>
              </a:cxn>
              <a:cxn ang="0">
                <a:pos x="5" y="308"/>
              </a:cxn>
              <a:cxn ang="0">
                <a:pos x="0" y="262"/>
              </a:cxn>
              <a:cxn ang="0">
                <a:pos x="0" y="234"/>
              </a:cxn>
              <a:cxn ang="0">
                <a:pos x="10" y="212"/>
              </a:cxn>
              <a:cxn ang="0">
                <a:pos x="38" y="195"/>
              </a:cxn>
              <a:cxn ang="0">
                <a:pos x="61" y="173"/>
              </a:cxn>
              <a:cxn ang="0">
                <a:pos x="77" y="77"/>
              </a:cxn>
              <a:cxn ang="0">
                <a:pos x="84" y="43"/>
              </a:cxn>
              <a:cxn ang="0">
                <a:pos x="82" y="8"/>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9" name="Freeform 481"/>
          <p:cNvSpPr>
            <a:spLocks/>
          </p:cNvSpPr>
          <p:nvPr>
            <p:custDataLst>
              <p:tags r:id="rId319"/>
            </p:custDataLst>
          </p:nvPr>
        </p:nvSpPr>
        <p:spPr bwMode="auto">
          <a:xfrm>
            <a:off x="7313613" y="2209800"/>
            <a:ext cx="19050" cy="57150"/>
          </a:xfrm>
          <a:custGeom>
            <a:avLst/>
            <a:gdLst/>
            <a:ahLst/>
            <a:cxnLst>
              <a:cxn ang="0">
                <a:pos x="13" y="50"/>
              </a:cxn>
              <a:cxn ang="0">
                <a:pos x="0" y="32"/>
              </a:cxn>
              <a:cxn ang="0">
                <a:pos x="2" y="25"/>
              </a:cxn>
              <a:cxn ang="0">
                <a:pos x="6" y="18"/>
              </a:cxn>
              <a:cxn ang="0">
                <a:pos x="12" y="13"/>
              </a:cxn>
              <a:cxn ang="0">
                <a:pos x="18" y="9"/>
              </a:cxn>
              <a:cxn ang="0">
                <a:pos x="26" y="5"/>
              </a:cxn>
              <a:cxn ang="0">
                <a:pos x="34" y="3"/>
              </a:cxn>
              <a:cxn ang="0">
                <a:pos x="43" y="1"/>
              </a:cxn>
              <a:cxn ang="0">
                <a:pos x="52" y="0"/>
              </a:cxn>
              <a:cxn ang="0">
                <a:pos x="40" y="11"/>
              </a:cxn>
              <a:cxn ang="0">
                <a:pos x="27" y="22"/>
              </a:cxn>
              <a:cxn ang="0">
                <a:pos x="22" y="30"/>
              </a:cxn>
              <a:cxn ang="0">
                <a:pos x="17" y="36"/>
              </a:cxn>
              <a:cxn ang="0">
                <a:pos x="14" y="43"/>
              </a:cxn>
              <a:cxn ang="0">
                <a:pos x="13" y="50"/>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0" name="Freeform 482"/>
          <p:cNvSpPr>
            <a:spLocks/>
          </p:cNvSpPr>
          <p:nvPr>
            <p:custDataLst>
              <p:tags r:id="rId320"/>
            </p:custDataLst>
          </p:nvPr>
        </p:nvSpPr>
        <p:spPr bwMode="auto">
          <a:xfrm>
            <a:off x="7172325" y="2211388"/>
            <a:ext cx="141288" cy="125412"/>
          </a:xfrm>
          <a:custGeom>
            <a:avLst/>
            <a:gdLst/>
            <a:ahLst/>
            <a:cxnLst>
              <a:cxn ang="0">
                <a:pos x="76" y="231"/>
              </a:cxn>
              <a:cxn ang="0">
                <a:pos x="61" y="226"/>
              </a:cxn>
              <a:cxn ang="0">
                <a:pos x="66" y="222"/>
              </a:cxn>
              <a:cxn ang="0">
                <a:pos x="77" y="217"/>
              </a:cxn>
              <a:cxn ang="0">
                <a:pos x="64" y="204"/>
              </a:cxn>
              <a:cxn ang="0">
                <a:pos x="43" y="189"/>
              </a:cxn>
              <a:cxn ang="0">
                <a:pos x="36" y="179"/>
              </a:cxn>
              <a:cxn ang="0">
                <a:pos x="34" y="171"/>
              </a:cxn>
              <a:cxn ang="0">
                <a:pos x="34" y="164"/>
              </a:cxn>
              <a:cxn ang="0">
                <a:pos x="36" y="157"/>
              </a:cxn>
              <a:cxn ang="0">
                <a:pos x="43" y="149"/>
              </a:cxn>
              <a:cxn ang="0">
                <a:pos x="56" y="141"/>
              </a:cxn>
              <a:cxn ang="0">
                <a:pos x="73" y="137"/>
              </a:cxn>
              <a:cxn ang="0">
                <a:pos x="80" y="126"/>
              </a:cxn>
              <a:cxn ang="0">
                <a:pos x="67" y="111"/>
              </a:cxn>
              <a:cxn ang="0">
                <a:pos x="61" y="102"/>
              </a:cxn>
              <a:cxn ang="0">
                <a:pos x="60" y="86"/>
              </a:cxn>
              <a:cxn ang="0">
                <a:pos x="55" y="70"/>
              </a:cxn>
              <a:cxn ang="0">
                <a:pos x="46" y="46"/>
              </a:cxn>
              <a:cxn ang="0">
                <a:pos x="33" y="31"/>
              </a:cxn>
              <a:cxn ang="0">
                <a:pos x="20" y="25"/>
              </a:cxn>
              <a:cxn ang="0">
                <a:pos x="7" y="10"/>
              </a:cxn>
              <a:cxn ang="0">
                <a:pos x="9" y="0"/>
              </a:cxn>
              <a:cxn ang="0">
                <a:pos x="24" y="0"/>
              </a:cxn>
              <a:cxn ang="0">
                <a:pos x="38" y="3"/>
              </a:cxn>
              <a:cxn ang="0">
                <a:pos x="56" y="16"/>
              </a:cxn>
              <a:cxn ang="0">
                <a:pos x="78" y="35"/>
              </a:cxn>
              <a:cxn ang="0">
                <a:pos x="96" y="48"/>
              </a:cxn>
              <a:cxn ang="0">
                <a:pos x="119" y="58"/>
              </a:cxn>
              <a:cxn ang="0">
                <a:pos x="152" y="70"/>
              </a:cxn>
              <a:cxn ang="0">
                <a:pos x="181" y="79"/>
              </a:cxn>
              <a:cxn ang="0">
                <a:pos x="214" y="85"/>
              </a:cxn>
              <a:cxn ang="0">
                <a:pos x="236" y="77"/>
              </a:cxn>
              <a:cxn ang="0">
                <a:pos x="257" y="83"/>
              </a:cxn>
              <a:cxn ang="0">
                <a:pos x="284" y="107"/>
              </a:cxn>
              <a:cxn ang="0">
                <a:pos x="305" y="119"/>
              </a:cxn>
              <a:cxn ang="0">
                <a:pos x="297" y="133"/>
              </a:cxn>
              <a:cxn ang="0">
                <a:pos x="268" y="144"/>
              </a:cxn>
              <a:cxn ang="0">
                <a:pos x="249" y="148"/>
              </a:cxn>
              <a:cxn ang="0">
                <a:pos x="237" y="159"/>
              </a:cxn>
              <a:cxn ang="0">
                <a:pos x="232" y="176"/>
              </a:cxn>
              <a:cxn ang="0">
                <a:pos x="231" y="187"/>
              </a:cxn>
              <a:cxn ang="0">
                <a:pos x="222" y="192"/>
              </a:cxn>
              <a:cxn ang="0">
                <a:pos x="204" y="189"/>
              </a:cxn>
              <a:cxn ang="0">
                <a:pos x="186" y="181"/>
              </a:cxn>
              <a:cxn ang="0">
                <a:pos x="168" y="170"/>
              </a:cxn>
              <a:cxn ang="0">
                <a:pos x="155" y="164"/>
              </a:cxn>
              <a:cxn ang="0">
                <a:pos x="145" y="161"/>
              </a:cxn>
              <a:cxn ang="0">
                <a:pos x="131" y="162"/>
              </a:cxn>
              <a:cxn ang="0">
                <a:pos x="114" y="167"/>
              </a:cxn>
              <a:cxn ang="0">
                <a:pos x="100" y="173"/>
              </a:cxn>
              <a:cxn ang="0">
                <a:pos x="87" y="178"/>
              </a:cxn>
              <a:cxn ang="0">
                <a:pos x="85" y="183"/>
              </a:cxn>
              <a:cxn ang="0">
                <a:pos x="96" y="191"/>
              </a:cxn>
              <a:cxn ang="0">
                <a:pos x="116" y="200"/>
              </a:cxn>
              <a:cxn ang="0">
                <a:pos x="126" y="212"/>
              </a:cxn>
              <a:cxn ang="0">
                <a:pos x="113" y="224"/>
              </a:cxn>
              <a:cxn ang="0">
                <a:pos x="102" y="231"/>
              </a:cxn>
              <a:cxn ang="0">
                <a:pos x="91" y="234"/>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1" name="Freeform 483"/>
          <p:cNvSpPr>
            <a:spLocks/>
          </p:cNvSpPr>
          <p:nvPr>
            <p:custDataLst>
              <p:tags r:id="rId321"/>
            </p:custDataLst>
          </p:nvPr>
        </p:nvSpPr>
        <p:spPr bwMode="auto">
          <a:xfrm>
            <a:off x="7142163" y="2565400"/>
            <a:ext cx="52387" cy="57150"/>
          </a:xfrm>
          <a:custGeom>
            <a:avLst/>
            <a:gdLst/>
            <a:ahLst/>
            <a:cxnLst>
              <a:cxn ang="0">
                <a:pos x="33" y="19"/>
              </a:cxn>
              <a:cxn ang="0">
                <a:pos x="43" y="19"/>
              </a:cxn>
              <a:cxn ang="0">
                <a:pos x="52" y="19"/>
              </a:cxn>
              <a:cxn ang="0">
                <a:pos x="55" y="19"/>
              </a:cxn>
              <a:cxn ang="0">
                <a:pos x="58" y="17"/>
              </a:cxn>
              <a:cxn ang="0">
                <a:pos x="61" y="15"/>
              </a:cxn>
              <a:cxn ang="0">
                <a:pos x="65" y="11"/>
              </a:cxn>
              <a:cxn ang="0">
                <a:pos x="68" y="8"/>
              </a:cxn>
              <a:cxn ang="0">
                <a:pos x="70" y="5"/>
              </a:cxn>
              <a:cxn ang="0">
                <a:pos x="72" y="3"/>
              </a:cxn>
              <a:cxn ang="0">
                <a:pos x="72" y="0"/>
              </a:cxn>
              <a:cxn ang="0">
                <a:pos x="118" y="0"/>
              </a:cxn>
              <a:cxn ang="0">
                <a:pos x="122" y="15"/>
              </a:cxn>
              <a:cxn ang="0">
                <a:pos x="125" y="25"/>
              </a:cxn>
              <a:cxn ang="0">
                <a:pos x="124" y="29"/>
              </a:cxn>
              <a:cxn ang="0">
                <a:pos x="122" y="33"/>
              </a:cxn>
              <a:cxn ang="0">
                <a:pos x="119" y="35"/>
              </a:cxn>
              <a:cxn ang="0">
                <a:pos x="117" y="37"/>
              </a:cxn>
              <a:cxn ang="0">
                <a:pos x="111" y="40"/>
              </a:cxn>
              <a:cxn ang="0">
                <a:pos x="104" y="41"/>
              </a:cxn>
              <a:cxn ang="0">
                <a:pos x="88" y="41"/>
              </a:cxn>
              <a:cxn ang="0">
                <a:pos x="72" y="43"/>
              </a:cxn>
              <a:cxn ang="0">
                <a:pos x="70" y="47"/>
              </a:cxn>
              <a:cxn ang="0">
                <a:pos x="69" y="53"/>
              </a:cxn>
              <a:cxn ang="0">
                <a:pos x="67" y="61"/>
              </a:cxn>
              <a:cxn ang="0">
                <a:pos x="67" y="71"/>
              </a:cxn>
              <a:cxn ang="0">
                <a:pos x="66" y="86"/>
              </a:cxn>
              <a:cxn ang="0">
                <a:pos x="66" y="93"/>
              </a:cxn>
              <a:cxn ang="0">
                <a:pos x="49" y="85"/>
              </a:cxn>
              <a:cxn ang="0">
                <a:pos x="27" y="73"/>
              </a:cxn>
              <a:cxn ang="0">
                <a:pos x="16" y="65"/>
              </a:cxn>
              <a:cxn ang="0">
                <a:pos x="7" y="58"/>
              </a:cxn>
              <a:cxn ang="0">
                <a:pos x="4" y="54"/>
              </a:cxn>
              <a:cxn ang="0">
                <a:pos x="2" y="50"/>
              </a:cxn>
              <a:cxn ang="0">
                <a:pos x="0" y="47"/>
              </a:cxn>
              <a:cxn ang="0">
                <a:pos x="0" y="43"/>
              </a:cxn>
              <a:cxn ang="0">
                <a:pos x="7" y="43"/>
              </a:cxn>
              <a:cxn ang="0">
                <a:pos x="15" y="41"/>
              </a:cxn>
              <a:cxn ang="0">
                <a:pos x="20" y="39"/>
              </a:cxn>
              <a:cxn ang="0">
                <a:pos x="23" y="36"/>
              </a:cxn>
              <a:cxn ang="0">
                <a:pos x="28" y="28"/>
              </a:cxn>
              <a:cxn ang="0">
                <a:pos x="33" y="19"/>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2" name="Freeform 484"/>
          <p:cNvSpPr>
            <a:spLocks/>
          </p:cNvSpPr>
          <p:nvPr>
            <p:custDataLst>
              <p:tags r:id="rId322"/>
            </p:custDataLst>
          </p:nvPr>
        </p:nvSpPr>
        <p:spPr bwMode="auto">
          <a:xfrm>
            <a:off x="7088188" y="2579688"/>
            <a:ext cx="60325" cy="84137"/>
          </a:xfrm>
          <a:custGeom>
            <a:avLst/>
            <a:gdLst/>
            <a:ahLst/>
            <a:cxnLst>
              <a:cxn ang="0">
                <a:pos x="20" y="12"/>
              </a:cxn>
              <a:cxn ang="0">
                <a:pos x="24" y="10"/>
              </a:cxn>
              <a:cxn ang="0">
                <a:pos x="31" y="6"/>
              </a:cxn>
              <a:cxn ang="0">
                <a:pos x="34" y="4"/>
              </a:cxn>
              <a:cxn ang="0">
                <a:pos x="37" y="2"/>
              </a:cxn>
              <a:cxn ang="0">
                <a:pos x="42" y="1"/>
              </a:cxn>
              <a:cxn ang="0">
                <a:pos x="46" y="0"/>
              </a:cxn>
              <a:cxn ang="0">
                <a:pos x="59" y="1"/>
              </a:cxn>
              <a:cxn ang="0">
                <a:pos x="70" y="4"/>
              </a:cxn>
              <a:cxn ang="0">
                <a:pos x="81" y="8"/>
              </a:cxn>
              <a:cxn ang="0">
                <a:pos x="90" y="14"/>
              </a:cxn>
              <a:cxn ang="0">
                <a:pos x="99" y="21"/>
              </a:cxn>
              <a:cxn ang="0">
                <a:pos x="105" y="30"/>
              </a:cxn>
              <a:cxn ang="0">
                <a:pos x="112" y="40"/>
              </a:cxn>
              <a:cxn ang="0">
                <a:pos x="116" y="50"/>
              </a:cxn>
              <a:cxn ang="0">
                <a:pos x="121" y="60"/>
              </a:cxn>
              <a:cxn ang="0">
                <a:pos x="124" y="71"/>
              </a:cxn>
              <a:cxn ang="0">
                <a:pos x="127" y="82"/>
              </a:cxn>
              <a:cxn ang="0">
                <a:pos x="130" y="94"/>
              </a:cxn>
              <a:cxn ang="0">
                <a:pos x="132" y="116"/>
              </a:cxn>
              <a:cxn ang="0">
                <a:pos x="133" y="135"/>
              </a:cxn>
              <a:cxn ang="0">
                <a:pos x="132" y="138"/>
              </a:cxn>
              <a:cxn ang="0">
                <a:pos x="130" y="141"/>
              </a:cxn>
              <a:cxn ang="0">
                <a:pos x="125" y="144"/>
              </a:cxn>
              <a:cxn ang="0">
                <a:pos x="121" y="147"/>
              </a:cxn>
              <a:cxn ang="0">
                <a:pos x="115" y="150"/>
              </a:cxn>
              <a:cxn ang="0">
                <a:pos x="110" y="153"/>
              </a:cxn>
              <a:cxn ang="0">
                <a:pos x="104" y="154"/>
              </a:cxn>
              <a:cxn ang="0">
                <a:pos x="99" y="154"/>
              </a:cxn>
              <a:cxn ang="0">
                <a:pos x="93" y="153"/>
              </a:cxn>
              <a:cxn ang="0">
                <a:pos x="87" y="149"/>
              </a:cxn>
              <a:cxn ang="0">
                <a:pos x="79" y="141"/>
              </a:cxn>
              <a:cxn ang="0">
                <a:pos x="71" y="134"/>
              </a:cxn>
              <a:cxn ang="0">
                <a:pos x="64" y="126"/>
              </a:cxn>
              <a:cxn ang="0">
                <a:pos x="58" y="118"/>
              </a:cxn>
              <a:cxn ang="0">
                <a:pos x="54" y="111"/>
              </a:cxn>
              <a:cxn ang="0">
                <a:pos x="53" y="105"/>
              </a:cxn>
              <a:cxn ang="0">
                <a:pos x="54" y="98"/>
              </a:cxn>
              <a:cxn ang="0">
                <a:pos x="56" y="83"/>
              </a:cxn>
              <a:cxn ang="0">
                <a:pos x="58" y="68"/>
              </a:cxn>
              <a:cxn ang="0">
                <a:pos x="59" y="62"/>
              </a:cxn>
              <a:cxn ang="0">
                <a:pos x="47" y="61"/>
              </a:cxn>
              <a:cxn ang="0">
                <a:pos x="36" y="59"/>
              </a:cxn>
              <a:cxn ang="0">
                <a:pos x="25" y="56"/>
              </a:cxn>
              <a:cxn ang="0">
                <a:pos x="17" y="52"/>
              </a:cxn>
              <a:cxn ang="0">
                <a:pos x="13" y="49"/>
              </a:cxn>
              <a:cxn ang="0">
                <a:pos x="10" y="46"/>
              </a:cxn>
              <a:cxn ang="0">
                <a:pos x="7" y="43"/>
              </a:cxn>
              <a:cxn ang="0">
                <a:pos x="4" y="39"/>
              </a:cxn>
              <a:cxn ang="0">
                <a:pos x="2" y="34"/>
              </a:cxn>
              <a:cxn ang="0">
                <a:pos x="1" y="29"/>
              </a:cxn>
              <a:cxn ang="0">
                <a:pos x="0" y="24"/>
              </a:cxn>
              <a:cxn ang="0">
                <a:pos x="0" y="18"/>
              </a:cxn>
              <a:cxn ang="0">
                <a:pos x="7" y="15"/>
              </a:cxn>
              <a:cxn ang="0">
                <a:pos x="20" y="12"/>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3" name="Freeform 485"/>
          <p:cNvSpPr>
            <a:spLocks/>
          </p:cNvSpPr>
          <p:nvPr>
            <p:custDataLst>
              <p:tags r:id="rId323"/>
            </p:custDataLst>
          </p:nvPr>
        </p:nvSpPr>
        <p:spPr bwMode="auto">
          <a:xfrm>
            <a:off x="7104063" y="2341563"/>
            <a:ext cx="209550" cy="244475"/>
          </a:xfrm>
          <a:custGeom>
            <a:avLst/>
            <a:gdLst/>
            <a:ahLst/>
            <a:cxnLst>
              <a:cxn ang="0">
                <a:pos x="134" y="351"/>
              </a:cxn>
              <a:cxn ang="0">
                <a:pos x="167" y="339"/>
              </a:cxn>
              <a:cxn ang="0">
                <a:pos x="200" y="339"/>
              </a:cxn>
              <a:cxn ang="0">
                <a:pos x="226" y="348"/>
              </a:cxn>
              <a:cxn ang="0">
                <a:pos x="224" y="327"/>
              </a:cxn>
              <a:cxn ang="0">
                <a:pos x="220" y="316"/>
              </a:cxn>
              <a:cxn ang="0">
                <a:pos x="233" y="303"/>
              </a:cxn>
              <a:cxn ang="0">
                <a:pos x="239" y="276"/>
              </a:cxn>
              <a:cxn ang="0">
                <a:pos x="242" y="246"/>
              </a:cxn>
              <a:cxn ang="0">
                <a:pos x="268" y="255"/>
              </a:cxn>
              <a:cxn ang="0">
                <a:pos x="300" y="238"/>
              </a:cxn>
              <a:cxn ang="0">
                <a:pos x="316" y="217"/>
              </a:cxn>
              <a:cxn ang="0">
                <a:pos x="293" y="194"/>
              </a:cxn>
              <a:cxn ang="0">
                <a:pos x="318" y="199"/>
              </a:cxn>
              <a:cxn ang="0">
                <a:pos x="343" y="202"/>
              </a:cxn>
              <a:cxn ang="0">
                <a:pos x="346" y="185"/>
              </a:cxn>
              <a:cxn ang="0">
                <a:pos x="295" y="96"/>
              </a:cxn>
              <a:cxn ang="0">
                <a:pos x="285" y="53"/>
              </a:cxn>
              <a:cxn ang="0">
                <a:pos x="291" y="19"/>
              </a:cxn>
              <a:cxn ang="0">
                <a:pos x="316" y="1"/>
              </a:cxn>
              <a:cxn ang="0">
                <a:pos x="336" y="18"/>
              </a:cxn>
              <a:cxn ang="0">
                <a:pos x="377" y="45"/>
              </a:cxn>
              <a:cxn ang="0">
                <a:pos x="415" y="72"/>
              </a:cxn>
              <a:cxn ang="0">
                <a:pos x="426" y="98"/>
              </a:cxn>
              <a:cxn ang="0">
                <a:pos x="436" y="137"/>
              </a:cxn>
              <a:cxn ang="0">
                <a:pos x="445" y="173"/>
              </a:cxn>
              <a:cxn ang="0">
                <a:pos x="428" y="179"/>
              </a:cxn>
              <a:cxn ang="0">
                <a:pos x="412" y="185"/>
              </a:cxn>
              <a:cxn ang="0">
                <a:pos x="426" y="199"/>
              </a:cxn>
              <a:cxn ang="0">
                <a:pos x="445" y="203"/>
              </a:cxn>
              <a:cxn ang="0">
                <a:pos x="455" y="262"/>
              </a:cxn>
              <a:cxn ang="0">
                <a:pos x="475" y="312"/>
              </a:cxn>
              <a:cxn ang="0">
                <a:pos x="480" y="381"/>
              </a:cxn>
              <a:cxn ang="0">
                <a:pos x="463" y="364"/>
              </a:cxn>
              <a:cxn ang="0">
                <a:pos x="453" y="356"/>
              </a:cxn>
              <a:cxn ang="0">
                <a:pos x="436" y="363"/>
              </a:cxn>
              <a:cxn ang="0">
                <a:pos x="429" y="399"/>
              </a:cxn>
              <a:cxn ang="0">
                <a:pos x="408" y="389"/>
              </a:cxn>
              <a:cxn ang="0">
                <a:pos x="389" y="382"/>
              </a:cxn>
              <a:cxn ang="0">
                <a:pos x="376" y="402"/>
              </a:cxn>
              <a:cxn ang="0">
                <a:pos x="345" y="413"/>
              </a:cxn>
              <a:cxn ang="0">
                <a:pos x="334" y="400"/>
              </a:cxn>
              <a:cxn ang="0">
                <a:pos x="312" y="395"/>
              </a:cxn>
              <a:cxn ang="0">
                <a:pos x="303" y="426"/>
              </a:cxn>
              <a:cxn ang="0">
                <a:pos x="299" y="450"/>
              </a:cxn>
              <a:cxn ang="0">
                <a:pos x="307" y="466"/>
              </a:cxn>
              <a:cxn ang="0">
                <a:pos x="272" y="468"/>
              </a:cxn>
              <a:cxn ang="0">
                <a:pos x="258" y="465"/>
              </a:cxn>
              <a:cxn ang="0">
                <a:pos x="244" y="440"/>
              </a:cxn>
              <a:cxn ang="0">
                <a:pos x="229" y="418"/>
              </a:cxn>
              <a:cxn ang="0">
                <a:pos x="204" y="406"/>
              </a:cxn>
              <a:cxn ang="0">
                <a:pos x="190" y="394"/>
              </a:cxn>
              <a:cxn ang="0">
                <a:pos x="136" y="417"/>
              </a:cxn>
              <a:cxn ang="0">
                <a:pos x="90" y="435"/>
              </a:cxn>
              <a:cxn ang="0">
                <a:pos x="65" y="459"/>
              </a:cxn>
              <a:cxn ang="0">
                <a:pos x="27" y="461"/>
              </a:cxn>
              <a:cxn ang="0">
                <a:pos x="7" y="438"/>
              </a:cxn>
              <a:cxn ang="0">
                <a:pos x="0" y="417"/>
              </a:cxn>
              <a:cxn ang="0">
                <a:pos x="7" y="413"/>
              </a:cxn>
              <a:cxn ang="0">
                <a:pos x="27" y="414"/>
              </a:cxn>
              <a:cxn ang="0">
                <a:pos x="48" y="405"/>
              </a:cxn>
              <a:cxn ang="0">
                <a:pos x="72" y="369"/>
              </a:cxn>
              <a:cxn ang="0">
                <a:pos x="93" y="352"/>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4" name="Freeform 486"/>
          <p:cNvSpPr>
            <a:spLocks/>
          </p:cNvSpPr>
          <p:nvPr>
            <p:custDataLst>
              <p:tags r:id="rId324"/>
            </p:custDataLst>
          </p:nvPr>
        </p:nvSpPr>
        <p:spPr bwMode="auto">
          <a:xfrm>
            <a:off x="4687888" y="12319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5" name="Freeform 487"/>
          <p:cNvSpPr>
            <a:spLocks/>
          </p:cNvSpPr>
          <p:nvPr>
            <p:custDataLst>
              <p:tags r:id="rId325"/>
            </p:custDataLst>
          </p:nvPr>
        </p:nvSpPr>
        <p:spPr bwMode="auto">
          <a:xfrm>
            <a:off x="4830763" y="12144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6" name="Freeform 488"/>
          <p:cNvSpPr>
            <a:spLocks/>
          </p:cNvSpPr>
          <p:nvPr>
            <p:custDataLst>
              <p:tags r:id="rId326"/>
            </p:custDataLst>
          </p:nvPr>
        </p:nvSpPr>
        <p:spPr bwMode="auto">
          <a:xfrm>
            <a:off x="4867275" y="12223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7" name="Freeform 489"/>
          <p:cNvSpPr>
            <a:spLocks/>
          </p:cNvSpPr>
          <p:nvPr>
            <p:custDataLst>
              <p:tags r:id="rId327"/>
            </p:custDataLst>
          </p:nvPr>
        </p:nvSpPr>
        <p:spPr bwMode="auto">
          <a:xfrm>
            <a:off x="5400675" y="1408113"/>
            <a:ext cx="41275" cy="57150"/>
          </a:xfrm>
          <a:custGeom>
            <a:avLst/>
            <a:gdLst/>
            <a:ahLst/>
            <a:cxnLst>
              <a:cxn ang="0">
                <a:pos x="93" y="0"/>
              </a:cxn>
              <a:cxn ang="0">
                <a:pos x="97" y="7"/>
              </a:cxn>
              <a:cxn ang="0">
                <a:pos x="100" y="18"/>
              </a:cxn>
              <a:cxn ang="0">
                <a:pos x="92" y="24"/>
              </a:cxn>
              <a:cxn ang="0">
                <a:pos x="86" y="29"/>
              </a:cxn>
              <a:cxn ang="0">
                <a:pos x="79" y="34"/>
              </a:cxn>
              <a:cxn ang="0">
                <a:pos x="72" y="37"/>
              </a:cxn>
              <a:cxn ang="0">
                <a:pos x="65" y="39"/>
              </a:cxn>
              <a:cxn ang="0">
                <a:pos x="57" y="41"/>
              </a:cxn>
              <a:cxn ang="0">
                <a:pos x="49" y="42"/>
              </a:cxn>
              <a:cxn ang="0">
                <a:pos x="40" y="42"/>
              </a:cxn>
              <a:cxn ang="0">
                <a:pos x="27" y="41"/>
              </a:cxn>
              <a:cxn ang="0">
                <a:pos x="12" y="39"/>
              </a:cxn>
              <a:cxn ang="0">
                <a:pos x="1" y="37"/>
              </a:cxn>
              <a:cxn ang="0">
                <a:pos x="0" y="36"/>
              </a:cxn>
              <a:cxn ang="0">
                <a:pos x="6" y="36"/>
              </a:cxn>
              <a:cxn ang="0">
                <a:pos x="12" y="35"/>
              </a:cxn>
              <a:cxn ang="0">
                <a:pos x="18" y="33"/>
              </a:cxn>
              <a:cxn ang="0">
                <a:pos x="23" y="30"/>
              </a:cxn>
              <a:cxn ang="0">
                <a:pos x="33" y="25"/>
              </a:cxn>
              <a:cxn ang="0">
                <a:pos x="44" y="18"/>
              </a:cxn>
              <a:cxn ang="0">
                <a:pos x="55" y="11"/>
              </a:cxn>
              <a:cxn ang="0">
                <a:pos x="66" y="5"/>
              </a:cxn>
              <a:cxn ang="0">
                <a:pos x="72" y="3"/>
              </a:cxn>
              <a:cxn ang="0">
                <a:pos x="79" y="1"/>
              </a:cxn>
              <a:cxn ang="0">
                <a:pos x="86" y="0"/>
              </a:cxn>
              <a:cxn ang="0">
                <a:pos x="93" y="0"/>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8" name="Freeform 490"/>
          <p:cNvSpPr>
            <a:spLocks/>
          </p:cNvSpPr>
          <p:nvPr>
            <p:custDataLst>
              <p:tags r:id="rId328"/>
            </p:custDataLst>
          </p:nvPr>
        </p:nvSpPr>
        <p:spPr bwMode="auto">
          <a:xfrm>
            <a:off x="5310188" y="1266825"/>
            <a:ext cx="15875" cy="58738"/>
          </a:xfrm>
          <a:custGeom>
            <a:avLst/>
            <a:gdLst/>
            <a:ahLst/>
            <a:cxnLst>
              <a:cxn ang="0">
                <a:pos x="40" y="5"/>
              </a:cxn>
              <a:cxn ang="0">
                <a:pos x="0" y="5"/>
              </a:cxn>
              <a:cxn ang="0">
                <a:pos x="5" y="3"/>
              </a:cxn>
              <a:cxn ang="0">
                <a:pos x="9" y="1"/>
              </a:cxn>
              <a:cxn ang="0">
                <a:pos x="15" y="0"/>
              </a:cxn>
              <a:cxn ang="0">
                <a:pos x="20" y="0"/>
              </a:cxn>
              <a:cxn ang="0">
                <a:pos x="25" y="0"/>
              </a:cxn>
              <a:cxn ang="0">
                <a:pos x="30" y="1"/>
              </a:cxn>
              <a:cxn ang="0">
                <a:pos x="35" y="3"/>
              </a:cxn>
              <a:cxn ang="0">
                <a:pos x="40" y="5"/>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9" name="Freeform 491"/>
          <p:cNvSpPr>
            <a:spLocks/>
          </p:cNvSpPr>
          <p:nvPr>
            <p:custDataLst>
              <p:tags r:id="rId329"/>
            </p:custDataLst>
          </p:nvPr>
        </p:nvSpPr>
        <p:spPr bwMode="auto">
          <a:xfrm>
            <a:off x="5332413" y="1225550"/>
            <a:ext cx="14287" cy="60325"/>
          </a:xfrm>
          <a:custGeom>
            <a:avLst/>
            <a:gdLst/>
            <a:ahLst/>
            <a:cxnLst>
              <a:cxn ang="0">
                <a:pos x="0" y="19"/>
              </a:cxn>
              <a:cxn ang="0">
                <a:pos x="20" y="0"/>
              </a:cxn>
              <a:cxn ang="0">
                <a:pos x="20" y="4"/>
              </a:cxn>
              <a:cxn ang="0">
                <a:pos x="22" y="10"/>
              </a:cxn>
              <a:cxn ang="0">
                <a:pos x="25" y="14"/>
              </a:cxn>
              <a:cxn ang="0">
                <a:pos x="27" y="18"/>
              </a:cxn>
              <a:cxn ang="0">
                <a:pos x="31" y="26"/>
              </a:cxn>
              <a:cxn ang="0">
                <a:pos x="33" y="31"/>
              </a:cxn>
              <a:cxn ang="0">
                <a:pos x="0" y="31"/>
              </a:cxn>
              <a:cxn ang="0">
                <a:pos x="0" y="25"/>
              </a:cxn>
              <a:cxn ang="0">
                <a:pos x="0" y="19"/>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0" name="Freeform 492"/>
          <p:cNvSpPr>
            <a:spLocks/>
          </p:cNvSpPr>
          <p:nvPr>
            <p:custDataLst>
              <p:tags r:id="rId330"/>
            </p:custDataLst>
          </p:nvPr>
        </p:nvSpPr>
        <p:spPr bwMode="auto">
          <a:xfrm>
            <a:off x="5476875" y="1341438"/>
            <a:ext cx="17463" cy="57150"/>
          </a:xfrm>
          <a:custGeom>
            <a:avLst/>
            <a:gdLst/>
            <a:ahLst/>
            <a:cxnLst>
              <a:cxn ang="0">
                <a:pos x="41" y="0"/>
              </a:cxn>
              <a:cxn ang="0">
                <a:pos x="41" y="43"/>
              </a:cxn>
              <a:cxn ang="0">
                <a:pos x="31" y="42"/>
              </a:cxn>
              <a:cxn ang="0">
                <a:pos x="24" y="40"/>
              </a:cxn>
              <a:cxn ang="0">
                <a:pos x="18" y="37"/>
              </a:cxn>
              <a:cxn ang="0">
                <a:pos x="13" y="33"/>
              </a:cxn>
              <a:cxn ang="0">
                <a:pos x="5" y="25"/>
              </a:cxn>
              <a:cxn ang="0">
                <a:pos x="0" y="19"/>
              </a:cxn>
              <a:cxn ang="0">
                <a:pos x="12" y="13"/>
              </a:cxn>
              <a:cxn ang="0">
                <a:pos x="25" y="7"/>
              </a:cxn>
              <a:cxn ang="0">
                <a:pos x="36" y="2"/>
              </a:cxn>
              <a:cxn ang="0">
                <a:pos x="41" y="0"/>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1" name="Freeform 493"/>
          <p:cNvSpPr>
            <a:spLocks/>
          </p:cNvSpPr>
          <p:nvPr>
            <p:custDataLst>
              <p:tags r:id="rId331"/>
            </p:custDataLst>
          </p:nvPr>
        </p:nvSpPr>
        <p:spPr bwMode="auto">
          <a:xfrm>
            <a:off x="5530850" y="1225550"/>
            <a:ext cx="93663" cy="60325"/>
          </a:xfrm>
          <a:custGeom>
            <a:avLst/>
            <a:gdLst/>
            <a:ahLst/>
            <a:cxnLst>
              <a:cxn ang="0">
                <a:pos x="61" y="0"/>
              </a:cxn>
              <a:cxn ang="0">
                <a:pos x="83" y="0"/>
              </a:cxn>
              <a:cxn ang="0">
                <a:pos x="105" y="1"/>
              </a:cxn>
              <a:cxn ang="0">
                <a:pos x="127" y="3"/>
              </a:cxn>
              <a:cxn ang="0">
                <a:pos x="146" y="7"/>
              </a:cxn>
              <a:cxn ang="0">
                <a:pos x="166" y="11"/>
              </a:cxn>
              <a:cxn ang="0">
                <a:pos x="184" y="16"/>
              </a:cxn>
              <a:cxn ang="0">
                <a:pos x="191" y="19"/>
              </a:cxn>
              <a:cxn ang="0">
                <a:pos x="199" y="23"/>
              </a:cxn>
              <a:cxn ang="0">
                <a:pos x="207" y="27"/>
              </a:cxn>
              <a:cxn ang="0">
                <a:pos x="213" y="31"/>
              </a:cxn>
              <a:cxn ang="0">
                <a:pos x="211" y="35"/>
              </a:cxn>
              <a:cxn ang="0">
                <a:pos x="207" y="38"/>
              </a:cxn>
              <a:cxn ang="0">
                <a:pos x="201" y="41"/>
              </a:cxn>
              <a:cxn ang="0">
                <a:pos x="195" y="44"/>
              </a:cxn>
              <a:cxn ang="0">
                <a:pos x="177" y="49"/>
              </a:cxn>
              <a:cxn ang="0">
                <a:pos x="156" y="53"/>
              </a:cxn>
              <a:cxn ang="0">
                <a:pos x="135" y="57"/>
              </a:cxn>
              <a:cxn ang="0">
                <a:pos x="114" y="59"/>
              </a:cxn>
              <a:cxn ang="0">
                <a:pos x="95" y="62"/>
              </a:cxn>
              <a:cxn ang="0">
                <a:pos x="80" y="62"/>
              </a:cxn>
              <a:cxn ang="0">
                <a:pos x="62" y="62"/>
              </a:cxn>
              <a:cxn ang="0">
                <a:pos x="43" y="59"/>
              </a:cxn>
              <a:cxn ang="0">
                <a:pos x="33" y="59"/>
              </a:cxn>
              <a:cxn ang="0">
                <a:pos x="23" y="59"/>
              </a:cxn>
              <a:cxn ang="0">
                <a:pos x="12" y="60"/>
              </a:cxn>
              <a:cxn ang="0">
                <a:pos x="0" y="62"/>
              </a:cxn>
              <a:cxn ang="0">
                <a:pos x="6" y="50"/>
              </a:cxn>
              <a:cxn ang="0">
                <a:pos x="11" y="39"/>
              </a:cxn>
              <a:cxn ang="0">
                <a:pos x="17" y="29"/>
              </a:cxn>
              <a:cxn ang="0">
                <a:pos x="23" y="20"/>
              </a:cxn>
              <a:cxn ang="0">
                <a:pos x="27" y="16"/>
              </a:cxn>
              <a:cxn ang="0">
                <a:pos x="30" y="12"/>
              </a:cxn>
              <a:cxn ang="0">
                <a:pos x="34" y="9"/>
              </a:cxn>
              <a:cxn ang="0">
                <a:pos x="39" y="6"/>
              </a:cxn>
              <a:cxn ang="0">
                <a:pos x="43" y="3"/>
              </a:cxn>
              <a:cxn ang="0">
                <a:pos x="49" y="1"/>
              </a:cxn>
              <a:cxn ang="0">
                <a:pos x="54" y="0"/>
              </a:cxn>
              <a:cxn ang="0">
                <a:pos x="61" y="0"/>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2" name="Freeform 494"/>
          <p:cNvSpPr>
            <a:spLocks/>
          </p:cNvSpPr>
          <p:nvPr>
            <p:custDataLst>
              <p:tags r:id="rId332"/>
            </p:custDataLst>
          </p:nvPr>
        </p:nvSpPr>
        <p:spPr bwMode="auto">
          <a:xfrm>
            <a:off x="5591175" y="1250950"/>
            <a:ext cx="103188" cy="60325"/>
          </a:xfrm>
          <a:custGeom>
            <a:avLst/>
            <a:gdLst/>
            <a:ahLst/>
            <a:cxnLst>
              <a:cxn ang="0">
                <a:pos x="41" y="0"/>
              </a:cxn>
              <a:cxn ang="0">
                <a:pos x="30" y="3"/>
              </a:cxn>
              <a:cxn ang="0">
                <a:pos x="23" y="5"/>
              </a:cxn>
              <a:cxn ang="0">
                <a:pos x="19" y="7"/>
              </a:cxn>
              <a:cxn ang="0">
                <a:pos x="15" y="9"/>
              </a:cxn>
              <a:cxn ang="0">
                <a:pos x="13" y="13"/>
              </a:cxn>
              <a:cxn ang="0">
                <a:pos x="10" y="15"/>
              </a:cxn>
              <a:cxn ang="0">
                <a:pos x="7" y="17"/>
              </a:cxn>
              <a:cxn ang="0">
                <a:pos x="0" y="19"/>
              </a:cxn>
              <a:cxn ang="0">
                <a:pos x="2" y="24"/>
              </a:cxn>
              <a:cxn ang="0">
                <a:pos x="5" y="27"/>
              </a:cxn>
              <a:cxn ang="0">
                <a:pos x="7" y="30"/>
              </a:cxn>
              <a:cxn ang="0">
                <a:pos x="10" y="33"/>
              </a:cxn>
              <a:cxn ang="0">
                <a:pos x="17" y="36"/>
              </a:cxn>
              <a:cxn ang="0">
                <a:pos x="24" y="38"/>
              </a:cxn>
              <a:cxn ang="0">
                <a:pos x="41" y="38"/>
              </a:cxn>
              <a:cxn ang="0">
                <a:pos x="54" y="38"/>
              </a:cxn>
              <a:cxn ang="0">
                <a:pos x="153" y="38"/>
              </a:cxn>
              <a:cxn ang="0">
                <a:pos x="155" y="41"/>
              </a:cxn>
              <a:cxn ang="0">
                <a:pos x="156" y="44"/>
              </a:cxn>
              <a:cxn ang="0">
                <a:pos x="159" y="46"/>
              </a:cxn>
              <a:cxn ang="0">
                <a:pos x="162" y="48"/>
              </a:cxn>
              <a:cxn ang="0">
                <a:pos x="167" y="51"/>
              </a:cxn>
              <a:cxn ang="0">
                <a:pos x="174" y="54"/>
              </a:cxn>
              <a:cxn ang="0">
                <a:pos x="188" y="56"/>
              </a:cxn>
              <a:cxn ang="0">
                <a:pos x="200" y="56"/>
              </a:cxn>
              <a:cxn ang="0">
                <a:pos x="204" y="55"/>
              </a:cxn>
              <a:cxn ang="0">
                <a:pos x="210" y="54"/>
              </a:cxn>
              <a:cxn ang="0">
                <a:pos x="214" y="52"/>
              </a:cxn>
              <a:cxn ang="0">
                <a:pos x="220" y="49"/>
              </a:cxn>
              <a:cxn ang="0">
                <a:pos x="230" y="43"/>
              </a:cxn>
              <a:cxn ang="0">
                <a:pos x="239" y="38"/>
              </a:cxn>
              <a:cxn ang="0">
                <a:pos x="232" y="37"/>
              </a:cxn>
              <a:cxn ang="0">
                <a:pos x="225" y="36"/>
              </a:cxn>
              <a:cxn ang="0">
                <a:pos x="219" y="34"/>
              </a:cxn>
              <a:cxn ang="0">
                <a:pos x="213" y="32"/>
              </a:cxn>
              <a:cxn ang="0">
                <a:pos x="201" y="26"/>
              </a:cxn>
              <a:cxn ang="0">
                <a:pos x="190" y="19"/>
              </a:cxn>
              <a:cxn ang="0">
                <a:pos x="178" y="13"/>
              </a:cxn>
              <a:cxn ang="0">
                <a:pos x="167" y="6"/>
              </a:cxn>
              <a:cxn ang="0">
                <a:pos x="160" y="4"/>
              </a:cxn>
              <a:cxn ang="0">
                <a:pos x="154" y="2"/>
              </a:cxn>
              <a:cxn ang="0">
                <a:pos x="147" y="1"/>
              </a:cxn>
              <a:cxn ang="0">
                <a:pos x="140" y="0"/>
              </a:cxn>
              <a:cxn ang="0">
                <a:pos x="134" y="1"/>
              </a:cxn>
              <a:cxn ang="0">
                <a:pos x="127" y="4"/>
              </a:cxn>
              <a:cxn ang="0">
                <a:pos x="124" y="6"/>
              </a:cxn>
              <a:cxn ang="0">
                <a:pos x="122" y="8"/>
              </a:cxn>
              <a:cxn ang="0">
                <a:pos x="121" y="10"/>
              </a:cxn>
              <a:cxn ang="0">
                <a:pos x="120" y="13"/>
              </a:cxn>
              <a:cxn ang="0">
                <a:pos x="100" y="8"/>
              </a:cxn>
              <a:cxn ang="0">
                <a:pos x="80" y="4"/>
              </a:cxn>
              <a:cxn ang="0">
                <a:pos x="61" y="1"/>
              </a:cxn>
              <a:cxn ang="0">
                <a:pos x="41" y="0"/>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3" name="Freeform 495"/>
          <p:cNvSpPr>
            <a:spLocks/>
          </p:cNvSpPr>
          <p:nvPr>
            <p:custDataLst>
              <p:tags r:id="rId333"/>
            </p:custDataLst>
          </p:nvPr>
        </p:nvSpPr>
        <p:spPr bwMode="auto">
          <a:xfrm>
            <a:off x="5708650" y="1265238"/>
            <a:ext cx="82550" cy="57150"/>
          </a:xfrm>
          <a:custGeom>
            <a:avLst/>
            <a:gdLst/>
            <a:ahLst/>
            <a:cxnLst>
              <a:cxn ang="0">
                <a:pos x="14" y="19"/>
              </a:cxn>
              <a:cxn ang="0">
                <a:pos x="41" y="0"/>
              </a:cxn>
              <a:cxn ang="0">
                <a:pos x="44" y="3"/>
              </a:cxn>
              <a:cxn ang="0">
                <a:pos x="50" y="6"/>
              </a:cxn>
              <a:cxn ang="0">
                <a:pos x="58" y="9"/>
              </a:cxn>
              <a:cxn ang="0">
                <a:pos x="67" y="12"/>
              </a:cxn>
              <a:cxn ang="0">
                <a:pos x="89" y="19"/>
              </a:cxn>
              <a:cxn ang="0">
                <a:pos x="114" y="26"/>
              </a:cxn>
              <a:cxn ang="0">
                <a:pos x="139" y="33"/>
              </a:cxn>
              <a:cxn ang="0">
                <a:pos x="161" y="38"/>
              </a:cxn>
              <a:cxn ang="0">
                <a:pos x="177" y="42"/>
              </a:cxn>
              <a:cxn ang="0">
                <a:pos x="187" y="43"/>
              </a:cxn>
              <a:cxn ang="0">
                <a:pos x="187" y="56"/>
              </a:cxn>
              <a:cxn ang="0">
                <a:pos x="187" y="68"/>
              </a:cxn>
              <a:cxn ang="0">
                <a:pos x="170" y="70"/>
              </a:cxn>
              <a:cxn ang="0">
                <a:pos x="151" y="71"/>
              </a:cxn>
              <a:cxn ang="0">
                <a:pos x="133" y="71"/>
              </a:cxn>
              <a:cxn ang="0">
                <a:pos x="116" y="70"/>
              </a:cxn>
              <a:cxn ang="0">
                <a:pos x="85" y="69"/>
              </a:cxn>
              <a:cxn ang="0">
                <a:pos x="61" y="68"/>
              </a:cxn>
              <a:cxn ang="0">
                <a:pos x="55" y="69"/>
              </a:cxn>
              <a:cxn ang="0">
                <a:pos x="51" y="70"/>
              </a:cxn>
              <a:cxn ang="0">
                <a:pos x="45" y="72"/>
              </a:cxn>
              <a:cxn ang="0">
                <a:pos x="41" y="74"/>
              </a:cxn>
              <a:cxn ang="0">
                <a:pos x="33" y="78"/>
              </a:cxn>
              <a:cxn ang="0">
                <a:pos x="28" y="80"/>
              </a:cxn>
              <a:cxn ang="0">
                <a:pos x="22" y="79"/>
              </a:cxn>
              <a:cxn ang="0">
                <a:pos x="18" y="76"/>
              </a:cxn>
              <a:cxn ang="0">
                <a:pos x="14" y="72"/>
              </a:cxn>
              <a:cxn ang="0">
                <a:pos x="9" y="67"/>
              </a:cxn>
              <a:cxn ang="0">
                <a:pos x="6" y="62"/>
              </a:cxn>
              <a:cxn ang="0">
                <a:pos x="3" y="57"/>
              </a:cxn>
              <a:cxn ang="0">
                <a:pos x="2" y="53"/>
              </a:cxn>
              <a:cxn ang="0">
                <a:pos x="0" y="50"/>
              </a:cxn>
              <a:cxn ang="0">
                <a:pos x="2" y="44"/>
              </a:cxn>
              <a:cxn ang="0">
                <a:pos x="3" y="40"/>
              </a:cxn>
              <a:cxn ang="0">
                <a:pos x="5" y="36"/>
              </a:cxn>
              <a:cxn ang="0">
                <a:pos x="7" y="31"/>
              </a:cxn>
              <a:cxn ang="0">
                <a:pos x="13" y="24"/>
              </a:cxn>
              <a:cxn ang="0">
                <a:pos x="14" y="1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4" name="Freeform 496"/>
          <p:cNvSpPr>
            <a:spLocks/>
          </p:cNvSpPr>
          <p:nvPr>
            <p:custDataLst>
              <p:tags r:id="rId334"/>
            </p:custDataLst>
          </p:nvPr>
        </p:nvSpPr>
        <p:spPr bwMode="auto">
          <a:xfrm>
            <a:off x="6235700" y="1390650"/>
            <a:ext cx="79375" cy="58738"/>
          </a:xfrm>
          <a:custGeom>
            <a:avLst/>
            <a:gdLst/>
            <a:ahLst/>
            <a:cxnLst>
              <a:cxn ang="0">
                <a:pos x="50" y="0"/>
              </a:cxn>
              <a:cxn ang="0">
                <a:pos x="63" y="0"/>
              </a:cxn>
              <a:cxn ang="0">
                <a:pos x="75" y="1"/>
              </a:cxn>
              <a:cxn ang="0">
                <a:pos x="86" y="4"/>
              </a:cxn>
              <a:cxn ang="0">
                <a:pos x="97" y="7"/>
              </a:cxn>
              <a:cxn ang="0">
                <a:pos x="106" y="10"/>
              </a:cxn>
              <a:cxn ang="0">
                <a:pos x="116" y="15"/>
              </a:cxn>
              <a:cxn ang="0">
                <a:pos x="124" y="19"/>
              </a:cxn>
              <a:cxn ang="0">
                <a:pos x="131" y="25"/>
              </a:cxn>
              <a:cxn ang="0">
                <a:pos x="159" y="49"/>
              </a:cxn>
              <a:cxn ang="0">
                <a:pos x="183" y="73"/>
              </a:cxn>
              <a:cxn ang="0">
                <a:pos x="137" y="73"/>
              </a:cxn>
              <a:cxn ang="0">
                <a:pos x="128" y="72"/>
              </a:cxn>
              <a:cxn ang="0">
                <a:pos x="117" y="70"/>
              </a:cxn>
              <a:cxn ang="0">
                <a:pos x="104" y="66"/>
              </a:cxn>
              <a:cxn ang="0">
                <a:pos x="90" y="62"/>
              </a:cxn>
              <a:cxn ang="0">
                <a:pos x="73" y="56"/>
              </a:cxn>
              <a:cxn ang="0">
                <a:pos x="58" y="50"/>
              </a:cxn>
              <a:cxn ang="0">
                <a:pos x="42" y="44"/>
              </a:cxn>
              <a:cxn ang="0">
                <a:pos x="28" y="37"/>
              </a:cxn>
              <a:cxn ang="0">
                <a:pos x="16" y="30"/>
              </a:cxn>
              <a:cxn ang="0">
                <a:pos x="7" y="23"/>
              </a:cxn>
              <a:cxn ang="0">
                <a:pos x="4" y="19"/>
              </a:cxn>
              <a:cxn ang="0">
                <a:pos x="2" y="16"/>
              </a:cxn>
              <a:cxn ang="0">
                <a:pos x="1" y="14"/>
              </a:cxn>
              <a:cxn ang="0">
                <a:pos x="0" y="11"/>
              </a:cxn>
              <a:cxn ang="0">
                <a:pos x="1" y="8"/>
              </a:cxn>
              <a:cxn ang="0">
                <a:pos x="3" y="6"/>
              </a:cxn>
              <a:cxn ang="0">
                <a:pos x="7" y="4"/>
              </a:cxn>
              <a:cxn ang="0">
                <a:pos x="13" y="3"/>
              </a:cxn>
              <a:cxn ang="0">
                <a:pos x="19" y="1"/>
              </a:cxn>
              <a:cxn ang="0">
                <a:pos x="28" y="0"/>
              </a:cxn>
              <a:cxn ang="0">
                <a:pos x="38" y="0"/>
              </a:cxn>
              <a:cxn ang="0">
                <a:pos x="50" y="0"/>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5" name="Freeform 497"/>
          <p:cNvSpPr>
            <a:spLocks/>
          </p:cNvSpPr>
          <p:nvPr>
            <p:custDataLst>
              <p:tags r:id="rId335"/>
            </p:custDataLst>
          </p:nvPr>
        </p:nvSpPr>
        <p:spPr bwMode="auto">
          <a:xfrm>
            <a:off x="6302375" y="1408113"/>
            <a:ext cx="33338" cy="57150"/>
          </a:xfrm>
          <a:custGeom>
            <a:avLst/>
            <a:gdLst/>
            <a:ahLst/>
            <a:cxnLst>
              <a:cxn ang="0">
                <a:pos x="0" y="6"/>
              </a:cxn>
              <a:cxn ang="0">
                <a:pos x="23" y="2"/>
              </a:cxn>
              <a:cxn ang="0">
                <a:pos x="41" y="1"/>
              </a:cxn>
              <a:cxn ang="0">
                <a:pos x="60" y="0"/>
              </a:cxn>
              <a:cxn ang="0">
                <a:pos x="79" y="0"/>
              </a:cxn>
              <a:cxn ang="0">
                <a:pos x="79" y="9"/>
              </a:cxn>
              <a:cxn ang="0">
                <a:pos x="79" y="18"/>
              </a:cxn>
              <a:cxn ang="0">
                <a:pos x="79" y="22"/>
              </a:cxn>
              <a:cxn ang="0">
                <a:pos x="75" y="27"/>
              </a:cxn>
              <a:cxn ang="0">
                <a:pos x="72" y="31"/>
              </a:cxn>
              <a:cxn ang="0">
                <a:pos x="68" y="35"/>
              </a:cxn>
              <a:cxn ang="0">
                <a:pos x="62" y="38"/>
              </a:cxn>
              <a:cxn ang="0">
                <a:pos x="57" y="40"/>
              </a:cxn>
              <a:cxn ang="0">
                <a:pos x="51" y="42"/>
              </a:cxn>
              <a:cxn ang="0">
                <a:pos x="46" y="42"/>
              </a:cxn>
              <a:cxn ang="0">
                <a:pos x="40" y="42"/>
              </a:cxn>
              <a:cxn ang="0">
                <a:pos x="35" y="41"/>
              </a:cxn>
              <a:cxn ang="0">
                <a:pos x="29" y="39"/>
              </a:cxn>
              <a:cxn ang="0">
                <a:pos x="25" y="37"/>
              </a:cxn>
              <a:cxn ang="0">
                <a:pos x="16" y="32"/>
              </a:cxn>
              <a:cxn ang="0">
                <a:pos x="11" y="26"/>
              </a:cxn>
              <a:cxn ang="0">
                <a:pos x="5" y="20"/>
              </a:cxn>
              <a:cxn ang="0">
                <a:pos x="2" y="14"/>
              </a:cxn>
              <a:cxn ang="0">
                <a:pos x="0" y="9"/>
              </a:cxn>
              <a:cxn ang="0">
                <a:pos x="0" y="6"/>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6" name="Freeform 498"/>
          <p:cNvSpPr>
            <a:spLocks/>
          </p:cNvSpPr>
          <p:nvPr>
            <p:custDataLst>
              <p:tags r:id="rId336"/>
            </p:custDataLst>
          </p:nvPr>
        </p:nvSpPr>
        <p:spPr bwMode="auto">
          <a:xfrm>
            <a:off x="6332538" y="1419225"/>
            <a:ext cx="52387" cy="58738"/>
          </a:xfrm>
          <a:custGeom>
            <a:avLst/>
            <a:gdLst/>
            <a:ahLst/>
            <a:cxnLst>
              <a:cxn ang="0">
                <a:pos x="113" y="39"/>
              </a:cxn>
              <a:cxn ang="0">
                <a:pos x="112" y="42"/>
              </a:cxn>
              <a:cxn ang="0">
                <a:pos x="109" y="45"/>
              </a:cxn>
              <a:cxn ang="0">
                <a:pos x="106" y="47"/>
              </a:cxn>
              <a:cxn ang="0">
                <a:pos x="103" y="49"/>
              </a:cxn>
              <a:cxn ang="0">
                <a:pos x="94" y="51"/>
              </a:cxn>
              <a:cxn ang="0">
                <a:pos x="85" y="52"/>
              </a:cxn>
              <a:cxn ang="0">
                <a:pos x="66" y="52"/>
              </a:cxn>
              <a:cxn ang="0">
                <a:pos x="53" y="51"/>
              </a:cxn>
              <a:cxn ang="0">
                <a:pos x="47" y="51"/>
              </a:cxn>
              <a:cxn ang="0">
                <a:pos x="39" y="48"/>
              </a:cxn>
              <a:cxn ang="0">
                <a:pos x="30" y="45"/>
              </a:cxn>
              <a:cxn ang="0">
                <a:pos x="21" y="41"/>
              </a:cxn>
              <a:cxn ang="0">
                <a:pos x="13" y="36"/>
              </a:cxn>
              <a:cxn ang="0">
                <a:pos x="6" y="31"/>
              </a:cxn>
              <a:cxn ang="0">
                <a:pos x="4" y="28"/>
              </a:cxn>
              <a:cxn ang="0">
                <a:pos x="2" y="25"/>
              </a:cxn>
              <a:cxn ang="0">
                <a:pos x="1" y="22"/>
              </a:cxn>
              <a:cxn ang="0">
                <a:pos x="0" y="20"/>
              </a:cxn>
              <a:cxn ang="0">
                <a:pos x="1" y="15"/>
              </a:cxn>
              <a:cxn ang="0">
                <a:pos x="1" y="11"/>
              </a:cxn>
              <a:cxn ang="0">
                <a:pos x="3" y="8"/>
              </a:cxn>
              <a:cxn ang="0">
                <a:pos x="5" y="5"/>
              </a:cxn>
              <a:cxn ang="0">
                <a:pos x="7" y="3"/>
              </a:cxn>
              <a:cxn ang="0">
                <a:pos x="10" y="2"/>
              </a:cxn>
              <a:cxn ang="0">
                <a:pos x="14" y="1"/>
              </a:cxn>
              <a:cxn ang="0">
                <a:pos x="17" y="0"/>
              </a:cxn>
              <a:cxn ang="0">
                <a:pos x="26" y="0"/>
              </a:cxn>
              <a:cxn ang="0">
                <a:pos x="36" y="2"/>
              </a:cxn>
              <a:cxn ang="0">
                <a:pos x="46" y="5"/>
              </a:cxn>
              <a:cxn ang="0">
                <a:pos x="57" y="9"/>
              </a:cxn>
              <a:cxn ang="0">
                <a:pos x="77" y="18"/>
              </a:cxn>
              <a:cxn ang="0">
                <a:pos x="95" y="29"/>
              </a:cxn>
              <a:cxn ang="0">
                <a:pos x="108" y="36"/>
              </a:cxn>
              <a:cxn ang="0">
                <a:pos x="113" y="3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7" name="Freeform 499"/>
          <p:cNvSpPr>
            <a:spLocks/>
          </p:cNvSpPr>
          <p:nvPr>
            <p:custDataLst>
              <p:tags r:id="rId337"/>
            </p:custDataLst>
          </p:nvPr>
        </p:nvSpPr>
        <p:spPr bwMode="auto">
          <a:xfrm>
            <a:off x="6103938" y="1392238"/>
            <a:ext cx="61912" cy="58737"/>
          </a:xfrm>
          <a:custGeom>
            <a:avLst/>
            <a:gdLst/>
            <a:ahLst/>
            <a:cxnLst>
              <a:cxn ang="0">
                <a:pos x="0" y="8"/>
              </a:cxn>
              <a:cxn ang="0">
                <a:pos x="8" y="9"/>
              </a:cxn>
              <a:cxn ang="0">
                <a:pos x="19" y="8"/>
              </a:cxn>
              <a:cxn ang="0">
                <a:pos x="30" y="7"/>
              </a:cxn>
              <a:cxn ang="0">
                <a:pos x="42" y="5"/>
              </a:cxn>
              <a:cxn ang="0">
                <a:pos x="53" y="2"/>
              </a:cxn>
              <a:cxn ang="0">
                <a:pos x="64" y="1"/>
              </a:cxn>
              <a:cxn ang="0">
                <a:pos x="73" y="0"/>
              </a:cxn>
              <a:cxn ang="0">
                <a:pos x="80" y="2"/>
              </a:cxn>
              <a:cxn ang="0">
                <a:pos x="139" y="39"/>
              </a:cxn>
              <a:cxn ang="0">
                <a:pos x="133" y="40"/>
              </a:cxn>
              <a:cxn ang="0">
                <a:pos x="125" y="39"/>
              </a:cxn>
              <a:cxn ang="0">
                <a:pos x="116" y="38"/>
              </a:cxn>
              <a:cxn ang="0">
                <a:pos x="106" y="36"/>
              </a:cxn>
              <a:cxn ang="0">
                <a:pos x="86" y="30"/>
              </a:cxn>
              <a:cxn ang="0">
                <a:pos x="64" y="24"/>
              </a:cxn>
              <a:cxn ang="0">
                <a:pos x="44" y="16"/>
              </a:cxn>
              <a:cxn ang="0">
                <a:pos x="26" y="11"/>
              </a:cxn>
              <a:cxn ang="0">
                <a:pos x="17" y="9"/>
              </a:cxn>
              <a:cxn ang="0">
                <a:pos x="11" y="7"/>
              </a:cxn>
              <a:cxn ang="0">
                <a:pos x="4" y="7"/>
              </a:cxn>
              <a:cxn ang="0">
                <a:pos x="0" y="8"/>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8" name="Freeform 500"/>
          <p:cNvSpPr>
            <a:spLocks/>
          </p:cNvSpPr>
          <p:nvPr>
            <p:custDataLst>
              <p:tags r:id="rId338"/>
            </p:custDataLst>
          </p:nvPr>
        </p:nvSpPr>
        <p:spPr bwMode="auto">
          <a:xfrm>
            <a:off x="6403975" y="1333500"/>
            <a:ext cx="139700" cy="57150"/>
          </a:xfrm>
          <a:custGeom>
            <a:avLst/>
            <a:gdLst/>
            <a:ahLst/>
            <a:cxnLst>
              <a:cxn ang="0">
                <a:pos x="10" y="7"/>
              </a:cxn>
              <a:cxn ang="0">
                <a:pos x="31" y="1"/>
              </a:cxn>
              <a:cxn ang="0">
                <a:pos x="53" y="0"/>
              </a:cxn>
              <a:cxn ang="0">
                <a:pos x="73" y="4"/>
              </a:cxn>
              <a:cxn ang="0">
                <a:pos x="92" y="10"/>
              </a:cxn>
              <a:cxn ang="0">
                <a:pos x="110" y="18"/>
              </a:cxn>
              <a:cxn ang="0">
                <a:pos x="122" y="29"/>
              </a:cxn>
              <a:cxn ang="0">
                <a:pos x="130" y="38"/>
              </a:cxn>
              <a:cxn ang="0">
                <a:pos x="136" y="34"/>
              </a:cxn>
              <a:cxn ang="0">
                <a:pos x="139" y="15"/>
              </a:cxn>
              <a:cxn ang="0">
                <a:pos x="161" y="7"/>
              </a:cxn>
              <a:cxn ang="0">
                <a:pos x="216" y="13"/>
              </a:cxn>
              <a:cxn ang="0">
                <a:pos x="258" y="23"/>
              </a:cxn>
              <a:cxn ang="0">
                <a:pos x="283" y="32"/>
              </a:cxn>
              <a:cxn ang="0">
                <a:pos x="305" y="43"/>
              </a:cxn>
              <a:cxn ang="0">
                <a:pos x="320" y="55"/>
              </a:cxn>
              <a:cxn ang="0">
                <a:pos x="316" y="64"/>
              </a:cxn>
              <a:cxn ang="0">
                <a:pos x="294" y="68"/>
              </a:cxn>
              <a:cxn ang="0">
                <a:pos x="259" y="71"/>
              </a:cxn>
              <a:cxn ang="0">
                <a:pos x="210" y="70"/>
              </a:cxn>
              <a:cxn ang="0">
                <a:pos x="167" y="68"/>
              </a:cxn>
              <a:cxn ang="0">
                <a:pos x="133" y="69"/>
              </a:cxn>
              <a:cxn ang="0">
                <a:pos x="90" y="71"/>
              </a:cxn>
              <a:cxn ang="0">
                <a:pos x="72" y="68"/>
              </a:cxn>
              <a:cxn ang="0">
                <a:pos x="67" y="64"/>
              </a:cxn>
              <a:cxn ang="0">
                <a:pos x="58" y="61"/>
              </a:cxn>
              <a:cxn ang="0">
                <a:pos x="46" y="59"/>
              </a:cxn>
              <a:cxn ang="0">
                <a:pos x="35" y="53"/>
              </a:cxn>
              <a:cxn ang="0">
                <a:pos x="25" y="45"/>
              </a:cxn>
              <a:cxn ang="0">
                <a:pos x="16" y="39"/>
              </a:cxn>
              <a:cxn ang="0">
                <a:pos x="6" y="37"/>
              </a:cxn>
              <a:cxn ang="0">
                <a:pos x="0" y="22"/>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9" name="Freeform 501"/>
          <p:cNvSpPr>
            <a:spLocks/>
          </p:cNvSpPr>
          <p:nvPr>
            <p:custDataLst>
              <p:tags r:id="rId339"/>
            </p:custDataLst>
          </p:nvPr>
        </p:nvSpPr>
        <p:spPr bwMode="auto">
          <a:xfrm>
            <a:off x="6564313" y="1341438"/>
            <a:ext cx="95250" cy="57150"/>
          </a:xfrm>
          <a:custGeom>
            <a:avLst/>
            <a:gdLst/>
            <a:ahLst/>
            <a:cxnLst>
              <a:cxn ang="0">
                <a:pos x="87" y="25"/>
              </a:cxn>
              <a:cxn ang="0">
                <a:pos x="92" y="26"/>
              </a:cxn>
              <a:cxn ang="0">
                <a:pos x="98" y="27"/>
              </a:cxn>
              <a:cxn ang="0">
                <a:pos x="101" y="28"/>
              </a:cxn>
              <a:cxn ang="0">
                <a:pos x="104" y="27"/>
              </a:cxn>
              <a:cxn ang="0">
                <a:pos x="109" y="27"/>
              </a:cxn>
              <a:cxn ang="0">
                <a:pos x="113" y="25"/>
              </a:cxn>
              <a:cxn ang="0">
                <a:pos x="114" y="26"/>
              </a:cxn>
              <a:cxn ang="0">
                <a:pos x="115" y="26"/>
              </a:cxn>
              <a:cxn ang="0">
                <a:pos x="116" y="25"/>
              </a:cxn>
              <a:cxn ang="0">
                <a:pos x="117" y="25"/>
              </a:cxn>
              <a:cxn ang="0">
                <a:pos x="119" y="22"/>
              </a:cxn>
              <a:cxn ang="0">
                <a:pos x="120" y="17"/>
              </a:cxn>
              <a:cxn ang="0">
                <a:pos x="120" y="7"/>
              </a:cxn>
              <a:cxn ang="0">
                <a:pos x="120" y="0"/>
              </a:cxn>
              <a:cxn ang="0">
                <a:pos x="125" y="5"/>
              </a:cxn>
              <a:cxn ang="0">
                <a:pos x="131" y="10"/>
              </a:cxn>
              <a:cxn ang="0">
                <a:pos x="137" y="15"/>
              </a:cxn>
              <a:cxn ang="0">
                <a:pos x="143" y="19"/>
              </a:cxn>
              <a:cxn ang="0">
                <a:pos x="156" y="25"/>
              </a:cxn>
              <a:cxn ang="0">
                <a:pos x="170" y="30"/>
              </a:cxn>
              <a:cxn ang="0">
                <a:pos x="183" y="35"/>
              </a:cxn>
              <a:cxn ang="0">
                <a:pos x="196" y="41"/>
              </a:cxn>
              <a:cxn ang="0">
                <a:pos x="203" y="44"/>
              </a:cxn>
              <a:cxn ang="0">
                <a:pos x="209" y="47"/>
              </a:cxn>
              <a:cxn ang="0">
                <a:pos x="214" y="51"/>
              </a:cxn>
              <a:cxn ang="0">
                <a:pos x="220" y="55"/>
              </a:cxn>
              <a:cxn ang="0">
                <a:pos x="206" y="56"/>
              </a:cxn>
              <a:cxn ang="0">
                <a:pos x="194" y="57"/>
              </a:cxn>
              <a:cxn ang="0">
                <a:pos x="182" y="58"/>
              </a:cxn>
              <a:cxn ang="0">
                <a:pos x="171" y="60"/>
              </a:cxn>
              <a:cxn ang="0">
                <a:pos x="151" y="65"/>
              </a:cxn>
              <a:cxn ang="0">
                <a:pos x="134" y="70"/>
              </a:cxn>
              <a:cxn ang="0">
                <a:pos x="126" y="71"/>
              </a:cxn>
              <a:cxn ang="0">
                <a:pos x="117" y="72"/>
              </a:cxn>
              <a:cxn ang="0">
                <a:pos x="110" y="72"/>
              </a:cxn>
              <a:cxn ang="0">
                <a:pos x="103" y="72"/>
              </a:cxn>
              <a:cxn ang="0">
                <a:pos x="95" y="70"/>
              </a:cxn>
              <a:cxn ang="0">
                <a:pos x="88" y="66"/>
              </a:cxn>
              <a:cxn ang="0">
                <a:pos x="81" y="61"/>
              </a:cxn>
              <a:cxn ang="0">
                <a:pos x="74" y="55"/>
              </a:cxn>
              <a:cxn ang="0">
                <a:pos x="59" y="53"/>
              </a:cxn>
              <a:cxn ang="0">
                <a:pos x="45" y="50"/>
              </a:cxn>
              <a:cxn ang="0">
                <a:pos x="33" y="47"/>
              </a:cxn>
              <a:cxn ang="0">
                <a:pos x="22" y="43"/>
              </a:cxn>
              <a:cxn ang="0">
                <a:pos x="18" y="41"/>
              </a:cxn>
              <a:cxn ang="0">
                <a:pos x="13" y="38"/>
              </a:cxn>
              <a:cxn ang="0">
                <a:pos x="9" y="35"/>
              </a:cxn>
              <a:cxn ang="0">
                <a:pos x="7" y="31"/>
              </a:cxn>
              <a:cxn ang="0">
                <a:pos x="3" y="27"/>
              </a:cxn>
              <a:cxn ang="0">
                <a:pos x="2" y="23"/>
              </a:cxn>
              <a:cxn ang="0">
                <a:pos x="1" y="18"/>
              </a:cxn>
              <a:cxn ang="0">
                <a:pos x="0" y="13"/>
              </a:cxn>
              <a:cxn ang="0">
                <a:pos x="23" y="17"/>
              </a:cxn>
              <a:cxn ang="0">
                <a:pos x="44" y="21"/>
              </a:cxn>
              <a:cxn ang="0">
                <a:pos x="64" y="24"/>
              </a:cxn>
              <a:cxn ang="0">
                <a:pos x="87" y="25"/>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0" name="Freeform 502"/>
          <p:cNvSpPr>
            <a:spLocks/>
          </p:cNvSpPr>
          <p:nvPr>
            <p:custDataLst>
              <p:tags r:id="rId340"/>
            </p:custDataLst>
          </p:nvPr>
        </p:nvSpPr>
        <p:spPr bwMode="auto">
          <a:xfrm>
            <a:off x="6524625" y="1389063"/>
            <a:ext cx="63500" cy="58737"/>
          </a:xfrm>
          <a:custGeom>
            <a:avLst/>
            <a:gdLst/>
            <a:ahLst/>
            <a:cxnLst>
              <a:cxn ang="0">
                <a:pos x="146" y="25"/>
              </a:cxn>
              <a:cxn ang="0">
                <a:pos x="140" y="16"/>
              </a:cxn>
              <a:cxn ang="0">
                <a:pos x="137" y="9"/>
              </a:cxn>
              <a:cxn ang="0">
                <a:pos x="133" y="4"/>
              </a:cxn>
              <a:cxn ang="0">
                <a:pos x="128" y="1"/>
              </a:cxn>
              <a:cxn ang="0">
                <a:pos x="126" y="1"/>
              </a:cxn>
              <a:cxn ang="0">
                <a:pos x="124" y="1"/>
              </a:cxn>
              <a:cxn ang="0">
                <a:pos x="120" y="2"/>
              </a:cxn>
              <a:cxn ang="0">
                <a:pos x="118" y="3"/>
              </a:cxn>
              <a:cxn ang="0">
                <a:pos x="113" y="9"/>
              </a:cxn>
              <a:cxn ang="0">
                <a:pos x="105" y="19"/>
              </a:cxn>
              <a:cxn ang="0">
                <a:pos x="72" y="19"/>
              </a:cxn>
              <a:cxn ang="0">
                <a:pos x="63" y="18"/>
              </a:cxn>
              <a:cxn ang="0">
                <a:pos x="55" y="17"/>
              </a:cxn>
              <a:cxn ang="0">
                <a:pos x="47" y="14"/>
              </a:cxn>
              <a:cxn ang="0">
                <a:pos x="40" y="12"/>
              </a:cxn>
              <a:cxn ang="0">
                <a:pos x="29" y="6"/>
              </a:cxn>
              <a:cxn ang="0">
                <a:pos x="19" y="0"/>
              </a:cxn>
              <a:cxn ang="0">
                <a:pos x="14" y="9"/>
              </a:cxn>
              <a:cxn ang="0">
                <a:pos x="10" y="15"/>
              </a:cxn>
              <a:cxn ang="0">
                <a:pos x="4" y="20"/>
              </a:cxn>
              <a:cxn ang="0">
                <a:pos x="0" y="25"/>
              </a:cxn>
              <a:cxn ang="0">
                <a:pos x="33" y="25"/>
              </a:cxn>
              <a:cxn ang="0">
                <a:pos x="57" y="25"/>
              </a:cxn>
              <a:cxn ang="0">
                <a:pos x="77" y="25"/>
              </a:cxn>
              <a:cxn ang="0">
                <a:pos x="99" y="25"/>
              </a:cxn>
              <a:cxn ang="0">
                <a:pos x="110" y="26"/>
              </a:cxn>
              <a:cxn ang="0">
                <a:pos x="123" y="29"/>
              </a:cxn>
              <a:cxn ang="0">
                <a:pos x="128" y="30"/>
              </a:cxn>
              <a:cxn ang="0">
                <a:pos x="135" y="30"/>
              </a:cxn>
              <a:cxn ang="0">
                <a:pos x="140" y="28"/>
              </a:cxn>
              <a:cxn ang="0">
                <a:pos x="146" y="25"/>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1" name="Freeform 503"/>
          <p:cNvSpPr>
            <a:spLocks/>
          </p:cNvSpPr>
          <p:nvPr>
            <p:custDataLst>
              <p:tags r:id="rId341"/>
            </p:custDataLst>
          </p:nvPr>
        </p:nvSpPr>
        <p:spPr bwMode="auto">
          <a:xfrm>
            <a:off x="6503988" y="1385888"/>
            <a:ext cx="20637" cy="58737"/>
          </a:xfrm>
          <a:custGeom>
            <a:avLst/>
            <a:gdLst/>
            <a:ahLst/>
            <a:cxnLst>
              <a:cxn ang="0">
                <a:pos x="0" y="9"/>
              </a:cxn>
              <a:cxn ang="0">
                <a:pos x="17" y="9"/>
              </a:cxn>
              <a:cxn ang="0">
                <a:pos x="29" y="9"/>
              </a:cxn>
              <a:cxn ang="0">
                <a:pos x="40" y="9"/>
              </a:cxn>
              <a:cxn ang="0">
                <a:pos x="53" y="9"/>
              </a:cxn>
              <a:cxn ang="0">
                <a:pos x="46" y="6"/>
              </a:cxn>
              <a:cxn ang="0">
                <a:pos x="38" y="3"/>
              </a:cxn>
              <a:cxn ang="0">
                <a:pos x="31" y="1"/>
              </a:cxn>
              <a:cxn ang="0">
                <a:pos x="25" y="0"/>
              </a:cxn>
              <a:cxn ang="0">
                <a:pos x="19" y="0"/>
              </a:cxn>
              <a:cxn ang="0">
                <a:pos x="14" y="0"/>
              </a:cxn>
              <a:cxn ang="0">
                <a:pos x="9" y="1"/>
              </a:cxn>
              <a:cxn ang="0">
                <a:pos x="6" y="3"/>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2" name="Line 504"/>
          <p:cNvSpPr>
            <a:spLocks noChangeShapeType="1"/>
          </p:cNvSpPr>
          <p:nvPr>
            <p:custDataLst>
              <p:tags r:id="rId342"/>
            </p:custDataLst>
          </p:nvPr>
        </p:nvSpPr>
        <p:spPr bwMode="auto">
          <a:xfrm flipV="1">
            <a:off x="6505575" y="1384300"/>
            <a:ext cx="0" cy="1588"/>
          </a:xfrm>
          <a:prstGeom prst="line">
            <a:avLst/>
          </a:prstGeom>
          <a:noFill/>
          <a:ln w="9525">
            <a:solidFill>
              <a:srgbClr val="FFFFFF"/>
            </a:solidFill>
            <a:round/>
            <a:headEnd/>
            <a:tailEnd/>
          </a:ln>
          <a:effectLst/>
        </p:spPr>
        <p:txBody>
          <a:bodyPr/>
          <a:lstStyle/>
          <a:p>
            <a:endParaRPr lang="en-US" sz="800" dirty="0">
              <a:solidFill>
                <a:prstClr val="black"/>
              </a:solidFill>
              <a:latin typeface="Arial" pitchFamily="34" charset="0"/>
              <a:cs typeface="Arial" pitchFamily="34" charset="0"/>
            </a:endParaRPr>
          </a:p>
        </p:txBody>
      </p:sp>
      <p:sp>
        <p:nvSpPr>
          <p:cNvPr id="2553" name="Freeform 505"/>
          <p:cNvSpPr>
            <a:spLocks/>
          </p:cNvSpPr>
          <p:nvPr>
            <p:custDataLst>
              <p:tags r:id="rId343"/>
            </p:custDataLst>
          </p:nvPr>
        </p:nvSpPr>
        <p:spPr bwMode="auto">
          <a:xfrm>
            <a:off x="5675313" y="1312863"/>
            <a:ext cx="11112" cy="55562"/>
          </a:xfrm>
          <a:custGeom>
            <a:avLst/>
            <a:gdLst/>
            <a:ahLst/>
            <a:cxnLst>
              <a:cxn ang="0">
                <a:pos x="0" y="25"/>
              </a:cxn>
              <a:cxn ang="0">
                <a:pos x="5" y="17"/>
              </a:cxn>
              <a:cxn ang="0">
                <a:pos x="13" y="8"/>
              </a:cxn>
              <a:cxn ang="0">
                <a:pos x="16" y="5"/>
              </a:cxn>
              <a:cxn ang="0">
                <a:pos x="20" y="2"/>
              </a:cxn>
              <a:cxn ang="0">
                <a:pos x="23" y="1"/>
              </a:cxn>
              <a:cxn ang="0">
                <a:pos x="26" y="0"/>
              </a:cxn>
              <a:cxn ang="0">
                <a:pos x="26" y="25"/>
              </a:cxn>
              <a:cxn ang="0">
                <a:pos x="20" y="25"/>
              </a:cxn>
              <a:cxn ang="0">
                <a:pos x="13" y="25"/>
              </a:cxn>
              <a:cxn ang="0">
                <a:pos x="0" y="25"/>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4" name="Freeform 506"/>
          <p:cNvSpPr>
            <a:spLocks/>
          </p:cNvSpPr>
          <p:nvPr>
            <p:custDataLst>
              <p:tags r:id="rId344"/>
            </p:custDataLst>
          </p:nvPr>
        </p:nvSpPr>
        <p:spPr bwMode="auto">
          <a:xfrm>
            <a:off x="6424613" y="1384300"/>
            <a:ext cx="9525" cy="57150"/>
          </a:xfrm>
          <a:custGeom>
            <a:avLst/>
            <a:gdLst/>
            <a:ahLst/>
            <a:cxnLst>
              <a:cxn ang="0">
                <a:pos x="33" y="25"/>
              </a:cxn>
              <a:cxn ang="0">
                <a:pos x="33" y="12"/>
              </a:cxn>
              <a:cxn ang="0">
                <a:pos x="33" y="0"/>
              </a:cxn>
              <a:cxn ang="0">
                <a:pos x="0" y="0"/>
              </a:cxn>
              <a:cxn ang="0">
                <a:pos x="9" y="9"/>
              </a:cxn>
              <a:cxn ang="0">
                <a:pos x="16" y="17"/>
              </a:cxn>
              <a:cxn ang="0">
                <a:pos x="20" y="20"/>
              </a:cxn>
              <a:cxn ang="0">
                <a:pos x="24" y="23"/>
              </a:cxn>
              <a:cxn ang="0">
                <a:pos x="28" y="24"/>
              </a:cxn>
              <a:cxn ang="0">
                <a:pos x="33" y="25"/>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5" name="Freeform 507"/>
          <p:cNvSpPr>
            <a:spLocks/>
          </p:cNvSpPr>
          <p:nvPr>
            <p:custDataLst>
              <p:tags r:id="rId345"/>
            </p:custDataLst>
          </p:nvPr>
        </p:nvSpPr>
        <p:spPr bwMode="auto">
          <a:xfrm>
            <a:off x="6378575" y="1347788"/>
            <a:ext cx="9525" cy="57150"/>
          </a:xfrm>
          <a:custGeom>
            <a:avLst/>
            <a:gdLst/>
            <a:ahLst/>
            <a:cxnLst>
              <a:cxn ang="0">
                <a:pos x="0" y="0"/>
              </a:cxn>
              <a:cxn ang="0">
                <a:pos x="13" y="18"/>
              </a:cxn>
              <a:cxn ang="0">
                <a:pos x="16" y="11"/>
              </a:cxn>
              <a:cxn ang="0">
                <a:pos x="20" y="0"/>
              </a:cxn>
              <a:cxn ang="0">
                <a:pos x="0" y="0"/>
              </a:cxn>
            </a:cxnLst>
            <a:rect l="0" t="0" r="r" b="b"/>
            <a:pathLst>
              <a:path w="20" h="18">
                <a:moveTo>
                  <a:pt x="0" y="0"/>
                </a:moveTo>
                <a:lnTo>
                  <a:pt x="13" y="18"/>
                </a:lnTo>
                <a:lnTo>
                  <a:pt x="16" y="11"/>
                </a:lnTo>
                <a:lnTo>
                  <a:pt x="20" y="0"/>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6" name="Freeform 508"/>
          <p:cNvSpPr>
            <a:spLocks/>
          </p:cNvSpPr>
          <p:nvPr>
            <p:custDataLst>
              <p:tags r:id="rId346"/>
            </p:custDataLst>
          </p:nvPr>
        </p:nvSpPr>
        <p:spPr bwMode="auto">
          <a:xfrm>
            <a:off x="6878638" y="1917700"/>
            <a:ext cx="12700" cy="58738"/>
          </a:xfrm>
          <a:custGeom>
            <a:avLst/>
            <a:gdLst/>
            <a:ahLst/>
            <a:cxnLst>
              <a:cxn ang="0">
                <a:pos x="0" y="31"/>
              </a:cxn>
              <a:cxn ang="0">
                <a:pos x="0" y="0"/>
              </a:cxn>
              <a:cxn ang="0">
                <a:pos x="9" y="0"/>
              </a:cxn>
              <a:cxn ang="0">
                <a:pos x="16" y="0"/>
              </a:cxn>
              <a:cxn ang="0">
                <a:pos x="24" y="0"/>
              </a:cxn>
              <a:cxn ang="0">
                <a:pos x="33" y="0"/>
              </a:cxn>
              <a:cxn ang="0">
                <a:pos x="30" y="2"/>
              </a:cxn>
              <a:cxn ang="0">
                <a:pos x="29" y="5"/>
              </a:cxn>
              <a:cxn ang="0">
                <a:pos x="28" y="9"/>
              </a:cxn>
              <a:cxn ang="0">
                <a:pos x="28" y="13"/>
              </a:cxn>
              <a:cxn ang="0">
                <a:pos x="28" y="17"/>
              </a:cxn>
              <a:cxn ang="0">
                <a:pos x="29" y="21"/>
              </a:cxn>
              <a:cxn ang="0">
                <a:pos x="30" y="26"/>
              </a:cxn>
              <a:cxn ang="0">
                <a:pos x="33" y="31"/>
              </a:cxn>
              <a:cxn ang="0">
                <a:pos x="0" y="31"/>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7" name="Freeform 509"/>
          <p:cNvSpPr>
            <a:spLocks/>
          </p:cNvSpPr>
          <p:nvPr>
            <p:custDataLst>
              <p:tags r:id="rId347"/>
            </p:custDataLst>
          </p:nvPr>
        </p:nvSpPr>
        <p:spPr bwMode="auto">
          <a:xfrm>
            <a:off x="7172325" y="1439863"/>
            <a:ext cx="55563" cy="58737"/>
          </a:xfrm>
          <a:custGeom>
            <a:avLst/>
            <a:gdLst/>
            <a:ahLst/>
            <a:cxnLst>
              <a:cxn ang="0">
                <a:pos x="3" y="44"/>
              </a:cxn>
              <a:cxn ang="0">
                <a:pos x="1" y="42"/>
              </a:cxn>
              <a:cxn ang="0">
                <a:pos x="1" y="40"/>
              </a:cxn>
              <a:cxn ang="0">
                <a:pos x="0" y="37"/>
              </a:cxn>
              <a:cxn ang="0">
                <a:pos x="1" y="33"/>
              </a:cxn>
              <a:cxn ang="0">
                <a:pos x="2" y="25"/>
              </a:cxn>
              <a:cxn ang="0">
                <a:pos x="3" y="18"/>
              </a:cxn>
              <a:cxn ang="0">
                <a:pos x="9" y="13"/>
              </a:cxn>
              <a:cxn ang="0">
                <a:pos x="16" y="9"/>
              </a:cxn>
              <a:cxn ang="0">
                <a:pos x="21" y="6"/>
              </a:cxn>
              <a:cxn ang="0">
                <a:pos x="27" y="5"/>
              </a:cxn>
              <a:cxn ang="0">
                <a:pos x="39" y="3"/>
              </a:cxn>
              <a:cxn ang="0">
                <a:pos x="57" y="0"/>
              </a:cxn>
              <a:cxn ang="0">
                <a:pos x="60" y="5"/>
              </a:cxn>
              <a:cxn ang="0">
                <a:pos x="64" y="8"/>
              </a:cxn>
              <a:cxn ang="0">
                <a:pos x="69" y="11"/>
              </a:cxn>
              <a:cxn ang="0">
                <a:pos x="73" y="14"/>
              </a:cxn>
              <a:cxn ang="0">
                <a:pos x="83" y="18"/>
              </a:cxn>
              <a:cxn ang="0">
                <a:pos x="93" y="21"/>
              </a:cxn>
              <a:cxn ang="0">
                <a:pos x="103" y="25"/>
              </a:cxn>
              <a:cxn ang="0">
                <a:pos x="113" y="29"/>
              </a:cxn>
              <a:cxn ang="0">
                <a:pos x="117" y="32"/>
              </a:cxn>
              <a:cxn ang="0">
                <a:pos x="121" y="35"/>
              </a:cxn>
              <a:cxn ang="0">
                <a:pos x="126" y="38"/>
              </a:cxn>
              <a:cxn ang="0">
                <a:pos x="129" y="44"/>
              </a:cxn>
              <a:cxn ang="0">
                <a:pos x="119" y="48"/>
              </a:cxn>
              <a:cxn ang="0">
                <a:pos x="109" y="51"/>
              </a:cxn>
              <a:cxn ang="0">
                <a:pos x="99" y="53"/>
              </a:cxn>
              <a:cxn ang="0">
                <a:pos x="90" y="54"/>
              </a:cxn>
              <a:cxn ang="0">
                <a:pos x="70" y="56"/>
              </a:cxn>
              <a:cxn ang="0">
                <a:pos x="49" y="56"/>
              </a:cxn>
              <a:cxn ang="0">
                <a:pos x="40" y="55"/>
              </a:cxn>
              <a:cxn ang="0">
                <a:pos x="31" y="54"/>
              </a:cxn>
              <a:cxn ang="0">
                <a:pos x="23" y="52"/>
              </a:cxn>
              <a:cxn ang="0">
                <a:pos x="16" y="50"/>
              </a:cxn>
              <a:cxn ang="0">
                <a:pos x="6" y="46"/>
              </a:cxn>
              <a:cxn ang="0">
                <a:pos x="3" y="44"/>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8" name="Freeform 510"/>
          <p:cNvSpPr>
            <a:spLocks/>
          </p:cNvSpPr>
          <p:nvPr>
            <p:custDataLst>
              <p:tags r:id="rId348"/>
            </p:custDataLst>
          </p:nvPr>
        </p:nvSpPr>
        <p:spPr bwMode="auto">
          <a:xfrm>
            <a:off x="7308850" y="1792288"/>
            <a:ext cx="14288" cy="57150"/>
          </a:xfrm>
          <a:custGeom>
            <a:avLst/>
            <a:gdLst/>
            <a:ahLst/>
            <a:cxnLst>
              <a:cxn ang="0">
                <a:pos x="21" y="42"/>
              </a:cxn>
              <a:cxn ang="0">
                <a:pos x="0" y="30"/>
              </a:cxn>
              <a:cxn ang="0">
                <a:pos x="0" y="6"/>
              </a:cxn>
              <a:cxn ang="0">
                <a:pos x="7" y="5"/>
              </a:cxn>
              <a:cxn ang="0">
                <a:pos x="14" y="3"/>
              </a:cxn>
              <a:cxn ang="0">
                <a:pos x="24" y="1"/>
              </a:cxn>
              <a:cxn ang="0">
                <a:pos x="34" y="0"/>
              </a:cxn>
              <a:cxn ang="0">
                <a:pos x="34" y="18"/>
              </a:cxn>
              <a:cxn ang="0">
                <a:pos x="41" y="18"/>
              </a:cxn>
              <a:cxn ang="0">
                <a:pos x="21" y="42"/>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9" name="Freeform 511"/>
          <p:cNvSpPr>
            <a:spLocks/>
          </p:cNvSpPr>
          <p:nvPr>
            <p:custDataLst>
              <p:tags r:id="rId349"/>
            </p:custDataLst>
          </p:nvPr>
        </p:nvSpPr>
        <p:spPr bwMode="auto">
          <a:xfrm>
            <a:off x="7458075" y="1905000"/>
            <a:ext cx="42863" cy="60325"/>
          </a:xfrm>
          <a:custGeom>
            <a:avLst/>
            <a:gdLst/>
            <a:ahLst/>
            <a:cxnLst>
              <a:cxn ang="0">
                <a:pos x="60" y="9"/>
              </a:cxn>
              <a:cxn ang="0">
                <a:pos x="67" y="18"/>
              </a:cxn>
              <a:cxn ang="0">
                <a:pos x="77" y="28"/>
              </a:cxn>
              <a:cxn ang="0">
                <a:pos x="81" y="33"/>
              </a:cxn>
              <a:cxn ang="0">
                <a:pos x="86" y="36"/>
              </a:cxn>
              <a:cxn ang="0">
                <a:pos x="90" y="38"/>
              </a:cxn>
              <a:cxn ang="0">
                <a:pos x="93" y="39"/>
              </a:cxn>
              <a:cxn ang="0">
                <a:pos x="60" y="39"/>
              </a:cxn>
              <a:cxn ang="0">
                <a:pos x="50" y="36"/>
              </a:cxn>
              <a:cxn ang="0">
                <a:pos x="43" y="32"/>
              </a:cxn>
              <a:cxn ang="0">
                <a:pos x="36" y="28"/>
              </a:cxn>
              <a:cxn ang="0">
                <a:pos x="30" y="23"/>
              </a:cxn>
              <a:cxn ang="0">
                <a:pos x="24" y="18"/>
              </a:cxn>
              <a:cxn ang="0">
                <a:pos x="16" y="13"/>
              </a:cxn>
              <a:cxn ang="0">
                <a:pos x="9" y="7"/>
              </a:cxn>
              <a:cxn ang="0">
                <a:pos x="0" y="3"/>
              </a:cxn>
              <a:cxn ang="0">
                <a:pos x="11" y="1"/>
              </a:cxn>
              <a:cxn ang="0">
                <a:pos x="20" y="0"/>
              </a:cxn>
              <a:cxn ang="0">
                <a:pos x="26" y="0"/>
              </a:cxn>
              <a:cxn ang="0">
                <a:pos x="33" y="1"/>
              </a:cxn>
              <a:cxn ang="0">
                <a:pos x="44" y="4"/>
              </a:cxn>
              <a:cxn ang="0">
                <a:pos x="60" y="9"/>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0" name="Freeform 512"/>
          <p:cNvSpPr>
            <a:spLocks/>
          </p:cNvSpPr>
          <p:nvPr>
            <p:custDataLst>
              <p:tags r:id="rId350"/>
            </p:custDataLst>
          </p:nvPr>
        </p:nvSpPr>
        <p:spPr bwMode="auto">
          <a:xfrm>
            <a:off x="7508875" y="1920875"/>
            <a:ext cx="19050" cy="58738"/>
          </a:xfrm>
          <a:custGeom>
            <a:avLst/>
            <a:gdLst/>
            <a:ahLst/>
            <a:cxnLst>
              <a:cxn ang="0">
                <a:pos x="39" y="19"/>
              </a:cxn>
              <a:cxn ang="0">
                <a:pos x="13" y="19"/>
              </a:cxn>
              <a:cxn ang="0">
                <a:pos x="8" y="19"/>
              </a:cxn>
              <a:cxn ang="0">
                <a:pos x="5" y="17"/>
              </a:cxn>
              <a:cxn ang="0">
                <a:pos x="3" y="14"/>
              </a:cxn>
              <a:cxn ang="0">
                <a:pos x="2" y="11"/>
              </a:cxn>
              <a:cxn ang="0">
                <a:pos x="0" y="5"/>
              </a:cxn>
              <a:cxn ang="0">
                <a:pos x="0" y="0"/>
              </a:cxn>
              <a:cxn ang="0">
                <a:pos x="13" y="4"/>
              </a:cxn>
              <a:cxn ang="0">
                <a:pos x="22" y="9"/>
              </a:cxn>
              <a:cxn ang="0">
                <a:pos x="30" y="14"/>
              </a:cxn>
              <a:cxn ang="0">
                <a:pos x="39" y="19"/>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1" name="Freeform 513"/>
          <p:cNvSpPr>
            <a:spLocks/>
          </p:cNvSpPr>
          <p:nvPr>
            <p:custDataLst>
              <p:tags r:id="rId351"/>
            </p:custDataLst>
          </p:nvPr>
        </p:nvSpPr>
        <p:spPr bwMode="auto">
          <a:xfrm>
            <a:off x="7373938" y="2047875"/>
            <a:ext cx="14287" cy="57150"/>
          </a:xfrm>
          <a:custGeom>
            <a:avLst/>
            <a:gdLst/>
            <a:ahLst/>
            <a:cxnLst>
              <a:cxn ang="0">
                <a:pos x="0" y="36"/>
              </a:cxn>
              <a:cxn ang="0">
                <a:pos x="3" y="31"/>
              </a:cxn>
              <a:cxn ang="0">
                <a:pos x="10" y="20"/>
              </a:cxn>
              <a:cxn ang="0">
                <a:pos x="18" y="8"/>
              </a:cxn>
              <a:cxn ang="0">
                <a:pos x="26" y="0"/>
              </a:cxn>
              <a:cxn ang="0">
                <a:pos x="26" y="9"/>
              </a:cxn>
              <a:cxn ang="0">
                <a:pos x="26" y="18"/>
              </a:cxn>
              <a:cxn ang="0">
                <a:pos x="25" y="22"/>
              </a:cxn>
              <a:cxn ang="0">
                <a:pos x="24" y="26"/>
              </a:cxn>
              <a:cxn ang="0">
                <a:pos x="21" y="29"/>
              </a:cxn>
              <a:cxn ang="0">
                <a:pos x="17" y="32"/>
              </a:cxn>
              <a:cxn ang="0">
                <a:pos x="14" y="34"/>
              </a:cxn>
              <a:cxn ang="0">
                <a:pos x="10" y="35"/>
              </a:cxn>
              <a:cxn ang="0">
                <a:pos x="4" y="36"/>
              </a:cxn>
              <a:cxn ang="0">
                <a:pos x="0" y="36"/>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2" name="Freeform 514"/>
          <p:cNvSpPr>
            <a:spLocks/>
          </p:cNvSpPr>
          <p:nvPr>
            <p:custDataLst>
              <p:tags r:id="rId352"/>
            </p:custDataLst>
          </p:nvPr>
        </p:nvSpPr>
        <p:spPr bwMode="auto">
          <a:xfrm>
            <a:off x="7385050" y="2076450"/>
            <a:ext cx="3175" cy="60325"/>
          </a:xfrm>
          <a:custGeom>
            <a:avLst/>
            <a:gdLst/>
            <a:ahLst/>
            <a:cxnLst>
              <a:cxn ang="0">
                <a:pos x="0" y="37"/>
              </a:cxn>
              <a:cxn ang="0">
                <a:pos x="0" y="0"/>
              </a:cxn>
              <a:cxn ang="0">
                <a:pos x="6" y="0"/>
              </a:cxn>
              <a:cxn ang="0">
                <a:pos x="6" y="31"/>
              </a:cxn>
              <a:cxn ang="0">
                <a:pos x="0" y="37"/>
              </a:cxn>
            </a:cxnLst>
            <a:rect l="0" t="0" r="r" b="b"/>
            <a:pathLst>
              <a:path w="6" h="37">
                <a:moveTo>
                  <a:pt x="0" y="37"/>
                </a:moveTo>
                <a:lnTo>
                  <a:pt x="0" y="0"/>
                </a:lnTo>
                <a:lnTo>
                  <a:pt x="6" y="0"/>
                </a:lnTo>
                <a:lnTo>
                  <a:pt x="6" y="31"/>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3" name="Freeform 515"/>
          <p:cNvSpPr>
            <a:spLocks/>
          </p:cNvSpPr>
          <p:nvPr>
            <p:custDataLst>
              <p:tags r:id="rId353"/>
            </p:custDataLst>
          </p:nvPr>
        </p:nvSpPr>
        <p:spPr bwMode="auto">
          <a:xfrm>
            <a:off x="7372350" y="2159000"/>
            <a:ext cx="9525" cy="55563"/>
          </a:xfrm>
          <a:custGeom>
            <a:avLst/>
            <a:gdLst/>
            <a:ahLst/>
            <a:cxnLst>
              <a:cxn ang="0">
                <a:pos x="0" y="31"/>
              </a:cxn>
              <a:cxn ang="0">
                <a:pos x="0" y="25"/>
              </a:cxn>
              <a:cxn ang="0">
                <a:pos x="0" y="18"/>
              </a:cxn>
              <a:cxn ang="0">
                <a:pos x="2" y="9"/>
              </a:cxn>
              <a:cxn ang="0">
                <a:pos x="7" y="0"/>
              </a:cxn>
              <a:cxn ang="0">
                <a:pos x="11" y="7"/>
              </a:cxn>
              <a:cxn ang="0">
                <a:pos x="16" y="12"/>
              </a:cxn>
              <a:cxn ang="0">
                <a:pos x="17" y="14"/>
              </a:cxn>
              <a:cxn ang="0">
                <a:pos x="19" y="18"/>
              </a:cxn>
              <a:cxn ang="0">
                <a:pos x="19" y="21"/>
              </a:cxn>
              <a:cxn ang="0">
                <a:pos x="20" y="25"/>
              </a:cxn>
              <a:cxn ang="0">
                <a:pos x="19" y="27"/>
              </a:cxn>
              <a:cxn ang="0">
                <a:pos x="18" y="30"/>
              </a:cxn>
              <a:cxn ang="0">
                <a:pos x="16" y="33"/>
              </a:cxn>
              <a:cxn ang="0">
                <a:pos x="12" y="36"/>
              </a:cxn>
              <a:cxn ang="0">
                <a:pos x="9" y="39"/>
              </a:cxn>
              <a:cxn ang="0">
                <a:pos x="6" y="41"/>
              </a:cxn>
              <a:cxn ang="0">
                <a:pos x="2" y="42"/>
              </a:cxn>
              <a:cxn ang="0">
                <a:pos x="0" y="43"/>
              </a:cxn>
              <a:cxn ang="0">
                <a:pos x="0" y="31"/>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4" name="Freeform 516"/>
          <p:cNvSpPr>
            <a:spLocks/>
          </p:cNvSpPr>
          <p:nvPr>
            <p:custDataLst>
              <p:tags r:id="rId354"/>
            </p:custDataLst>
          </p:nvPr>
        </p:nvSpPr>
        <p:spPr bwMode="auto">
          <a:xfrm>
            <a:off x="7350125" y="2193925"/>
            <a:ext cx="0" cy="58738"/>
          </a:xfrm>
          <a:custGeom>
            <a:avLst/>
            <a:gdLst/>
            <a:ahLst/>
            <a:cxnLst>
              <a:cxn ang="0">
                <a:pos x="0" y="30"/>
              </a:cxn>
              <a:cxn ang="0">
                <a:pos x="0" y="25"/>
              </a:cxn>
              <a:cxn ang="0">
                <a:pos x="0" y="18"/>
              </a:cxn>
              <a:cxn ang="0">
                <a:pos x="0" y="9"/>
              </a:cxn>
              <a:cxn ang="0">
                <a:pos x="0" y="0"/>
              </a:cxn>
            </a:cxnLst>
            <a:rect l="0" t="0" r="r" b="b"/>
            <a:pathLst>
              <a:path h="30">
                <a:moveTo>
                  <a:pt x="0" y="30"/>
                </a:moveTo>
                <a:lnTo>
                  <a:pt x="0" y="25"/>
                </a:lnTo>
                <a:lnTo>
                  <a:pt x="0" y="18"/>
                </a:lnTo>
                <a:lnTo>
                  <a:pt x="0" y="9"/>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5" name="Freeform 517"/>
          <p:cNvSpPr>
            <a:spLocks/>
          </p:cNvSpPr>
          <p:nvPr>
            <p:custDataLst>
              <p:tags r:id="rId355"/>
            </p:custDataLst>
          </p:nvPr>
        </p:nvSpPr>
        <p:spPr bwMode="auto">
          <a:xfrm>
            <a:off x="7350125" y="2193925"/>
            <a:ext cx="7938" cy="58738"/>
          </a:xfrm>
          <a:custGeom>
            <a:avLst/>
            <a:gdLst/>
            <a:ahLst/>
            <a:cxnLst>
              <a:cxn ang="0">
                <a:pos x="0" y="0"/>
              </a:cxn>
              <a:cxn ang="0">
                <a:pos x="20" y="0"/>
              </a:cxn>
              <a:cxn ang="0">
                <a:pos x="0" y="24"/>
              </a:cxn>
            </a:cxnLst>
            <a:rect l="0" t="0" r="r" b="b"/>
            <a:pathLst>
              <a:path w="20" h="24">
                <a:moveTo>
                  <a:pt x="0" y="0"/>
                </a:moveTo>
                <a:lnTo>
                  <a:pt x="20" y="0"/>
                </a:lnTo>
                <a:lnTo>
                  <a:pt x="0" y="2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6" name="Freeform 518"/>
          <p:cNvSpPr>
            <a:spLocks/>
          </p:cNvSpPr>
          <p:nvPr>
            <p:custDataLst>
              <p:tags r:id="rId356"/>
            </p:custDataLst>
          </p:nvPr>
        </p:nvSpPr>
        <p:spPr bwMode="auto">
          <a:xfrm>
            <a:off x="7104063" y="1781175"/>
            <a:ext cx="17462" cy="60325"/>
          </a:xfrm>
          <a:custGeom>
            <a:avLst/>
            <a:gdLst/>
            <a:ahLst/>
            <a:cxnLst>
              <a:cxn ang="0">
                <a:pos x="0" y="0"/>
              </a:cxn>
              <a:cxn ang="0">
                <a:pos x="9" y="3"/>
              </a:cxn>
              <a:cxn ang="0">
                <a:pos x="14" y="5"/>
              </a:cxn>
              <a:cxn ang="0">
                <a:pos x="19" y="8"/>
              </a:cxn>
              <a:cxn ang="0">
                <a:pos x="23" y="10"/>
              </a:cxn>
              <a:cxn ang="0">
                <a:pos x="26" y="12"/>
              </a:cxn>
              <a:cxn ang="0">
                <a:pos x="32" y="14"/>
              </a:cxn>
              <a:cxn ang="0">
                <a:pos x="37" y="17"/>
              </a:cxn>
              <a:cxn ang="0">
                <a:pos x="46" y="19"/>
              </a:cxn>
              <a:cxn ang="0">
                <a:pos x="33" y="19"/>
              </a:cxn>
              <a:cxn ang="0">
                <a:pos x="24" y="19"/>
              </a:cxn>
              <a:cxn ang="0">
                <a:pos x="18" y="18"/>
              </a:cxn>
              <a:cxn ang="0">
                <a:pos x="13" y="17"/>
              </a:cxn>
              <a:cxn ang="0">
                <a:pos x="10" y="14"/>
              </a:cxn>
              <a:cxn ang="0">
                <a:pos x="7" y="11"/>
              </a:cxn>
              <a:cxn ang="0">
                <a:pos x="4" y="7"/>
              </a:cxn>
              <a:cxn ang="0">
                <a:pos x="0" y="0"/>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7" name="Freeform 519"/>
          <p:cNvSpPr>
            <a:spLocks/>
          </p:cNvSpPr>
          <p:nvPr>
            <p:custDataLst>
              <p:tags r:id="rId357"/>
            </p:custDataLst>
          </p:nvPr>
        </p:nvSpPr>
        <p:spPr bwMode="auto">
          <a:xfrm>
            <a:off x="4419600" y="1920875"/>
            <a:ext cx="47625" cy="58738"/>
          </a:xfrm>
          <a:custGeom>
            <a:avLst/>
            <a:gdLst/>
            <a:ahLst/>
            <a:cxnLst>
              <a:cxn ang="0">
                <a:pos x="33" y="0"/>
              </a:cxn>
              <a:cxn ang="0">
                <a:pos x="100" y="12"/>
              </a:cxn>
              <a:cxn ang="0">
                <a:pos x="100" y="55"/>
              </a:cxn>
              <a:cxn ang="0">
                <a:pos x="13" y="55"/>
              </a:cxn>
              <a:cxn ang="0">
                <a:pos x="0" y="43"/>
              </a:cxn>
              <a:cxn ang="0">
                <a:pos x="1" y="38"/>
              </a:cxn>
              <a:cxn ang="0">
                <a:pos x="4" y="32"/>
              </a:cxn>
              <a:cxn ang="0">
                <a:pos x="10" y="25"/>
              </a:cxn>
              <a:cxn ang="0">
                <a:pos x="16" y="18"/>
              </a:cxn>
              <a:cxn ang="0">
                <a:pos x="27" y="5"/>
              </a:cxn>
              <a:cxn ang="0">
                <a:pos x="33" y="0"/>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8" name="Freeform 520"/>
          <p:cNvSpPr>
            <a:spLocks/>
          </p:cNvSpPr>
          <p:nvPr>
            <p:custDataLst>
              <p:tags r:id="rId358"/>
            </p:custDataLst>
          </p:nvPr>
        </p:nvSpPr>
        <p:spPr bwMode="auto">
          <a:xfrm>
            <a:off x="4868863" y="1512888"/>
            <a:ext cx="42862" cy="58737"/>
          </a:xfrm>
          <a:custGeom>
            <a:avLst/>
            <a:gdLst/>
            <a:ahLst/>
            <a:cxnLst>
              <a:cxn ang="0">
                <a:pos x="53" y="2"/>
              </a:cxn>
              <a:cxn ang="0">
                <a:pos x="58" y="1"/>
              </a:cxn>
              <a:cxn ang="0">
                <a:pos x="62" y="0"/>
              </a:cxn>
              <a:cxn ang="0">
                <a:pos x="65" y="0"/>
              </a:cxn>
              <a:cxn ang="0">
                <a:pos x="69" y="1"/>
              </a:cxn>
              <a:cxn ang="0">
                <a:pos x="74" y="5"/>
              </a:cxn>
              <a:cxn ang="0">
                <a:pos x="79" y="11"/>
              </a:cxn>
              <a:cxn ang="0">
                <a:pos x="83" y="18"/>
              </a:cxn>
              <a:cxn ang="0">
                <a:pos x="87" y="25"/>
              </a:cxn>
              <a:cxn ang="0">
                <a:pos x="91" y="28"/>
              </a:cxn>
              <a:cxn ang="0">
                <a:pos x="93" y="30"/>
              </a:cxn>
              <a:cxn ang="0">
                <a:pos x="96" y="32"/>
              </a:cxn>
              <a:cxn ang="0">
                <a:pos x="99" y="34"/>
              </a:cxn>
              <a:cxn ang="0">
                <a:pos x="99" y="37"/>
              </a:cxn>
              <a:cxn ang="0">
                <a:pos x="97" y="40"/>
              </a:cxn>
              <a:cxn ang="0">
                <a:pos x="95" y="43"/>
              </a:cxn>
              <a:cxn ang="0">
                <a:pos x="91" y="45"/>
              </a:cxn>
              <a:cxn ang="0">
                <a:pos x="86" y="47"/>
              </a:cxn>
              <a:cxn ang="0">
                <a:pos x="81" y="48"/>
              </a:cxn>
              <a:cxn ang="0">
                <a:pos x="74" y="50"/>
              </a:cxn>
              <a:cxn ang="0">
                <a:pos x="68" y="50"/>
              </a:cxn>
              <a:cxn ang="0">
                <a:pos x="52" y="51"/>
              </a:cxn>
              <a:cxn ang="0">
                <a:pos x="36" y="49"/>
              </a:cxn>
              <a:cxn ang="0">
                <a:pos x="27" y="48"/>
              </a:cxn>
              <a:cxn ang="0">
                <a:pos x="18" y="45"/>
              </a:cxn>
              <a:cxn ang="0">
                <a:pos x="9" y="43"/>
              </a:cxn>
              <a:cxn ang="0">
                <a:pos x="1" y="40"/>
              </a:cxn>
              <a:cxn ang="0">
                <a:pos x="0" y="39"/>
              </a:cxn>
              <a:cxn ang="0">
                <a:pos x="1" y="37"/>
              </a:cxn>
              <a:cxn ang="0">
                <a:pos x="3" y="35"/>
              </a:cxn>
              <a:cxn ang="0">
                <a:pos x="6" y="33"/>
              </a:cxn>
              <a:cxn ang="0">
                <a:pos x="14" y="29"/>
              </a:cxn>
              <a:cxn ang="0">
                <a:pos x="25" y="24"/>
              </a:cxn>
              <a:cxn ang="0">
                <a:pos x="35" y="19"/>
              </a:cxn>
              <a:cxn ang="0">
                <a:pos x="45" y="12"/>
              </a:cxn>
              <a:cxn ang="0">
                <a:pos x="48" y="10"/>
              </a:cxn>
              <a:cxn ang="0">
                <a:pos x="51" y="7"/>
              </a:cxn>
              <a:cxn ang="0">
                <a:pos x="52" y="5"/>
              </a:cxn>
              <a:cxn ang="0">
                <a:pos x="53" y="2"/>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9" name="Freeform 521"/>
          <p:cNvSpPr>
            <a:spLocks/>
          </p:cNvSpPr>
          <p:nvPr>
            <p:custDataLst>
              <p:tags r:id="rId359"/>
            </p:custDataLst>
          </p:nvPr>
        </p:nvSpPr>
        <p:spPr bwMode="auto">
          <a:xfrm>
            <a:off x="4903788" y="1325563"/>
            <a:ext cx="228600" cy="163512"/>
          </a:xfrm>
          <a:custGeom>
            <a:avLst/>
            <a:gdLst/>
            <a:ahLst/>
            <a:cxnLst>
              <a:cxn ang="0">
                <a:pos x="315" y="27"/>
              </a:cxn>
              <a:cxn ang="0">
                <a:pos x="342" y="21"/>
              </a:cxn>
              <a:cxn ang="0">
                <a:pos x="385" y="20"/>
              </a:cxn>
              <a:cxn ang="0">
                <a:pos x="408" y="17"/>
              </a:cxn>
              <a:cxn ang="0">
                <a:pos x="427" y="7"/>
              </a:cxn>
              <a:cxn ang="0">
                <a:pos x="514" y="6"/>
              </a:cxn>
              <a:cxn ang="0">
                <a:pos x="525" y="19"/>
              </a:cxn>
              <a:cxn ang="0">
                <a:pos x="468" y="47"/>
              </a:cxn>
              <a:cxn ang="0">
                <a:pos x="392" y="73"/>
              </a:cxn>
              <a:cxn ang="0">
                <a:pos x="356" y="80"/>
              </a:cxn>
              <a:cxn ang="0">
                <a:pos x="321" y="83"/>
              </a:cxn>
              <a:cxn ang="0">
                <a:pos x="279" y="101"/>
              </a:cxn>
              <a:cxn ang="0">
                <a:pos x="244" y="121"/>
              </a:cxn>
              <a:cxn ang="0">
                <a:pos x="218" y="129"/>
              </a:cxn>
              <a:cxn ang="0">
                <a:pos x="187" y="123"/>
              </a:cxn>
              <a:cxn ang="0">
                <a:pos x="178" y="137"/>
              </a:cxn>
              <a:cxn ang="0">
                <a:pos x="175" y="145"/>
              </a:cxn>
              <a:cxn ang="0">
                <a:pos x="185" y="148"/>
              </a:cxn>
              <a:cxn ang="0">
                <a:pos x="184" y="157"/>
              </a:cxn>
              <a:cxn ang="0">
                <a:pos x="176" y="167"/>
              </a:cxn>
              <a:cxn ang="0">
                <a:pos x="180" y="179"/>
              </a:cxn>
              <a:cxn ang="0">
                <a:pos x="162" y="194"/>
              </a:cxn>
              <a:cxn ang="0">
                <a:pos x="144" y="204"/>
              </a:cxn>
              <a:cxn ang="0">
                <a:pos x="141" y="213"/>
              </a:cxn>
              <a:cxn ang="0">
                <a:pos x="144" y="228"/>
              </a:cxn>
              <a:cxn ang="0">
                <a:pos x="163" y="247"/>
              </a:cxn>
              <a:cxn ang="0">
                <a:pos x="191" y="267"/>
              </a:cxn>
              <a:cxn ang="0">
                <a:pos x="256" y="300"/>
              </a:cxn>
              <a:cxn ang="0">
                <a:pos x="243" y="311"/>
              </a:cxn>
              <a:cxn ang="0">
                <a:pos x="189" y="309"/>
              </a:cxn>
              <a:cxn ang="0">
                <a:pos x="145" y="308"/>
              </a:cxn>
              <a:cxn ang="0">
                <a:pos x="129" y="304"/>
              </a:cxn>
              <a:cxn ang="0">
                <a:pos x="123" y="298"/>
              </a:cxn>
              <a:cxn ang="0">
                <a:pos x="120" y="282"/>
              </a:cxn>
              <a:cxn ang="0">
                <a:pos x="116" y="278"/>
              </a:cxn>
              <a:cxn ang="0">
                <a:pos x="95" y="277"/>
              </a:cxn>
              <a:cxn ang="0">
                <a:pos x="80" y="296"/>
              </a:cxn>
              <a:cxn ang="0">
                <a:pos x="44" y="282"/>
              </a:cxn>
              <a:cxn ang="0">
                <a:pos x="0" y="246"/>
              </a:cxn>
              <a:cxn ang="0">
                <a:pos x="18" y="239"/>
              </a:cxn>
              <a:cxn ang="0">
                <a:pos x="34" y="222"/>
              </a:cxn>
              <a:cxn ang="0">
                <a:pos x="28" y="213"/>
              </a:cxn>
              <a:cxn ang="0">
                <a:pos x="34" y="200"/>
              </a:cxn>
              <a:cxn ang="0">
                <a:pos x="40" y="188"/>
              </a:cxn>
              <a:cxn ang="0">
                <a:pos x="34" y="179"/>
              </a:cxn>
              <a:cxn ang="0">
                <a:pos x="134" y="179"/>
              </a:cxn>
              <a:cxn ang="0">
                <a:pos x="131" y="177"/>
              </a:cxn>
              <a:cxn ang="0">
                <a:pos x="90" y="166"/>
              </a:cxn>
              <a:cxn ang="0">
                <a:pos x="54" y="148"/>
              </a:cxn>
              <a:cxn ang="0">
                <a:pos x="84" y="134"/>
              </a:cxn>
              <a:cxn ang="0">
                <a:pos x="120" y="111"/>
              </a:cxn>
              <a:cxn ang="0">
                <a:pos x="111" y="103"/>
              </a:cxn>
              <a:cxn ang="0">
                <a:pos x="100" y="80"/>
              </a:cxn>
              <a:cxn ang="0">
                <a:pos x="127" y="76"/>
              </a:cxn>
              <a:cxn ang="0">
                <a:pos x="184" y="58"/>
              </a:cxn>
              <a:cxn ang="0">
                <a:pos x="254" y="35"/>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0" name="Freeform 522"/>
          <p:cNvSpPr>
            <a:spLocks/>
          </p:cNvSpPr>
          <p:nvPr>
            <p:custDataLst>
              <p:tags r:id="rId360"/>
            </p:custDataLst>
          </p:nvPr>
        </p:nvSpPr>
        <p:spPr bwMode="auto">
          <a:xfrm>
            <a:off x="4695825" y="1636713"/>
            <a:ext cx="31750" cy="55562"/>
          </a:xfrm>
          <a:custGeom>
            <a:avLst/>
            <a:gdLst/>
            <a:ahLst/>
            <a:cxnLst>
              <a:cxn ang="0">
                <a:pos x="46" y="0"/>
              </a:cxn>
              <a:cxn ang="0">
                <a:pos x="54" y="1"/>
              </a:cxn>
              <a:cxn ang="0">
                <a:pos x="62" y="3"/>
              </a:cxn>
              <a:cxn ang="0">
                <a:pos x="68" y="7"/>
              </a:cxn>
              <a:cxn ang="0">
                <a:pos x="72" y="12"/>
              </a:cxn>
              <a:cxn ang="0">
                <a:pos x="75" y="17"/>
              </a:cxn>
              <a:cxn ang="0">
                <a:pos x="77" y="22"/>
              </a:cxn>
              <a:cxn ang="0">
                <a:pos x="79" y="27"/>
              </a:cxn>
              <a:cxn ang="0">
                <a:pos x="79" y="32"/>
              </a:cxn>
              <a:cxn ang="0">
                <a:pos x="77" y="34"/>
              </a:cxn>
              <a:cxn ang="0">
                <a:pos x="75" y="35"/>
              </a:cxn>
              <a:cxn ang="0">
                <a:pos x="72" y="36"/>
              </a:cxn>
              <a:cxn ang="0">
                <a:pos x="68" y="37"/>
              </a:cxn>
              <a:cxn ang="0">
                <a:pos x="57" y="38"/>
              </a:cxn>
              <a:cxn ang="0">
                <a:pos x="46" y="38"/>
              </a:cxn>
              <a:cxn ang="0">
                <a:pos x="38" y="37"/>
              </a:cxn>
              <a:cxn ang="0">
                <a:pos x="30" y="36"/>
              </a:cxn>
              <a:cxn ang="0">
                <a:pos x="21" y="35"/>
              </a:cxn>
              <a:cxn ang="0">
                <a:pos x="15" y="32"/>
              </a:cxn>
              <a:cxn ang="0">
                <a:pos x="8" y="29"/>
              </a:cxn>
              <a:cxn ang="0">
                <a:pos x="4" y="25"/>
              </a:cxn>
              <a:cxn ang="0">
                <a:pos x="2" y="22"/>
              </a:cxn>
              <a:cxn ang="0">
                <a:pos x="1" y="20"/>
              </a:cxn>
              <a:cxn ang="0">
                <a:pos x="0" y="17"/>
              </a:cxn>
              <a:cxn ang="0">
                <a:pos x="0" y="13"/>
              </a:cxn>
              <a:cxn ang="0">
                <a:pos x="1" y="11"/>
              </a:cxn>
              <a:cxn ang="0">
                <a:pos x="4" y="9"/>
              </a:cxn>
              <a:cxn ang="0">
                <a:pos x="10" y="6"/>
              </a:cxn>
              <a:cxn ang="0">
                <a:pos x="17" y="4"/>
              </a:cxn>
              <a:cxn ang="0">
                <a:pos x="32" y="1"/>
              </a:cxn>
              <a:cxn ang="0">
                <a:pos x="46" y="0"/>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1" name="Freeform 523"/>
          <p:cNvSpPr>
            <a:spLocks/>
          </p:cNvSpPr>
          <p:nvPr>
            <p:custDataLst>
              <p:tags r:id="rId361"/>
            </p:custDataLst>
          </p:nvPr>
        </p:nvSpPr>
        <p:spPr bwMode="auto">
          <a:xfrm>
            <a:off x="7000875" y="1933575"/>
            <a:ext cx="196850" cy="268288"/>
          </a:xfrm>
          <a:custGeom>
            <a:avLst/>
            <a:gdLst/>
            <a:ahLst/>
            <a:cxnLst>
              <a:cxn ang="0">
                <a:pos x="26" y="45"/>
              </a:cxn>
              <a:cxn ang="0">
                <a:pos x="12" y="25"/>
              </a:cxn>
              <a:cxn ang="0">
                <a:pos x="0" y="0"/>
              </a:cxn>
              <a:cxn ang="0">
                <a:pos x="22" y="7"/>
              </a:cxn>
              <a:cxn ang="0">
                <a:pos x="33" y="6"/>
              </a:cxn>
              <a:cxn ang="0">
                <a:pos x="95" y="67"/>
              </a:cxn>
              <a:cxn ang="0">
                <a:pos x="146" y="123"/>
              </a:cxn>
              <a:cxn ang="0">
                <a:pos x="216" y="198"/>
              </a:cxn>
              <a:cxn ang="0">
                <a:pos x="258" y="237"/>
              </a:cxn>
              <a:cxn ang="0">
                <a:pos x="303" y="266"/>
              </a:cxn>
              <a:cxn ang="0">
                <a:pos x="372" y="311"/>
              </a:cxn>
              <a:cxn ang="0">
                <a:pos x="398" y="336"/>
              </a:cxn>
              <a:cxn ang="0">
                <a:pos x="365" y="320"/>
              </a:cxn>
              <a:cxn ang="0">
                <a:pos x="324" y="296"/>
              </a:cxn>
              <a:cxn ang="0">
                <a:pos x="314" y="298"/>
              </a:cxn>
              <a:cxn ang="0">
                <a:pos x="313" y="311"/>
              </a:cxn>
              <a:cxn ang="0">
                <a:pos x="317" y="337"/>
              </a:cxn>
              <a:cxn ang="0">
                <a:pos x="326" y="358"/>
              </a:cxn>
              <a:cxn ang="0">
                <a:pos x="348" y="387"/>
              </a:cxn>
              <a:cxn ang="0">
                <a:pos x="394" y="421"/>
              </a:cxn>
              <a:cxn ang="0">
                <a:pos x="440" y="458"/>
              </a:cxn>
              <a:cxn ang="0">
                <a:pos x="448" y="476"/>
              </a:cxn>
              <a:cxn ang="0">
                <a:pos x="428" y="469"/>
              </a:cxn>
              <a:cxn ang="0">
                <a:pos x="392" y="462"/>
              </a:cxn>
              <a:cxn ang="0">
                <a:pos x="393" y="494"/>
              </a:cxn>
              <a:cxn ang="0">
                <a:pos x="398" y="511"/>
              </a:cxn>
              <a:cxn ang="0">
                <a:pos x="388" y="492"/>
              </a:cxn>
              <a:cxn ang="0">
                <a:pos x="363" y="466"/>
              </a:cxn>
              <a:cxn ang="0">
                <a:pos x="343" y="445"/>
              </a:cxn>
              <a:cxn ang="0">
                <a:pos x="339" y="431"/>
              </a:cxn>
              <a:cxn ang="0">
                <a:pos x="328" y="411"/>
              </a:cxn>
              <a:cxn ang="0">
                <a:pos x="310" y="384"/>
              </a:cxn>
              <a:cxn ang="0">
                <a:pos x="298" y="367"/>
              </a:cxn>
              <a:cxn ang="0">
                <a:pos x="280" y="358"/>
              </a:cxn>
              <a:cxn ang="0">
                <a:pos x="264" y="343"/>
              </a:cxn>
              <a:cxn ang="0">
                <a:pos x="249" y="314"/>
              </a:cxn>
              <a:cxn ang="0">
                <a:pos x="245" y="293"/>
              </a:cxn>
              <a:cxn ang="0">
                <a:pos x="234" y="281"/>
              </a:cxn>
              <a:cxn ang="0">
                <a:pos x="194" y="244"/>
              </a:cxn>
              <a:cxn ang="0">
                <a:pos x="171" y="220"/>
              </a:cxn>
              <a:cxn ang="0">
                <a:pos x="163" y="203"/>
              </a:cxn>
              <a:cxn ang="0">
                <a:pos x="154" y="187"/>
              </a:cxn>
              <a:cxn ang="0">
                <a:pos x="115" y="155"/>
              </a:cxn>
              <a:cxn ang="0">
                <a:pos x="70" y="130"/>
              </a:cxn>
              <a:cxn ang="0">
                <a:pos x="47" y="110"/>
              </a:cxn>
              <a:cxn ang="0">
                <a:pos x="38" y="93"/>
              </a:cxn>
              <a:cxn ang="0">
                <a:pos x="34" y="75"/>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16" name="Group 524"/>
          <p:cNvGrpSpPr>
            <a:grpSpLocks/>
          </p:cNvGrpSpPr>
          <p:nvPr>
            <p:custDataLst>
              <p:tags r:id="rId362"/>
            </p:custDataLst>
          </p:nvPr>
        </p:nvGrpSpPr>
        <p:grpSpPr bwMode="auto">
          <a:xfrm>
            <a:off x="5791200" y="1889125"/>
            <a:ext cx="671513" cy="384175"/>
            <a:chOff x="4115" y="1551"/>
            <a:chExt cx="504" cy="244"/>
          </a:xfrm>
          <a:solidFill>
            <a:schemeClr val="accent5">
              <a:lumMod val="60000"/>
              <a:lumOff val="40000"/>
            </a:schemeClr>
          </a:solidFill>
        </p:grpSpPr>
        <p:sp>
          <p:nvSpPr>
            <p:cNvPr id="2573" name="Freeform 525"/>
            <p:cNvSpPr>
              <a:spLocks/>
            </p:cNvSpPr>
            <p:nvPr/>
          </p:nvSpPr>
          <p:spPr bwMode="auto">
            <a:xfrm>
              <a:off x="4540" y="1551"/>
              <a:ext cx="79" cy="86"/>
            </a:xfrm>
            <a:custGeom>
              <a:avLst/>
              <a:gdLst/>
              <a:ahLst/>
              <a:cxnLst>
                <a:cxn ang="0">
                  <a:pos x="13" y="247"/>
                </a:cxn>
                <a:cxn ang="0">
                  <a:pos x="79" y="259"/>
                </a:cxn>
                <a:cxn ang="0">
                  <a:pos x="120" y="240"/>
                </a:cxn>
                <a:cxn ang="0">
                  <a:pos x="133" y="210"/>
                </a:cxn>
                <a:cxn ang="0">
                  <a:pos x="192" y="161"/>
                </a:cxn>
                <a:cxn ang="0">
                  <a:pos x="212" y="111"/>
                </a:cxn>
                <a:cxn ang="0">
                  <a:pos x="240" y="26"/>
                </a:cxn>
                <a:cxn ang="0">
                  <a:pos x="212" y="0"/>
                </a:cxn>
                <a:cxn ang="0">
                  <a:pos x="206" y="32"/>
                </a:cxn>
                <a:cxn ang="0">
                  <a:pos x="199" y="74"/>
                </a:cxn>
                <a:cxn ang="0">
                  <a:pos x="166" y="105"/>
                </a:cxn>
                <a:cxn ang="0">
                  <a:pos x="133" y="149"/>
                </a:cxn>
                <a:cxn ang="0">
                  <a:pos x="113" y="179"/>
                </a:cxn>
                <a:cxn ang="0">
                  <a:pos x="93" y="216"/>
                </a:cxn>
                <a:cxn ang="0">
                  <a:pos x="20" y="222"/>
                </a:cxn>
                <a:cxn ang="0">
                  <a:pos x="0" y="222"/>
                </a:cxn>
                <a:cxn ang="0">
                  <a:pos x="13" y="247"/>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74" name="Freeform 526"/>
            <p:cNvSpPr>
              <a:spLocks/>
            </p:cNvSpPr>
            <p:nvPr/>
          </p:nvSpPr>
          <p:spPr bwMode="auto">
            <a:xfrm>
              <a:off x="4115" y="1761"/>
              <a:ext cx="84" cy="34"/>
            </a:xfrm>
            <a:custGeom>
              <a:avLst/>
              <a:gdLst/>
              <a:ahLst/>
              <a:cxnLst>
                <a:cxn ang="0">
                  <a:pos x="33" y="104"/>
                </a:cxn>
                <a:cxn ang="0">
                  <a:pos x="26" y="86"/>
                </a:cxn>
                <a:cxn ang="0">
                  <a:pos x="52" y="62"/>
                </a:cxn>
                <a:cxn ang="0">
                  <a:pos x="72" y="49"/>
                </a:cxn>
                <a:cxn ang="0">
                  <a:pos x="126" y="43"/>
                </a:cxn>
                <a:cxn ang="0">
                  <a:pos x="172" y="43"/>
                </a:cxn>
                <a:cxn ang="0">
                  <a:pos x="246" y="31"/>
                </a:cxn>
                <a:cxn ang="0">
                  <a:pos x="259" y="7"/>
                </a:cxn>
                <a:cxn ang="0">
                  <a:pos x="246" y="0"/>
                </a:cxn>
                <a:cxn ang="0">
                  <a:pos x="205" y="13"/>
                </a:cxn>
                <a:cxn ang="0">
                  <a:pos x="152" y="7"/>
                </a:cxn>
                <a:cxn ang="0">
                  <a:pos x="106" y="13"/>
                </a:cxn>
                <a:cxn ang="0">
                  <a:pos x="52" y="19"/>
                </a:cxn>
                <a:cxn ang="0">
                  <a:pos x="26" y="43"/>
                </a:cxn>
                <a:cxn ang="0">
                  <a:pos x="0" y="68"/>
                </a:cxn>
                <a:cxn ang="0">
                  <a:pos x="0" y="104"/>
                </a:cxn>
                <a:cxn ang="0">
                  <a:pos x="33" y="104"/>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575" name="Freeform 527"/>
          <p:cNvSpPr>
            <a:spLocks/>
          </p:cNvSpPr>
          <p:nvPr>
            <p:custDataLst>
              <p:tags r:id="rId363"/>
            </p:custDataLst>
          </p:nvPr>
        </p:nvSpPr>
        <p:spPr bwMode="auto">
          <a:xfrm>
            <a:off x="4848225" y="2638425"/>
            <a:ext cx="530225" cy="511175"/>
          </a:xfrm>
          <a:custGeom>
            <a:avLst/>
            <a:gdLst/>
            <a:ahLst/>
            <a:cxnLst>
              <a:cxn ang="0">
                <a:pos x="932" y="466"/>
              </a:cxn>
              <a:cxn ang="0">
                <a:pos x="932" y="442"/>
              </a:cxn>
              <a:cxn ang="0">
                <a:pos x="930" y="412"/>
              </a:cxn>
              <a:cxn ang="0">
                <a:pos x="908" y="385"/>
              </a:cxn>
              <a:cxn ang="0">
                <a:pos x="899" y="367"/>
              </a:cxn>
              <a:cxn ang="0">
                <a:pos x="817" y="312"/>
              </a:cxn>
              <a:cxn ang="0">
                <a:pos x="759" y="263"/>
              </a:cxn>
              <a:cxn ang="0">
                <a:pos x="752" y="229"/>
              </a:cxn>
              <a:cxn ang="0">
                <a:pos x="726" y="218"/>
              </a:cxn>
              <a:cxn ang="0">
                <a:pos x="695" y="207"/>
              </a:cxn>
              <a:cxn ang="0">
                <a:pos x="638" y="196"/>
              </a:cxn>
              <a:cxn ang="0">
                <a:pos x="596" y="201"/>
              </a:cxn>
              <a:cxn ang="0">
                <a:pos x="570" y="204"/>
              </a:cxn>
              <a:cxn ang="0">
                <a:pos x="530" y="195"/>
              </a:cxn>
              <a:cxn ang="0">
                <a:pos x="505" y="179"/>
              </a:cxn>
              <a:cxn ang="0">
                <a:pos x="483" y="128"/>
              </a:cxn>
              <a:cxn ang="0">
                <a:pos x="465" y="103"/>
              </a:cxn>
              <a:cxn ang="0">
                <a:pos x="432" y="81"/>
              </a:cxn>
              <a:cxn ang="0">
                <a:pos x="365" y="61"/>
              </a:cxn>
              <a:cxn ang="0">
                <a:pos x="303" y="32"/>
              </a:cxn>
              <a:cxn ang="0">
                <a:pos x="214" y="10"/>
              </a:cxn>
              <a:cxn ang="0">
                <a:pos x="166" y="38"/>
              </a:cxn>
              <a:cxn ang="0">
                <a:pos x="151" y="61"/>
              </a:cxn>
              <a:cxn ang="0">
                <a:pos x="153" y="90"/>
              </a:cxn>
              <a:cxn ang="0">
                <a:pos x="169" y="118"/>
              </a:cxn>
              <a:cxn ang="0">
                <a:pos x="151" y="150"/>
              </a:cxn>
              <a:cxn ang="0">
                <a:pos x="95" y="186"/>
              </a:cxn>
              <a:cxn ang="0">
                <a:pos x="54" y="190"/>
              </a:cxn>
              <a:cxn ang="0">
                <a:pos x="9" y="183"/>
              </a:cxn>
              <a:cxn ang="0">
                <a:pos x="0" y="236"/>
              </a:cxn>
              <a:cxn ang="0">
                <a:pos x="9" y="269"/>
              </a:cxn>
              <a:cxn ang="0">
                <a:pos x="25" y="282"/>
              </a:cxn>
              <a:cxn ang="0">
                <a:pos x="40" y="307"/>
              </a:cxn>
              <a:cxn ang="0">
                <a:pos x="83" y="364"/>
              </a:cxn>
              <a:cxn ang="0">
                <a:pos x="102" y="414"/>
              </a:cxn>
              <a:cxn ang="0">
                <a:pos x="121" y="427"/>
              </a:cxn>
              <a:cxn ang="0">
                <a:pos x="133" y="438"/>
              </a:cxn>
              <a:cxn ang="0">
                <a:pos x="148" y="469"/>
              </a:cxn>
              <a:cxn ang="0">
                <a:pos x="224" y="546"/>
              </a:cxn>
              <a:cxn ang="0">
                <a:pos x="249" y="585"/>
              </a:cxn>
              <a:cxn ang="0">
                <a:pos x="256" y="624"/>
              </a:cxn>
              <a:cxn ang="0">
                <a:pos x="266" y="659"/>
              </a:cxn>
              <a:cxn ang="0">
                <a:pos x="299" y="701"/>
              </a:cxn>
              <a:cxn ang="0">
                <a:pos x="361" y="761"/>
              </a:cxn>
              <a:cxn ang="0">
                <a:pos x="388" y="814"/>
              </a:cxn>
              <a:cxn ang="0">
                <a:pos x="425" y="867"/>
              </a:cxn>
              <a:cxn ang="0">
                <a:pos x="483" y="938"/>
              </a:cxn>
              <a:cxn ang="0">
                <a:pos x="528" y="979"/>
              </a:cxn>
              <a:cxn ang="0">
                <a:pos x="543" y="953"/>
              </a:cxn>
              <a:cxn ang="0">
                <a:pos x="546" y="909"/>
              </a:cxn>
              <a:cxn ang="0">
                <a:pos x="570" y="896"/>
              </a:cxn>
              <a:cxn ang="0">
                <a:pos x="605" y="895"/>
              </a:cxn>
              <a:cxn ang="0">
                <a:pos x="660" y="909"/>
              </a:cxn>
              <a:cxn ang="0">
                <a:pos x="708" y="943"/>
              </a:cxn>
              <a:cxn ang="0">
                <a:pos x="787" y="838"/>
              </a:cxn>
              <a:cxn ang="0">
                <a:pos x="1199" y="567"/>
              </a:cxn>
              <a:cxn ang="0">
                <a:pos x="940" y="468"/>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6" name="Freeform 528"/>
          <p:cNvSpPr>
            <a:spLocks/>
          </p:cNvSpPr>
          <p:nvPr>
            <p:custDataLst>
              <p:tags r:id="rId364"/>
            </p:custDataLst>
          </p:nvPr>
        </p:nvSpPr>
        <p:spPr bwMode="auto">
          <a:xfrm>
            <a:off x="4322763" y="2182813"/>
            <a:ext cx="57150" cy="57150"/>
          </a:xfrm>
          <a:custGeom>
            <a:avLst/>
            <a:gdLst/>
            <a:ahLst/>
            <a:cxnLst>
              <a:cxn ang="0">
                <a:pos x="146" y="18"/>
              </a:cxn>
              <a:cxn ang="0">
                <a:pos x="138" y="24"/>
              </a:cxn>
              <a:cxn ang="0">
                <a:pos x="130" y="29"/>
              </a:cxn>
              <a:cxn ang="0">
                <a:pos x="123" y="35"/>
              </a:cxn>
              <a:cxn ang="0">
                <a:pos x="118" y="41"/>
              </a:cxn>
              <a:cxn ang="0">
                <a:pos x="108" y="53"/>
              </a:cxn>
              <a:cxn ang="0">
                <a:pos x="98" y="64"/>
              </a:cxn>
              <a:cxn ang="0">
                <a:pos x="93" y="69"/>
              </a:cxn>
              <a:cxn ang="0">
                <a:pos x="85" y="73"/>
              </a:cxn>
              <a:cxn ang="0">
                <a:pos x="76" y="77"/>
              </a:cxn>
              <a:cxn ang="0">
                <a:pos x="66" y="80"/>
              </a:cxn>
              <a:cxn ang="0">
                <a:pos x="53" y="81"/>
              </a:cxn>
              <a:cxn ang="0">
                <a:pos x="39" y="80"/>
              </a:cxn>
              <a:cxn ang="0">
                <a:pos x="21" y="77"/>
              </a:cxn>
              <a:cxn ang="0">
                <a:pos x="0" y="74"/>
              </a:cxn>
              <a:cxn ang="0">
                <a:pos x="0" y="62"/>
              </a:cxn>
              <a:cxn ang="0">
                <a:pos x="0" y="49"/>
              </a:cxn>
              <a:cxn ang="0">
                <a:pos x="0" y="34"/>
              </a:cxn>
              <a:cxn ang="0">
                <a:pos x="0" y="18"/>
              </a:cxn>
              <a:cxn ang="0">
                <a:pos x="14" y="18"/>
              </a:cxn>
              <a:cxn ang="0">
                <a:pos x="22" y="18"/>
              </a:cxn>
              <a:cxn ang="0">
                <a:pos x="31" y="18"/>
              </a:cxn>
              <a:cxn ang="0">
                <a:pos x="40" y="18"/>
              </a:cxn>
              <a:cxn ang="0">
                <a:pos x="52" y="18"/>
              </a:cxn>
              <a:cxn ang="0">
                <a:pos x="63" y="16"/>
              </a:cxn>
              <a:cxn ang="0">
                <a:pos x="73" y="14"/>
              </a:cxn>
              <a:cxn ang="0">
                <a:pos x="83" y="11"/>
              </a:cxn>
              <a:cxn ang="0">
                <a:pos x="101" y="5"/>
              </a:cxn>
              <a:cxn ang="0">
                <a:pos x="120" y="0"/>
              </a:cxn>
              <a:cxn ang="0">
                <a:pos x="129" y="4"/>
              </a:cxn>
              <a:cxn ang="0">
                <a:pos x="135" y="9"/>
              </a:cxn>
              <a:cxn ang="0">
                <a:pos x="141" y="14"/>
              </a:cxn>
              <a:cxn ang="0">
                <a:pos x="146" y="18"/>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7" name="Freeform 529"/>
          <p:cNvSpPr>
            <a:spLocks/>
          </p:cNvSpPr>
          <p:nvPr>
            <p:custDataLst>
              <p:tags r:id="rId365"/>
            </p:custDataLst>
          </p:nvPr>
        </p:nvSpPr>
        <p:spPr bwMode="auto">
          <a:xfrm>
            <a:off x="4062413" y="2395538"/>
            <a:ext cx="15875" cy="57150"/>
          </a:xfrm>
          <a:custGeom>
            <a:avLst/>
            <a:gdLst/>
            <a:ahLst/>
            <a:cxnLst>
              <a:cxn ang="0">
                <a:pos x="34" y="49"/>
              </a:cxn>
              <a:cxn ang="0">
                <a:pos x="34" y="34"/>
              </a:cxn>
              <a:cxn ang="0">
                <a:pos x="34" y="25"/>
              </a:cxn>
              <a:cxn ang="0">
                <a:pos x="33" y="21"/>
              </a:cxn>
              <a:cxn ang="0">
                <a:pos x="33" y="17"/>
              </a:cxn>
              <a:cxn ang="0">
                <a:pos x="31" y="15"/>
              </a:cxn>
              <a:cxn ang="0">
                <a:pos x="30" y="12"/>
              </a:cxn>
              <a:cxn ang="0">
                <a:pos x="25" y="8"/>
              </a:cxn>
              <a:cxn ang="0">
                <a:pos x="21" y="0"/>
              </a:cxn>
              <a:cxn ang="0">
                <a:pos x="8" y="0"/>
              </a:cxn>
              <a:cxn ang="0">
                <a:pos x="0" y="0"/>
              </a:cxn>
              <a:cxn ang="0">
                <a:pos x="3" y="11"/>
              </a:cxn>
              <a:cxn ang="0">
                <a:pos x="7" y="20"/>
              </a:cxn>
              <a:cxn ang="0">
                <a:pos x="10" y="27"/>
              </a:cxn>
              <a:cxn ang="0">
                <a:pos x="14" y="34"/>
              </a:cxn>
              <a:cxn ang="0">
                <a:pos x="19" y="39"/>
              </a:cxn>
              <a:cxn ang="0">
                <a:pos x="24" y="43"/>
              </a:cxn>
              <a:cxn ang="0">
                <a:pos x="29" y="46"/>
              </a:cxn>
              <a:cxn ang="0">
                <a:pos x="34" y="49"/>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8" name="Freeform 530"/>
          <p:cNvSpPr>
            <a:spLocks/>
          </p:cNvSpPr>
          <p:nvPr>
            <p:custDataLst>
              <p:tags r:id="rId366"/>
            </p:custDataLst>
          </p:nvPr>
        </p:nvSpPr>
        <p:spPr bwMode="auto">
          <a:xfrm>
            <a:off x="3654425" y="2741613"/>
            <a:ext cx="28575" cy="57150"/>
          </a:xfrm>
          <a:custGeom>
            <a:avLst/>
            <a:gdLst/>
            <a:ahLst/>
            <a:cxnLst>
              <a:cxn ang="0">
                <a:pos x="60" y="0"/>
              </a:cxn>
              <a:cxn ang="0">
                <a:pos x="56" y="4"/>
              </a:cxn>
              <a:cxn ang="0">
                <a:pos x="51" y="10"/>
              </a:cxn>
              <a:cxn ang="0">
                <a:pos x="48" y="15"/>
              </a:cxn>
              <a:cxn ang="0">
                <a:pos x="46" y="21"/>
              </a:cxn>
              <a:cxn ang="0">
                <a:pos x="41" y="31"/>
              </a:cxn>
              <a:cxn ang="0">
                <a:pos x="37" y="42"/>
              </a:cxn>
              <a:cxn ang="0">
                <a:pos x="35" y="47"/>
              </a:cxn>
              <a:cxn ang="0">
                <a:pos x="32" y="51"/>
              </a:cxn>
              <a:cxn ang="0">
                <a:pos x="29" y="56"/>
              </a:cxn>
              <a:cxn ang="0">
                <a:pos x="25" y="60"/>
              </a:cxn>
              <a:cxn ang="0">
                <a:pos x="20" y="65"/>
              </a:cxn>
              <a:cxn ang="0">
                <a:pos x="15" y="69"/>
              </a:cxn>
              <a:cxn ang="0">
                <a:pos x="8" y="72"/>
              </a:cxn>
              <a:cxn ang="0">
                <a:pos x="0" y="74"/>
              </a:cxn>
              <a:cxn ang="0">
                <a:pos x="5" y="60"/>
              </a:cxn>
              <a:cxn ang="0">
                <a:pos x="12" y="47"/>
              </a:cxn>
              <a:cxn ang="0">
                <a:pos x="19" y="34"/>
              </a:cxn>
              <a:cxn ang="0">
                <a:pos x="27" y="23"/>
              </a:cxn>
              <a:cxn ang="0">
                <a:pos x="36" y="14"/>
              </a:cxn>
              <a:cxn ang="0">
                <a:pos x="43" y="6"/>
              </a:cxn>
              <a:cxn ang="0">
                <a:pos x="48" y="3"/>
              </a:cxn>
              <a:cxn ang="0">
                <a:pos x="52" y="1"/>
              </a:cxn>
              <a:cxn ang="0">
                <a:pos x="56" y="0"/>
              </a:cxn>
              <a:cxn ang="0">
                <a:pos x="60" y="0"/>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9" name="Freeform 531"/>
          <p:cNvSpPr>
            <a:spLocks/>
          </p:cNvSpPr>
          <p:nvPr>
            <p:custDataLst>
              <p:tags r:id="rId367"/>
            </p:custDataLst>
          </p:nvPr>
        </p:nvSpPr>
        <p:spPr bwMode="auto">
          <a:xfrm>
            <a:off x="3595688" y="2757488"/>
            <a:ext cx="23812" cy="60325"/>
          </a:xfrm>
          <a:custGeom>
            <a:avLst/>
            <a:gdLst/>
            <a:ahLst/>
            <a:cxnLst>
              <a:cxn ang="0">
                <a:pos x="13" y="8"/>
              </a:cxn>
              <a:cxn ang="0">
                <a:pos x="22" y="8"/>
              </a:cxn>
              <a:cxn ang="0">
                <a:pos x="28" y="6"/>
              </a:cxn>
              <a:cxn ang="0">
                <a:pos x="32" y="5"/>
              </a:cxn>
              <a:cxn ang="0">
                <a:pos x="35" y="3"/>
              </a:cxn>
              <a:cxn ang="0">
                <a:pos x="37" y="1"/>
              </a:cxn>
              <a:cxn ang="0">
                <a:pos x="39" y="0"/>
              </a:cxn>
              <a:cxn ang="0">
                <a:pos x="43" y="1"/>
              </a:cxn>
              <a:cxn ang="0">
                <a:pos x="47" y="2"/>
              </a:cxn>
              <a:cxn ang="0">
                <a:pos x="46" y="7"/>
              </a:cxn>
              <a:cxn ang="0">
                <a:pos x="46" y="11"/>
              </a:cxn>
              <a:cxn ang="0">
                <a:pos x="44" y="15"/>
              </a:cxn>
              <a:cxn ang="0">
                <a:pos x="43" y="19"/>
              </a:cxn>
              <a:cxn ang="0">
                <a:pos x="37" y="26"/>
              </a:cxn>
              <a:cxn ang="0">
                <a:pos x="30" y="32"/>
              </a:cxn>
              <a:cxn ang="0">
                <a:pos x="24" y="38"/>
              </a:cxn>
              <a:cxn ang="0">
                <a:pos x="16" y="42"/>
              </a:cxn>
              <a:cxn ang="0">
                <a:pos x="7" y="45"/>
              </a:cxn>
              <a:cxn ang="0">
                <a:pos x="0" y="45"/>
              </a:cxn>
              <a:cxn ang="0">
                <a:pos x="2" y="38"/>
              </a:cxn>
              <a:cxn ang="0">
                <a:pos x="6" y="26"/>
              </a:cxn>
              <a:cxn ang="0">
                <a:pos x="11" y="15"/>
              </a:cxn>
              <a:cxn ang="0">
                <a:pos x="13" y="8"/>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0" name="Freeform 532"/>
          <p:cNvSpPr>
            <a:spLocks/>
          </p:cNvSpPr>
          <p:nvPr>
            <p:custDataLst>
              <p:tags r:id="rId368"/>
            </p:custDataLst>
          </p:nvPr>
        </p:nvSpPr>
        <p:spPr bwMode="auto">
          <a:xfrm>
            <a:off x="3570288" y="2751138"/>
            <a:ext cx="6350" cy="57150"/>
          </a:xfrm>
          <a:custGeom>
            <a:avLst/>
            <a:gdLst/>
            <a:ahLst/>
            <a:cxnLst>
              <a:cxn ang="0">
                <a:pos x="6" y="36"/>
              </a:cxn>
              <a:cxn ang="0">
                <a:pos x="5" y="30"/>
              </a:cxn>
              <a:cxn ang="0">
                <a:pos x="3" y="20"/>
              </a:cxn>
              <a:cxn ang="0">
                <a:pos x="1" y="10"/>
              </a:cxn>
              <a:cxn ang="0">
                <a:pos x="0" y="0"/>
              </a:cxn>
              <a:cxn ang="0">
                <a:pos x="26" y="0"/>
              </a:cxn>
              <a:cxn ang="0">
                <a:pos x="25" y="12"/>
              </a:cxn>
              <a:cxn ang="0">
                <a:pos x="24" y="23"/>
              </a:cxn>
              <a:cxn ang="0">
                <a:pos x="23" y="27"/>
              </a:cxn>
              <a:cxn ang="0">
                <a:pos x="23" y="31"/>
              </a:cxn>
              <a:cxn ang="0">
                <a:pos x="24" y="34"/>
              </a:cxn>
              <a:cxn ang="0">
                <a:pos x="26" y="36"/>
              </a:cxn>
              <a:cxn ang="0">
                <a:pos x="6" y="36"/>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1" name="Freeform 533"/>
          <p:cNvSpPr>
            <a:spLocks/>
          </p:cNvSpPr>
          <p:nvPr>
            <p:custDataLst>
              <p:tags r:id="rId369"/>
            </p:custDataLst>
          </p:nvPr>
        </p:nvSpPr>
        <p:spPr bwMode="auto">
          <a:xfrm>
            <a:off x="4841875" y="2479675"/>
            <a:ext cx="174625" cy="158750"/>
          </a:xfrm>
          <a:custGeom>
            <a:avLst/>
            <a:gdLst/>
            <a:ahLst/>
            <a:cxnLst>
              <a:cxn ang="0">
                <a:pos x="26" y="162"/>
              </a:cxn>
              <a:cxn ang="0">
                <a:pos x="28" y="156"/>
              </a:cxn>
              <a:cxn ang="0">
                <a:pos x="30" y="154"/>
              </a:cxn>
              <a:cxn ang="0">
                <a:pos x="28" y="151"/>
              </a:cxn>
              <a:cxn ang="0">
                <a:pos x="18" y="143"/>
              </a:cxn>
              <a:cxn ang="0">
                <a:pos x="6" y="127"/>
              </a:cxn>
              <a:cxn ang="0">
                <a:pos x="2" y="116"/>
              </a:cxn>
              <a:cxn ang="0">
                <a:pos x="5" y="112"/>
              </a:cxn>
              <a:cxn ang="0">
                <a:pos x="6" y="104"/>
              </a:cxn>
              <a:cxn ang="0">
                <a:pos x="17" y="97"/>
              </a:cxn>
              <a:cxn ang="0">
                <a:pos x="34" y="93"/>
              </a:cxn>
              <a:cxn ang="0">
                <a:pos x="47" y="88"/>
              </a:cxn>
              <a:cxn ang="0">
                <a:pos x="57" y="82"/>
              </a:cxn>
              <a:cxn ang="0">
                <a:pos x="67" y="70"/>
              </a:cxn>
              <a:cxn ang="0">
                <a:pos x="75" y="52"/>
              </a:cxn>
              <a:cxn ang="0">
                <a:pos x="84" y="47"/>
              </a:cxn>
              <a:cxn ang="0">
                <a:pos x="95" y="52"/>
              </a:cxn>
              <a:cxn ang="0">
                <a:pos x="117" y="54"/>
              </a:cxn>
              <a:cxn ang="0">
                <a:pos x="169" y="46"/>
              </a:cxn>
              <a:cxn ang="0">
                <a:pos x="212" y="43"/>
              </a:cxn>
              <a:cxn ang="0">
                <a:pos x="234" y="41"/>
              </a:cxn>
              <a:cxn ang="0">
                <a:pos x="264" y="35"/>
              </a:cxn>
              <a:cxn ang="0">
                <a:pos x="318" y="17"/>
              </a:cxn>
              <a:cxn ang="0">
                <a:pos x="359" y="4"/>
              </a:cxn>
              <a:cxn ang="0">
                <a:pos x="372" y="3"/>
              </a:cxn>
              <a:cxn ang="0">
                <a:pos x="385" y="3"/>
              </a:cxn>
              <a:cxn ang="0">
                <a:pos x="398" y="1"/>
              </a:cxn>
              <a:cxn ang="0">
                <a:pos x="395" y="8"/>
              </a:cxn>
              <a:cxn ang="0">
                <a:pos x="360" y="41"/>
              </a:cxn>
              <a:cxn ang="0">
                <a:pos x="344" y="57"/>
              </a:cxn>
              <a:cxn ang="0">
                <a:pos x="339" y="64"/>
              </a:cxn>
              <a:cxn ang="0">
                <a:pos x="339" y="96"/>
              </a:cxn>
              <a:cxn ang="0">
                <a:pos x="337" y="149"/>
              </a:cxn>
              <a:cxn ang="0">
                <a:pos x="335" y="180"/>
              </a:cxn>
              <a:cxn ang="0">
                <a:pos x="326" y="198"/>
              </a:cxn>
              <a:cxn ang="0">
                <a:pos x="305" y="210"/>
              </a:cxn>
              <a:cxn ang="0">
                <a:pos x="265" y="227"/>
              </a:cxn>
              <a:cxn ang="0">
                <a:pos x="106" y="302"/>
              </a:cxn>
              <a:cxn ang="0">
                <a:pos x="57" y="260"/>
              </a:cxn>
              <a:cxn ang="0">
                <a:pos x="70" y="228"/>
              </a:cxn>
              <a:cxn ang="0">
                <a:pos x="81" y="209"/>
              </a:cxn>
              <a:cxn ang="0">
                <a:pos x="86" y="172"/>
              </a:cxn>
              <a:cxn ang="0">
                <a:pos x="71" y="173"/>
              </a:cxn>
              <a:cxn ang="0">
                <a:pos x="57" y="169"/>
              </a:cxn>
              <a:cxn ang="0">
                <a:pos x="41" y="165"/>
              </a:cxn>
              <a:cxn ang="0">
                <a:pos x="26" y="166"/>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82" name="Freeform 534"/>
          <p:cNvSpPr>
            <a:spLocks/>
          </p:cNvSpPr>
          <p:nvPr>
            <p:custDataLst>
              <p:tags r:id="rId370"/>
            </p:custDataLst>
          </p:nvPr>
        </p:nvSpPr>
        <p:spPr bwMode="auto">
          <a:xfrm>
            <a:off x="6935788" y="2860675"/>
            <a:ext cx="42862" cy="79375"/>
          </a:xfrm>
          <a:custGeom>
            <a:avLst/>
            <a:gdLst/>
            <a:ahLst/>
            <a:cxnLst>
              <a:cxn ang="0">
                <a:pos x="100" y="1"/>
              </a:cxn>
              <a:cxn ang="0">
                <a:pos x="100" y="30"/>
              </a:cxn>
              <a:cxn ang="0">
                <a:pos x="100" y="55"/>
              </a:cxn>
              <a:cxn ang="0">
                <a:pos x="100" y="78"/>
              </a:cxn>
              <a:cxn ang="0">
                <a:pos x="100" y="99"/>
              </a:cxn>
              <a:cxn ang="0">
                <a:pos x="98" y="109"/>
              </a:cxn>
              <a:cxn ang="0">
                <a:pos x="94" y="118"/>
              </a:cxn>
              <a:cxn ang="0">
                <a:pos x="89" y="128"/>
              </a:cxn>
              <a:cxn ang="0">
                <a:pos x="82" y="137"/>
              </a:cxn>
              <a:cxn ang="0">
                <a:pos x="73" y="144"/>
              </a:cxn>
              <a:cxn ang="0">
                <a:pos x="62" y="150"/>
              </a:cxn>
              <a:cxn ang="0">
                <a:pos x="57" y="152"/>
              </a:cxn>
              <a:cxn ang="0">
                <a:pos x="51" y="154"/>
              </a:cxn>
              <a:cxn ang="0">
                <a:pos x="46" y="155"/>
              </a:cxn>
              <a:cxn ang="0">
                <a:pos x="39" y="155"/>
              </a:cxn>
              <a:cxn ang="0">
                <a:pos x="35" y="154"/>
              </a:cxn>
              <a:cxn ang="0">
                <a:pos x="30" y="153"/>
              </a:cxn>
              <a:cxn ang="0">
                <a:pos x="26" y="151"/>
              </a:cxn>
              <a:cxn ang="0">
                <a:pos x="22" y="149"/>
              </a:cxn>
              <a:cxn ang="0">
                <a:pos x="15" y="142"/>
              </a:cxn>
              <a:cxn ang="0">
                <a:pos x="9" y="134"/>
              </a:cxn>
              <a:cxn ang="0">
                <a:pos x="5" y="124"/>
              </a:cxn>
              <a:cxn ang="0">
                <a:pos x="2" y="113"/>
              </a:cxn>
              <a:cxn ang="0">
                <a:pos x="0" y="103"/>
              </a:cxn>
              <a:cxn ang="0">
                <a:pos x="0" y="93"/>
              </a:cxn>
              <a:cxn ang="0">
                <a:pos x="0" y="77"/>
              </a:cxn>
              <a:cxn ang="0">
                <a:pos x="0" y="65"/>
              </a:cxn>
              <a:cxn ang="0">
                <a:pos x="0" y="56"/>
              </a:cxn>
              <a:cxn ang="0">
                <a:pos x="0" y="50"/>
              </a:cxn>
              <a:cxn ang="0">
                <a:pos x="15" y="50"/>
              </a:cxn>
              <a:cxn ang="0">
                <a:pos x="26" y="50"/>
              </a:cxn>
              <a:cxn ang="0">
                <a:pos x="26" y="40"/>
              </a:cxn>
              <a:cxn ang="0">
                <a:pos x="27" y="31"/>
              </a:cxn>
              <a:cxn ang="0">
                <a:pos x="29" y="23"/>
              </a:cxn>
              <a:cxn ang="0">
                <a:pos x="31" y="17"/>
              </a:cxn>
              <a:cxn ang="0">
                <a:pos x="35" y="12"/>
              </a:cxn>
              <a:cxn ang="0">
                <a:pos x="39" y="7"/>
              </a:cxn>
              <a:cxn ang="0">
                <a:pos x="42" y="4"/>
              </a:cxn>
              <a:cxn ang="0">
                <a:pos x="48" y="2"/>
              </a:cxn>
              <a:cxn ang="0">
                <a:pos x="59" y="0"/>
              </a:cxn>
              <a:cxn ang="0">
                <a:pos x="71" y="0"/>
              </a:cxn>
              <a:cxn ang="0">
                <a:pos x="84" y="0"/>
              </a:cxn>
              <a:cxn ang="0">
                <a:pos x="100" y="1"/>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7" name="Group 535"/>
          <p:cNvGrpSpPr>
            <a:grpSpLocks/>
          </p:cNvGrpSpPr>
          <p:nvPr>
            <p:custDataLst>
              <p:tags r:id="rId371"/>
            </p:custDataLst>
          </p:nvPr>
        </p:nvGrpSpPr>
        <p:grpSpPr bwMode="auto">
          <a:xfrm>
            <a:off x="4583113" y="2328863"/>
            <a:ext cx="482600" cy="201612"/>
            <a:chOff x="3289" y="1830"/>
            <a:chExt cx="363" cy="128"/>
          </a:xfrm>
          <a:solidFill>
            <a:schemeClr val="accent5">
              <a:lumMod val="60000"/>
              <a:lumOff val="40000"/>
            </a:schemeClr>
          </a:solidFill>
        </p:grpSpPr>
        <p:sp>
          <p:nvSpPr>
            <p:cNvPr id="2584" name="Freeform 536"/>
            <p:cNvSpPr>
              <a:spLocks/>
            </p:cNvSpPr>
            <p:nvPr/>
          </p:nvSpPr>
          <p:spPr bwMode="auto">
            <a:xfrm>
              <a:off x="3289" y="1871"/>
              <a:ext cx="4" cy="3"/>
            </a:xfrm>
            <a:custGeom>
              <a:avLst/>
              <a:gdLst/>
              <a:ahLst/>
              <a:cxnLst>
                <a:cxn ang="0">
                  <a:pos x="13" y="0"/>
                </a:cxn>
                <a:cxn ang="0">
                  <a:pos x="12" y="1"/>
                </a:cxn>
                <a:cxn ang="0">
                  <a:pos x="9" y="3"/>
                </a:cxn>
                <a:cxn ang="0">
                  <a:pos x="4" y="5"/>
                </a:cxn>
                <a:cxn ang="0">
                  <a:pos x="0" y="7"/>
                </a:cxn>
                <a:cxn ang="0">
                  <a:pos x="7" y="3"/>
                </a:cxn>
                <a:cxn ang="0">
                  <a:pos x="13" y="0"/>
                </a:cxn>
              </a:cxnLst>
              <a:rect l="0" t="0" r="r" b="b"/>
              <a:pathLst>
                <a:path w="13" h="7">
                  <a:moveTo>
                    <a:pt x="13" y="0"/>
                  </a:moveTo>
                  <a:lnTo>
                    <a:pt x="12" y="1"/>
                  </a:lnTo>
                  <a:lnTo>
                    <a:pt x="9" y="3"/>
                  </a:lnTo>
                  <a:lnTo>
                    <a:pt x="4" y="5"/>
                  </a:lnTo>
                  <a:lnTo>
                    <a:pt x="0" y="7"/>
                  </a:lnTo>
                  <a:lnTo>
                    <a:pt x="7" y="3"/>
                  </a:lnTo>
                  <a:lnTo>
                    <a:pt x="1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5" name="Freeform 537"/>
            <p:cNvSpPr>
              <a:spLocks/>
            </p:cNvSpPr>
            <p:nvPr/>
          </p:nvSpPr>
          <p:spPr bwMode="auto">
            <a:xfrm>
              <a:off x="3324" y="1937"/>
              <a:ext cx="10" cy="3"/>
            </a:xfrm>
            <a:custGeom>
              <a:avLst/>
              <a:gdLst/>
              <a:ahLst/>
              <a:cxnLst>
                <a:cxn ang="0">
                  <a:pos x="0" y="6"/>
                </a:cxn>
                <a:cxn ang="0">
                  <a:pos x="7" y="5"/>
                </a:cxn>
                <a:cxn ang="0">
                  <a:pos x="15" y="3"/>
                </a:cxn>
                <a:cxn ang="0">
                  <a:pos x="25" y="1"/>
                </a:cxn>
                <a:cxn ang="0">
                  <a:pos x="34" y="0"/>
                </a:cxn>
                <a:cxn ang="0">
                  <a:pos x="31" y="2"/>
                </a:cxn>
                <a:cxn ang="0">
                  <a:pos x="27" y="4"/>
                </a:cxn>
                <a:cxn ang="0">
                  <a:pos x="22" y="6"/>
                </a:cxn>
                <a:cxn ang="0">
                  <a:pos x="18" y="7"/>
                </a:cxn>
                <a:cxn ang="0">
                  <a:pos x="12" y="8"/>
                </a:cxn>
                <a:cxn ang="0">
                  <a:pos x="8" y="8"/>
                </a:cxn>
                <a:cxn ang="0">
                  <a:pos x="4" y="8"/>
                </a:cxn>
                <a:cxn ang="0">
                  <a:pos x="0" y="6"/>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6" name="Freeform 538"/>
            <p:cNvSpPr>
              <a:spLocks/>
            </p:cNvSpPr>
            <p:nvPr/>
          </p:nvSpPr>
          <p:spPr bwMode="auto">
            <a:xfrm>
              <a:off x="3343" y="1948"/>
              <a:ext cx="4" cy="8"/>
            </a:xfrm>
            <a:custGeom>
              <a:avLst/>
              <a:gdLst/>
              <a:ahLst/>
              <a:cxnLst>
                <a:cxn ang="0">
                  <a:pos x="0" y="24"/>
                </a:cxn>
                <a:cxn ang="0">
                  <a:pos x="0" y="0"/>
                </a:cxn>
                <a:cxn ang="0">
                  <a:pos x="13" y="12"/>
                </a:cxn>
                <a:cxn ang="0">
                  <a:pos x="0" y="24"/>
                </a:cxn>
              </a:cxnLst>
              <a:rect l="0" t="0" r="r" b="b"/>
              <a:pathLst>
                <a:path w="13" h="24">
                  <a:moveTo>
                    <a:pt x="0" y="24"/>
                  </a:moveTo>
                  <a:lnTo>
                    <a:pt x="0" y="0"/>
                  </a:lnTo>
                  <a:lnTo>
                    <a:pt x="13" y="12"/>
                  </a:lnTo>
                  <a:lnTo>
                    <a:pt x="0" y="24"/>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7" name="Freeform 539"/>
            <p:cNvSpPr>
              <a:spLocks/>
            </p:cNvSpPr>
            <p:nvPr/>
          </p:nvSpPr>
          <p:spPr bwMode="auto">
            <a:xfrm>
              <a:off x="3313" y="1834"/>
              <a:ext cx="34" cy="23"/>
            </a:xfrm>
            <a:custGeom>
              <a:avLst/>
              <a:gdLst/>
              <a:ahLst/>
              <a:cxnLst>
                <a:cxn ang="0">
                  <a:pos x="0" y="13"/>
                </a:cxn>
                <a:cxn ang="0">
                  <a:pos x="0" y="27"/>
                </a:cxn>
                <a:cxn ang="0">
                  <a:pos x="0" y="45"/>
                </a:cxn>
                <a:cxn ang="0">
                  <a:pos x="0" y="62"/>
                </a:cxn>
                <a:cxn ang="0">
                  <a:pos x="0" y="69"/>
                </a:cxn>
                <a:cxn ang="0">
                  <a:pos x="16" y="66"/>
                </a:cxn>
                <a:cxn ang="0">
                  <a:pos x="49" y="58"/>
                </a:cxn>
                <a:cxn ang="0">
                  <a:pos x="85" y="50"/>
                </a:cxn>
                <a:cxn ang="0">
                  <a:pos x="107" y="44"/>
                </a:cxn>
                <a:cxn ang="0">
                  <a:pos x="101" y="38"/>
                </a:cxn>
                <a:cxn ang="0">
                  <a:pos x="94" y="34"/>
                </a:cxn>
                <a:cxn ang="0">
                  <a:pos x="86" y="30"/>
                </a:cxn>
                <a:cxn ang="0">
                  <a:pos x="78" y="27"/>
                </a:cxn>
                <a:cxn ang="0">
                  <a:pos x="72" y="23"/>
                </a:cxn>
                <a:cxn ang="0">
                  <a:pos x="65" y="18"/>
                </a:cxn>
                <a:cxn ang="0">
                  <a:pos x="63" y="15"/>
                </a:cxn>
                <a:cxn ang="0">
                  <a:pos x="62" y="11"/>
                </a:cxn>
                <a:cxn ang="0">
                  <a:pos x="61" y="7"/>
                </a:cxn>
                <a:cxn ang="0">
                  <a:pos x="61" y="0"/>
                </a:cxn>
                <a:cxn ang="0">
                  <a:pos x="54" y="1"/>
                </a:cxn>
                <a:cxn ang="0">
                  <a:pos x="38" y="4"/>
                </a:cxn>
                <a:cxn ang="0">
                  <a:pos x="18" y="9"/>
                </a:cxn>
                <a:cxn ang="0">
                  <a:pos x="0" y="13"/>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8" name="Freeform 540"/>
            <p:cNvSpPr>
              <a:spLocks/>
            </p:cNvSpPr>
            <p:nvPr/>
          </p:nvSpPr>
          <p:spPr bwMode="auto">
            <a:xfrm>
              <a:off x="3302" y="1830"/>
              <a:ext cx="350" cy="128"/>
            </a:xfrm>
            <a:custGeom>
              <a:avLst/>
              <a:gdLst/>
              <a:ahLst/>
              <a:cxnLst>
                <a:cxn ang="0">
                  <a:pos x="992" y="124"/>
                </a:cxn>
                <a:cxn ang="0">
                  <a:pos x="970" y="103"/>
                </a:cxn>
                <a:cxn ang="0">
                  <a:pos x="962" y="57"/>
                </a:cxn>
                <a:cxn ang="0">
                  <a:pos x="936" y="36"/>
                </a:cxn>
                <a:cxn ang="0">
                  <a:pos x="817" y="19"/>
                </a:cxn>
                <a:cxn ang="0">
                  <a:pos x="726" y="58"/>
                </a:cxn>
                <a:cxn ang="0">
                  <a:pos x="678" y="65"/>
                </a:cxn>
                <a:cxn ang="0">
                  <a:pos x="632" y="65"/>
                </a:cxn>
                <a:cxn ang="0">
                  <a:pos x="612" y="44"/>
                </a:cxn>
                <a:cxn ang="0">
                  <a:pos x="560" y="37"/>
                </a:cxn>
                <a:cxn ang="0">
                  <a:pos x="525" y="19"/>
                </a:cxn>
                <a:cxn ang="0">
                  <a:pos x="483" y="21"/>
                </a:cxn>
                <a:cxn ang="0">
                  <a:pos x="465" y="0"/>
                </a:cxn>
                <a:cxn ang="0">
                  <a:pos x="390" y="16"/>
                </a:cxn>
                <a:cxn ang="0">
                  <a:pos x="299" y="26"/>
                </a:cxn>
                <a:cxn ang="0">
                  <a:pos x="257" y="45"/>
                </a:cxn>
                <a:cxn ang="0">
                  <a:pos x="138" y="61"/>
                </a:cxn>
                <a:cxn ang="0">
                  <a:pos x="173" y="75"/>
                </a:cxn>
                <a:cxn ang="0">
                  <a:pos x="164" y="90"/>
                </a:cxn>
                <a:cxn ang="0">
                  <a:pos x="114" y="93"/>
                </a:cxn>
                <a:cxn ang="0">
                  <a:pos x="42" y="94"/>
                </a:cxn>
                <a:cxn ang="0">
                  <a:pos x="8" y="110"/>
                </a:cxn>
                <a:cxn ang="0">
                  <a:pos x="0" y="147"/>
                </a:cxn>
                <a:cxn ang="0">
                  <a:pos x="16" y="167"/>
                </a:cxn>
                <a:cxn ang="0">
                  <a:pos x="22" y="193"/>
                </a:cxn>
                <a:cxn ang="0">
                  <a:pos x="21" y="210"/>
                </a:cxn>
                <a:cxn ang="0">
                  <a:pos x="49" y="237"/>
                </a:cxn>
                <a:cxn ang="0">
                  <a:pos x="56" y="259"/>
                </a:cxn>
                <a:cxn ang="0">
                  <a:pos x="74" y="271"/>
                </a:cxn>
                <a:cxn ang="0">
                  <a:pos x="96" y="290"/>
                </a:cxn>
                <a:cxn ang="0">
                  <a:pos x="205" y="352"/>
                </a:cxn>
                <a:cxn ang="0">
                  <a:pos x="253" y="370"/>
                </a:cxn>
                <a:cxn ang="0">
                  <a:pos x="267" y="358"/>
                </a:cxn>
                <a:cxn ang="0">
                  <a:pos x="277" y="338"/>
                </a:cxn>
                <a:cxn ang="0">
                  <a:pos x="297" y="316"/>
                </a:cxn>
                <a:cxn ang="0">
                  <a:pos x="334" y="323"/>
                </a:cxn>
                <a:cxn ang="0">
                  <a:pos x="362" y="358"/>
                </a:cxn>
                <a:cxn ang="0">
                  <a:pos x="399" y="370"/>
                </a:cxn>
                <a:cxn ang="0">
                  <a:pos x="447" y="359"/>
                </a:cxn>
                <a:cxn ang="0">
                  <a:pos x="493" y="335"/>
                </a:cxn>
                <a:cxn ang="0">
                  <a:pos x="525" y="327"/>
                </a:cxn>
                <a:cxn ang="0">
                  <a:pos x="564" y="326"/>
                </a:cxn>
                <a:cxn ang="0">
                  <a:pos x="567" y="367"/>
                </a:cxn>
                <a:cxn ang="0">
                  <a:pos x="590" y="377"/>
                </a:cxn>
                <a:cxn ang="0">
                  <a:pos x="613" y="362"/>
                </a:cxn>
                <a:cxn ang="0">
                  <a:pos x="647" y="336"/>
                </a:cxn>
                <a:cxn ang="0">
                  <a:pos x="752" y="327"/>
                </a:cxn>
                <a:cxn ang="0">
                  <a:pos x="831" y="315"/>
                </a:cxn>
                <a:cxn ang="0">
                  <a:pos x="918" y="283"/>
                </a:cxn>
                <a:cxn ang="0">
                  <a:pos x="967" y="286"/>
                </a:cxn>
                <a:cxn ang="0">
                  <a:pos x="1005" y="293"/>
                </a:cxn>
                <a:cxn ang="0">
                  <a:pos x="1056" y="308"/>
                </a:cxn>
                <a:cxn ang="0">
                  <a:pos x="1056" y="268"/>
                </a:cxn>
                <a:cxn ang="0">
                  <a:pos x="1026" y="219"/>
                </a:cxn>
                <a:cxn ang="0">
                  <a:pos x="1017" y="167"/>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589" name="Freeform 541"/>
          <p:cNvSpPr>
            <a:spLocks/>
          </p:cNvSpPr>
          <p:nvPr>
            <p:custDataLst>
              <p:tags r:id="rId372"/>
            </p:custDataLst>
          </p:nvPr>
        </p:nvSpPr>
        <p:spPr bwMode="auto">
          <a:xfrm>
            <a:off x="2571750" y="3481388"/>
            <a:ext cx="100013" cy="122237"/>
          </a:xfrm>
          <a:custGeom>
            <a:avLst/>
            <a:gdLst/>
            <a:ahLst/>
            <a:cxnLst>
              <a:cxn ang="0">
                <a:pos x="63" y="236"/>
              </a:cxn>
              <a:cxn ang="0">
                <a:pos x="68" y="237"/>
              </a:cxn>
              <a:cxn ang="0">
                <a:pos x="75" y="235"/>
              </a:cxn>
              <a:cxn ang="0">
                <a:pos x="83" y="234"/>
              </a:cxn>
              <a:cxn ang="0">
                <a:pos x="89" y="230"/>
              </a:cxn>
              <a:cxn ang="0">
                <a:pos x="96" y="223"/>
              </a:cxn>
              <a:cxn ang="0">
                <a:pos x="99" y="214"/>
              </a:cxn>
              <a:cxn ang="0">
                <a:pos x="123" y="209"/>
              </a:cxn>
              <a:cxn ang="0">
                <a:pos x="166" y="205"/>
              </a:cxn>
              <a:cxn ang="0">
                <a:pos x="195" y="198"/>
              </a:cxn>
              <a:cxn ang="0">
                <a:pos x="209" y="191"/>
              </a:cxn>
              <a:cxn ang="0">
                <a:pos x="220" y="181"/>
              </a:cxn>
              <a:cxn ang="0">
                <a:pos x="225" y="168"/>
              </a:cxn>
              <a:cxn ang="0">
                <a:pos x="226" y="153"/>
              </a:cxn>
              <a:cxn ang="0">
                <a:pos x="223" y="140"/>
              </a:cxn>
              <a:cxn ang="0">
                <a:pos x="215" y="123"/>
              </a:cxn>
              <a:cxn ang="0">
                <a:pos x="203" y="100"/>
              </a:cxn>
              <a:cxn ang="0">
                <a:pos x="196" y="84"/>
              </a:cxn>
              <a:cxn ang="0">
                <a:pos x="193" y="74"/>
              </a:cxn>
              <a:cxn ang="0">
                <a:pos x="195" y="59"/>
              </a:cxn>
              <a:cxn ang="0">
                <a:pos x="200" y="43"/>
              </a:cxn>
              <a:cxn ang="0">
                <a:pos x="213" y="25"/>
              </a:cxn>
              <a:cxn ang="0">
                <a:pos x="213" y="14"/>
              </a:cxn>
              <a:cxn ang="0">
                <a:pos x="191" y="7"/>
              </a:cxn>
              <a:cxn ang="0">
                <a:pos x="154" y="2"/>
              </a:cxn>
              <a:cxn ang="0">
                <a:pos x="20" y="6"/>
              </a:cxn>
              <a:cxn ang="0">
                <a:pos x="18" y="31"/>
              </a:cxn>
              <a:cxn ang="0">
                <a:pos x="10" y="54"/>
              </a:cxn>
              <a:cxn ang="0">
                <a:pos x="3" y="79"/>
              </a:cxn>
              <a:cxn ang="0">
                <a:pos x="0" y="111"/>
              </a:cxn>
              <a:cxn ang="0">
                <a:pos x="3" y="130"/>
              </a:cxn>
              <a:cxn ang="0">
                <a:pos x="10" y="146"/>
              </a:cxn>
              <a:cxn ang="0">
                <a:pos x="30" y="173"/>
              </a:cxn>
              <a:cxn ang="0">
                <a:pos x="51" y="199"/>
              </a:cxn>
              <a:cxn ang="0">
                <a:pos x="57" y="216"/>
              </a:cxn>
              <a:cxn ang="0">
                <a:pos x="61" y="234"/>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0" name="Freeform 542"/>
          <p:cNvSpPr>
            <a:spLocks/>
          </p:cNvSpPr>
          <p:nvPr>
            <p:custDataLst>
              <p:tags r:id="rId373"/>
            </p:custDataLst>
          </p:nvPr>
        </p:nvSpPr>
        <p:spPr bwMode="auto">
          <a:xfrm>
            <a:off x="6516688" y="2917825"/>
            <a:ext cx="207962" cy="458788"/>
          </a:xfrm>
          <a:custGeom>
            <a:avLst/>
            <a:gdLst/>
            <a:ahLst/>
            <a:cxnLst>
              <a:cxn ang="0">
                <a:pos x="287" y="109"/>
              </a:cxn>
              <a:cxn ang="0">
                <a:pos x="250" y="138"/>
              </a:cxn>
              <a:cxn ang="0">
                <a:pos x="199" y="197"/>
              </a:cxn>
              <a:cxn ang="0">
                <a:pos x="198" y="213"/>
              </a:cxn>
              <a:cxn ang="0">
                <a:pos x="206" y="239"/>
              </a:cxn>
              <a:cxn ang="0">
                <a:pos x="221" y="265"/>
              </a:cxn>
              <a:cxn ang="0">
                <a:pos x="240" y="288"/>
              </a:cxn>
              <a:cxn ang="0">
                <a:pos x="259" y="301"/>
              </a:cxn>
              <a:cxn ang="0">
                <a:pos x="279" y="329"/>
              </a:cxn>
              <a:cxn ang="0">
                <a:pos x="295" y="361"/>
              </a:cxn>
              <a:cxn ang="0">
                <a:pos x="305" y="369"/>
              </a:cxn>
              <a:cxn ang="0">
                <a:pos x="438" y="499"/>
              </a:cxn>
              <a:cxn ang="0">
                <a:pos x="471" y="589"/>
              </a:cxn>
              <a:cxn ang="0">
                <a:pos x="478" y="647"/>
              </a:cxn>
              <a:cxn ang="0">
                <a:pos x="476" y="687"/>
              </a:cxn>
              <a:cxn ang="0">
                <a:pos x="478" y="708"/>
              </a:cxn>
              <a:cxn ang="0">
                <a:pos x="447" y="718"/>
              </a:cxn>
              <a:cxn ang="0">
                <a:pos x="420" y="733"/>
              </a:cxn>
              <a:cxn ang="0">
                <a:pos x="391" y="756"/>
              </a:cxn>
              <a:cxn ang="0">
                <a:pos x="365" y="789"/>
              </a:cxn>
              <a:cxn ang="0">
                <a:pos x="348" y="785"/>
              </a:cxn>
              <a:cxn ang="0">
                <a:pos x="319" y="789"/>
              </a:cxn>
              <a:cxn ang="0">
                <a:pos x="313" y="804"/>
              </a:cxn>
              <a:cxn ang="0">
                <a:pos x="289" y="838"/>
              </a:cxn>
              <a:cxn ang="0">
                <a:pos x="256" y="868"/>
              </a:cxn>
              <a:cxn ang="0">
                <a:pos x="239" y="875"/>
              </a:cxn>
              <a:cxn ang="0">
                <a:pos x="232" y="868"/>
              </a:cxn>
              <a:cxn ang="0">
                <a:pos x="225" y="844"/>
              </a:cxn>
              <a:cxn ang="0">
                <a:pos x="231" y="800"/>
              </a:cxn>
              <a:cxn ang="0">
                <a:pos x="253" y="775"/>
              </a:cxn>
              <a:cxn ang="0">
                <a:pos x="277" y="760"/>
              </a:cxn>
              <a:cxn ang="0">
                <a:pos x="295" y="753"/>
              </a:cxn>
              <a:cxn ang="0">
                <a:pos x="305" y="743"/>
              </a:cxn>
              <a:cxn ang="0">
                <a:pos x="314" y="714"/>
              </a:cxn>
              <a:cxn ang="0">
                <a:pos x="330" y="686"/>
              </a:cxn>
              <a:cxn ang="0">
                <a:pos x="365" y="643"/>
              </a:cxn>
              <a:cxn ang="0">
                <a:pos x="371" y="536"/>
              </a:cxn>
              <a:cxn ang="0">
                <a:pos x="364" y="475"/>
              </a:cxn>
              <a:cxn ang="0">
                <a:pos x="341" y="427"/>
              </a:cxn>
              <a:cxn ang="0">
                <a:pos x="297" y="377"/>
              </a:cxn>
              <a:cxn ang="0">
                <a:pos x="219" y="308"/>
              </a:cxn>
              <a:cxn ang="0">
                <a:pos x="161" y="255"/>
              </a:cxn>
              <a:cxn ang="0">
                <a:pos x="108" y="198"/>
              </a:cxn>
              <a:cxn ang="0">
                <a:pos x="72" y="146"/>
              </a:cxn>
              <a:cxn ang="0">
                <a:pos x="42" y="104"/>
              </a:cxn>
              <a:cxn ang="0">
                <a:pos x="46" y="41"/>
              </a:cxn>
              <a:cxn ang="0">
                <a:pos x="129" y="19"/>
              </a:cxn>
              <a:cxn ang="0">
                <a:pos x="148" y="5"/>
              </a:cxn>
              <a:cxn ang="0">
                <a:pos x="175" y="16"/>
              </a:cxn>
              <a:cxn ang="0">
                <a:pos x="221" y="35"/>
              </a:cxn>
              <a:cxn ang="0">
                <a:pos x="269" y="67"/>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91" name="Freeform 543"/>
          <p:cNvSpPr>
            <a:spLocks/>
          </p:cNvSpPr>
          <p:nvPr>
            <p:custDataLst>
              <p:tags r:id="rId374"/>
            </p:custDataLst>
          </p:nvPr>
        </p:nvSpPr>
        <p:spPr bwMode="auto">
          <a:xfrm>
            <a:off x="6604000" y="3603625"/>
            <a:ext cx="25400" cy="57150"/>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92" name="Freeform 544"/>
          <p:cNvSpPr>
            <a:spLocks/>
          </p:cNvSpPr>
          <p:nvPr>
            <p:custDataLst>
              <p:tags r:id="rId375"/>
            </p:custDataLst>
          </p:nvPr>
        </p:nvSpPr>
        <p:spPr bwMode="auto">
          <a:xfrm>
            <a:off x="5295900" y="2862263"/>
            <a:ext cx="174625" cy="271462"/>
          </a:xfrm>
          <a:custGeom>
            <a:avLst/>
            <a:gdLst/>
            <a:ahLst/>
            <a:cxnLst>
              <a:cxn ang="0">
                <a:pos x="200" y="8"/>
              </a:cxn>
              <a:cxn ang="0">
                <a:pos x="202" y="22"/>
              </a:cxn>
              <a:cxn ang="0">
                <a:pos x="208" y="36"/>
              </a:cxn>
              <a:cxn ang="0">
                <a:pos x="214" y="49"/>
              </a:cxn>
              <a:cxn ang="0">
                <a:pos x="224" y="63"/>
              </a:cxn>
              <a:cxn ang="0">
                <a:pos x="235" y="75"/>
              </a:cxn>
              <a:cxn ang="0">
                <a:pos x="249" y="86"/>
              </a:cxn>
              <a:cxn ang="0">
                <a:pos x="264" y="95"/>
              </a:cxn>
              <a:cxn ang="0">
                <a:pos x="316" y="106"/>
              </a:cxn>
              <a:cxn ang="0">
                <a:pos x="365" y="119"/>
              </a:cxn>
              <a:cxn ang="0">
                <a:pos x="380" y="127"/>
              </a:cxn>
              <a:cxn ang="0">
                <a:pos x="392" y="137"/>
              </a:cxn>
              <a:cxn ang="0">
                <a:pos x="398" y="151"/>
              </a:cxn>
              <a:cxn ang="0">
                <a:pos x="398" y="174"/>
              </a:cxn>
              <a:cxn ang="0">
                <a:pos x="390" y="200"/>
              </a:cxn>
              <a:cxn ang="0">
                <a:pos x="369" y="239"/>
              </a:cxn>
              <a:cxn ang="0">
                <a:pos x="344" y="276"/>
              </a:cxn>
              <a:cxn ang="0">
                <a:pos x="328" y="303"/>
              </a:cxn>
              <a:cxn ang="0">
                <a:pos x="314" y="330"/>
              </a:cxn>
              <a:cxn ang="0">
                <a:pos x="307" y="360"/>
              </a:cxn>
              <a:cxn ang="0">
                <a:pos x="297" y="377"/>
              </a:cxn>
              <a:cxn ang="0">
                <a:pos x="268" y="387"/>
              </a:cxn>
              <a:cxn ang="0">
                <a:pos x="246" y="399"/>
              </a:cxn>
              <a:cxn ang="0">
                <a:pos x="235" y="408"/>
              </a:cxn>
              <a:cxn ang="0">
                <a:pos x="227" y="417"/>
              </a:cxn>
              <a:cxn ang="0">
                <a:pos x="224" y="427"/>
              </a:cxn>
              <a:cxn ang="0">
                <a:pos x="213" y="438"/>
              </a:cxn>
              <a:cxn ang="0">
                <a:pos x="188" y="450"/>
              </a:cxn>
              <a:cxn ang="0">
                <a:pos x="173" y="456"/>
              </a:cxn>
              <a:cxn ang="0">
                <a:pos x="166" y="467"/>
              </a:cxn>
              <a:cxn ang="0">
                <a:pos x="158" y="481"/>
              </a:cxn>
              <a:cxn ang="0">
                <a:pos x="146" y="490"/>
              </a:cxn>
              <a:cxn ang="0">
                <a:pos x="131" y="494"/>
              </a:cxn>
              <a:cxn ang="0">
                <a:pos x="102" y="498"/>
              </a:cxn>
              <a:cxn ang="0">
                <a:pos x="73" y="504"/>
              </a:cxn>
              <a:cxn ang="0">
                <a:pos x="55" y="512"/>
              </a:cxn>
              <a:cxn ang="0">
                <a:pos x="46" y="514"/>
              </a:cxn>
              <a:cxn ang="0">
                <a:pos x="43" y="506"/>
              </a:cxn>
              <a:cxn ang="0">
                <a:pos x="38" y="497"/>
              </a:cxn>
              <a:cxn ang="0">
                <a:pos x="34" y="487"/>
              </a:cxn>
              <a:cxn ang="0">
                <a:pos x="33" y="468"/>
              </a:cxn>
              <a:cxn ang="0">
                <a:pos x="29" y="445"/>
              </a:cxn>
              <a:cxn ang="0">
                <a:pos x="17" y="418"/>
              </a:cxn>
              <a:cxn ang="0">
                <a:pos x="0" y="358"/>
              </a:cxn>
              <a:cxn ang="0">
                <a:pos x="194" y="185"/>
              </a:cxn>
              <a:cxn ang="0">
                <a:pos x="200" y="0"/>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3" name="Freeform 545"/>
          <p:cNvSpPr>
            <a:spLocks/>
          </p:cNvSpPr>
          <p:nvPr>
            <p:custDataLst>
              <p:tags r:id="rId376"/>
            </p:custDataLst>
          </p:nvPr>
        </p:nvSpPr>
        <p:spPr bwMode="auto">
          <a:xfrm>
            <a:off x="4022725" y="2916238"/>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94" name="Freeform 546"/>
          <p:cNvSpPr>
            <a:spLocks/>
          </p:cNvSpPr>
          <p:nvPr>
            <p:custDataLst>
              <p:tags r:id="rId377"/>
            </p:custDataLst>
          </p:nvPr>
        </p:nvSpPr>
        <p:spPr bwMode="auto">
          <a:xfrm>
            <a:off x="3692525" y="2533650"/>
            <a:ext cx="300038" cy="260350"/>
          </a:xfrm>
          <a:custGeom>
            <a:avLst/>
            <a:gdLst/>
            <a:ahLst/>
            <a:cxnLst>
              <a:cxn ang="0">
                <a:pos x="648" y="53"/>
              </a:cxn>
              <a:cxn ang="0">
                <a:pos x="657" y="161"/>
              </a:cxn>
              <a:cxn ang="0">
                <a:pos x="661" y="167"/>
              </a:cxn>
              <a:cxn ang="0">
                <a:pos x="677" y="177"/>
              </a:cxn>
              <a:cxn ang="0">
                <a:pos x="694" y="189"/>
              </a:cxn>
              <a:cxn ang="0">
                <a:pos x="697" y="198"/>
              </a:cxn>
              <a:cxn ang="0">
                <a:pos x="694" y="211"/>
              </a:cxn>
              <a:cxn ang="0">
                <a:pos x="685" y="217"/>
              </a:cxn>
              <a:cxn ang="0">
                <a:pos x="655" y="218"/>
              </a:cxn>
              <a:cxn ang="0">
                <a:pos x="605" y="228"/>
              </a:cxn>
              <a:cxn ang="0">
                <a:pos x="567" y="250"/>
              </a:cxn>
              <a:cxn ang="0">
                <a:pos x="549" y="267"/>
              </a:cxn>
              <a:cxn ang="0">
                <a:pos x="539" y="288"/>
              </a:cxn>
              <a:cxn ang="0">
                <a:pos x="521" y="302"/>
              </a:cxn>
              <a:cxn ang="0">
                <a:pos x="491" y="324"/>
              </a:cxn>
              <a:cxn ang="0">
                <a:pos x="455" y="352"/>
              </a:cxn>
              <a:cxn ang="0">
                <a:pos x="420" y="370"/>
              </a:cxn>
              <a:cxn ang="0">
                <a:pos x="372" y="377"/>
              </a:cxn>
              <a:cxn ang="0">
                <a:pos x="344" y="380"/>
              </a:cxn>
              <a:cxn ang="0">
                <a:pos x="316" y="396"/>
              </a:cxn>
              <a:cxn ang="0">
                <a:pos x="290" y="417"/>
              </a:cxn>
              <a:cxn ang="0">
                <a:pos x="265" y="426"/>
              </a:cxn>
              <a:cxn ang="0">
                <a:pos x="5" y="496"/>
              </a:cxn>
              <a:cxn ang="0">
                <a:pos x="32" y="487"/>
              </a:cxn>
              <a:cxn ang="0">
                <a:pos x="85" y="473"/>
              </a:cxn>
              <a:cxn ang="0">
                <a:pos x="93" y="459"/>
              </a:cxn>
              <a:cxn ang="0">
                <a:pos x="99" y="438"/>
              </a:cxn>
              <a:cxn ang="0">
                <a:pos x="119" y="422"/>
              </a:cxn>
              <a:cxn ang="0">
                <a:pos x="160" y="399"/>
              </a:cxn>
              <a:cxn ang="0">
                <a:pos x="181" y="382"/>
              </a:cxn>
              <a:cxn ang="0">
                <a:pos x="192" y="357"/>
              </a:cxn>
              <a:cxn ang="0">
                <a:pos x="193" y="316"/>
              </a:cxn>
              <a:cxn ang="0">
                <a:pos x="195" y="254"/>
              </a:cxn>
              <a:cxn ang="0">
                <a:pos x="192" y="192"/>
              </a:cxn>
              <a:cxn ang="0">
                <a:pos x="214" y="189"/>
              </a:cxn>
              <a:cxn ang="0">
                <a:pos x="228" y="179"/>
              </a:cxn>
              <a:cxn ang="0">
                <a:pos x="241" y="165"/>
              </a:cxn>
              <a:cxn ang="0">
                <a:pos x="252" y="152"/>
              </a:cxn>
              <a:cxn ang="0">
                <a:pos x="281" y="146"/>
              </a:cxn>
              <a:cxn ang="0">
                <a:pos x="314" y="143"/>
              </a:cxn>
              <a:cxn ang="0">
                <a:pos x="340" y="131"/>
              </a:cxn>
              <a:cxn ang="0">
                <a:pos x="360" y="108"/>
              </a:cxn>
              <a:cxn ang="0">
                <a:pos x="388" y="48"/>
              </a:cxn>
              <a:cxn ang="0">
                <a:pos x="407" y="12"/>
              </a:cxn>
              <a:cxn ang="0">
                <a:pos x="426" y="8"/>
              </a:cxn>
              <a:cxn ang="0">
                <a:pos x="449" y="20"/>
              </a:cxn>
              <a:cxn ang="0">
                <a:pos x="512" y="18"/>
              </a:cxn>
              <a:cxn ang="0">
                <a:pos x="590" y="13"/>
              </a:cxn>
              <a:cxn ang="0">
                <a:pos x="597" y="17"/>
              </a:cxn>
              <a:cxn ang="0">
                <a:pos x="605" y="36"/>
              </a:cxn>
              <a:cxn ang="0">
                <a:pos x="611" y="51"/>
              </a:cxn>
              <a:cxn ang="0">
                <a:pos x="618" y="50"/>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5" name="Freeform 547"/>
          <p:cNvSpPr>
            <a:spLocks/>
          </p:cNvSpPr>
          <p:nvPr>
            <p:custDataLst>
              <p:tags r:id="rId378"/>
            </p:custDataLst>
          </p:nvPr>
        </p:nvSpPr>
        <p:spPr bwMode="auto">
          <a:xfrm>
            <a:off x="4392613" y="14636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6" name="Freeform 548"/>
          <p:cNvSpPr>
            <a:spLocks/>
          </p:cNvSpPr>
          <p:nvPr>
            <p:custDataLst>
              <p:tags r:id="rId379"/>
            </p:custDataLst>
          </p:nvPr>
        </p:nvSpPr>
        <p:spPr bwMode="auto">
          <a:xfrm>
            <a:off x="4903788" y="14478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7" name="Freeform 549"/>
          <p:cNvSpPr>
            <a:spLocks/>
          </p:cNvSpPr>
          <p:nvPr>
            <p:custDataLst>
              <p:tags r:id="rId380"/>
            </p:custDataLst>
          </p:nvPr>
        </p:nvSpPr>
        <p:spPr bwMode="auto">
          <a:xfrm>
            <a:off x="5046663" y="14303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8" name="Freeform 550"/>
          <p:cNvSpPr>
            <a:spLocks/>
          </p:cNvSpPr>
          <p:nvPr>
            <p:custDataLst>
              <p:tags r:id="rId381"/>
            </p:custDataLst>
          </p:nvPr>
        </p:nvSpPr>
        <p:spPr bwMode="auto">
          <a:xfrm>
            <a:off x="5083175" y="14382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567" name="Freeform 159"/>
          <p:cNvSpPr>
            <a:spLocks/>
          </p:cNvSpPr>
          <p:nvPr>
            <p:custDataLst>
              <p:tags r:id="rId382"/>
            </p:custDataLst>
          </p:nvPr>
        </p:nvSpPr>
        <p:spPr bwMode="auto">
          <a:xfrm>
            <a:off x="4212208" y="3542655"/>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68" name="Freeform 235"/>
          <p:cNvSpPr>
            <a:spLocks/>
          </p:cNvSpPr>
          <p:nvPr>
            <p:custDataLst>
              <p:tags r:id="rId383"/>
            </p:custDataLst>
          </p:nvPr>
        </p:nvSpPr>
        <p:spPr bwMode="auto">
          <a:xfrm>
            <a:off x="3589908" y="2807642"/>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69" name="Freeform 236"/>
          <p:cNvSpPr>
            <a:spLocks/>
          </p:cNvSpPr>
          <p:nvPr>
            <p:custDataLst>
              <p:tags r:id="rId384"/>
            </p:custDataLst>
          </p:nvPr>
        </p:nvSpPr>
        <p:spPr bwMode="auto">
          <a:xfrm>
            <a:off x="3705796" y="2867967"/>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0" name="Freeform 248"/>
          <p:cNvSpPr>
            <a:spLocks/>
          </p:cNvSpPr>
          <p:nvPr>
            <p:custDataLst>
              <p:tags r:id="rId385"/>
            </p:custDataLst>
          </p:nvPr>
        </p:nvSpPr>
        <p:spPr bwMode="auto">
          <a:xfrm>
            <a:off x="4302696" y="3485505"/>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1" name="Freeform 268"/>
          <p:cNvSpPr>
            <a:spLocks/>
          </p:cNvSpPr>
          <p:nvPr>
            <p:custDataLst>
              <p:tags r:id="rId386"/>
            </p:custDataLst>
          </p:nvPr>
        </p:nvSpPr>
        <p:spPr bwMode="auto">
          <a:xfrm>
            <a:off x="4009008" y="3307705"/>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2" name="Freeform 356"/>
          <p:cNvSpPr>
            <a:spLocks/>
          </p:cNvSpPr>
          <p:nvPr>
            <p:custDataLst>
              <p:tags r:id="rId387"/>
            </p:custDataLst>
          </p:nvPr>
        </p:nvSpPr>
        <p:spPr bwMode="auto">
          <a:xfrm>
            <a:off x="5037708" y="3269605"/>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3" name="Freeform 358"/>
          <p:cNvSpPr>
            <a:spLocks/>
          </p:cNvSpPr>
          <p:nvPr>
            <p:custDataLst>
              <p:tags r:id="rId388"/>
            </p:custDataLst>
          </p:nvPr>
        </p:nvSpPr>
        <p:spPr bwMode="auto">
          <a:xfrm>
            <a:off x="4844033" y="3168005"/>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4" name="Freeform 382"/>
          <p:cNvSpPr>
            <a:spLocks/>
          </p:cNvSpPr>
          <p:nvPr>
            <p:custDataLst>
              <p:tags r:id="rId389"/>
            </p:custDataLst>
          </p:nvPr>
        </p:nvSpPr>
        <p:spPr bwMode="auto">
          <a:xfrm>
            <a:off x="4405883" y="4361805"/>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575" name="Freeform 383"/>
          <p:cNvSpPr>
            <a:spLocks/>
          </p:cNvSpPr>
          <p:nvPr>
            <p:custDataLst>
              <p:tags r:id="rId390"/>
            </p:custDataLst>
          </p:nvPr>
        </p:nvSpPr>
        <p:spPr bwMode="auto">
          <a:xfrm>
            <a:off x="4553521" y="2929880"/>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srgbClr val="FF0000"/>
              </a:solidFill>
              <a:latin typeface="Arial" pitchFamily="34" charset="0"/>
              <a:cs typeface="Arial" pitchFamily="34" charset="0"/>
            </a:endParaRPr>
          </a:p>
        </p:txBody>
      </p:sp>
      <p:sp>
        <p:nvSpPr>
          <p:cNvPr id="576" name="Freeform 436"/>
          <p:cNvSpPr>
            <a:spLocks/>
          </p:cNvSpPr>
          <p:nvPr>
            <p:custDataLst>
              <p:tags r:id="rId391"/>
            </p:custDataLst>
          </p:nvPr>
        </p:nvSpPr>
        <p:spPr bwMode="auto">
          <a:xfrm>
            <a:off x="4350321" y="2923530"/>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7" name="Freeform 451"/>
          <p:cNvSpPr>
            <a:spLocks/>
          </p:cNvSpPr>
          <p:nvPr>
            <p:custDataLst>
              <p:tags r:id="rId392"/>
            </p:custDataLst>
          </p:nvPr>
        </p:nvSpPr>
        <p:spPr bwMode="auto">
          <a:xfrm>
            <a:off x="4280471" y="3544242"/>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8" name="Freeform 463"/>
          <p:cNvSpPr>
            <a:spLocks/>
          </p:cNvSpPr>
          <p:nvPr>
            <p:custDataLst>
              <p:tags r:id="rId393"/>
            </p:custDataLst>
          </p:nvPr>
        </p:nvSpPr>
        <p:spPr bwMode="auto">
          <a:xfrm>
            <a:off x="3628008" y="3261667"/>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9" name="Freeform 465"/>
          <p:cNvSpPr>
            <a:spLocks/>
          </p:cNvSpPr>
          <p:nvPr>
            <p:custDataLst>
              <p:tags r:id="rId394"/>
            </p:custDataLst>
          </p:nvPr>
        </p:nvSpPr>
        <p:spPr bwMode="auto">
          <a:xfrm>
            <a:off x="3794696" y="3320405"/>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80" name="Freeform 476"/>
          <p:cNvSpPr>
            <a:spLocks/>
          </p:cNvSpPr>
          <p:nvPr>
            <p:custDataLst>
              <p:tags r:id="rId395"/>
            </p:custDataLst>
          </p:nvPr>
        </p:nvSpPr>
        <p:spPr bwMode="auto">
          <a:xfrm>
            <a:off x="4644008" y="4149080"/>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81" name="Freeform 478"/>
          <p:cNvSpPr>
            <a:spLocks/>
          </p:cNvSpPr>
          <p:nvPr>
            <p:custDataLst>
              <p:tags r:id="rId396"/>
            </p:custDataLst>
          </p:nvPr>
        </p:nvSpPr>
        <p:spPr bwMode="auto">
          <a:xfrm>
            <a:off x="4293171" y="4198292"/>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82" name="Freeform 545"/>
          <p:cNvSpPr>
            <a:spLocks/>
          </p:cNvSpPr>
          <p:nvPr>
            <p:custDataLst>
              <p:tags r:id="rId397"/>
            </p:custDataLst>
          </p:nvPr>
        </p:nvSpPr>
        <p:spPr bwMode="auto">
          <a:xfrm>
            <a:off x="4018533" y="2910830"/>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2" name="Freeform 106"/>
          <p:cNvSpPr>
            <a:spLocks/>
          </p:cNvSpPr>
          <p:nvPr>
            <p:custDataLst>
              <p:tags r:id="rId398"/>
            </p:custDataLst>
          </p:nvPr>
        </p:nvSpPr>
        <p:spPr bwMode="auto">
          <a:xfrm>
            <a:off x="8718301" y="3733477"/>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3" name="Freeform 106"/>
          <p:cNvSpPr>
            <a:spLocks/>
          </p:cNvSpPr>
          <p:nvPr>
            <p:custDataLst>
              <p:tags r:id="rId399"/>
            </p:custDataLst>
          </p:nvPr>
        </p:nvSpPr>
        <p:spPr bwMode="auto">
          <a:xfrm>
            <a:off x="9006333" y="4077072"/>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4" name="Freeform 106"/>
          <p:cNvSpPr>
            <a:spLocks/>
          </p:cNvSpPr>
          <p:nvPr>
            <p:custDataLst>
              <p:tags r:id="rId400"/>
            </p:custDataLst>
          </p:nvPr>
        </p:nvSpPr>
        <p:spPr bwMode="auto">
          <a:xfrm>
            <a:off x="8892480" y="3861048"/>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5" name="Freeform 106"/>
          <p:cNvSpPr>
            <a:spLocks/>
          </p:cNvSpPr>
          <p:nvPr>
            <p:custDataLst>
              <p:tags r:id="rId401"/>
            </p:custDataLst>
          </p:nvPr>
        </p:nvSpPr>
        <p:spPr bwMode="auto">
          <a:xfrm>
            <a:off x="8172400" y="3589461"/>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6" name="Freeform 106"/>
          <p:cNvSpPr>
            <a:spLocks/>
          </p:cNvSpPr>
          <p:nvPr>
            <p:custDataLst>
              <p:tags r:id="rId402"/>
            </p:custDataLst>
          </p:nvPr>
        </p:nvSpPr>
        <p:spPr bwMode="auto">
          <a:xfrm>
            <a:off x="7812360" y="3212976"/>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7" name="Freeform 106"/>
          <p:cNvSpPr>
            <a:spLocks/>
          </p:cNvSpPr>
          <p:nvPr>
            <p:custDataLst>
              <p:tags r:id="rId403"/>
            </p:custDataLst>
          </p:nvPr>
        </p:nvSpPr>
        <p:spPr bwMode="auto">
          <a:xfrm>
            <a:off x="7884368" y="3212976"/>
            <a:ext cx="45719" cy="72008"/>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8" name="Freeform 346"/>
          <p:cNvSpPr>
            <a:spLocks/>
          </p:cNvSpPr>
          <p:nvPr>
            <p:custDataLst>
              <p:tags r:id="rId404"/>
            </p:custDataLst>
          </p:nvPr>
        </p:nvSpPr>
        <p:spPr bwMode="auto">
          <a:xfrm>
            <a:off x="2555776"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9" name="Freeform 346"/>
          <p:cNvSpPr>
            <a:spLocks/>
          </p:cNvSpPr>
          <p:nvPr>
            <p:custDataLst>
              <p:tags r:id="rId405"/>
            </p:custDataLst>
          </p:nvPr>
        </p:nvSpPr>
        <p:spPr bwMode="auto">
          <a:xfrm>
            <a:off x="2483768"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40" name="Freeform 346"/>
          <p:cNvSpPr>
            <a:spLocks/>
          </p:cNvSpPr>
          <p:nvPr>
            <p:custDataLst>
              <p:tags r:id="rId406"/>
            </p:custDataLst>
          </p:nvPr>
        </p:nvSpPr>
        <p:spPr bwMode="auto">
          <a:xfrm>
            <a:off x="2555776" y="3229421"/>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77" name="Freeform 445"/>
          <p:cNvSpPr>
            <a:spLocks/>
          </p:cNvSpPr>
          <p:nvPr>
            <p:custDataLst>
              <p:tags r:id="rId407"/>
            </p:custDataLst>
          </p:nvPr>
        </p:nvSpPr>
        <p:spPr bwMode="auto">
          <a:xfrm>
            <a:off x="4644008" y="452397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687" name="Freeform 317"/>
          <p:cNvSpPr>
            <a:spLocks/>
          </p:cNvSpPr>
          <p:nvPr>
            <p:custDataLst>
              <p:tags r:id="rId408"/>
            </p:custDataLst>
          </p:nvPr>
        </p:nvSpPr>
        <p:spPr bwMode="auto">
          <a:xfrm>
            <a:off x="5834236" y="3531171"/>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688" name="Freeform 322"/>
          <p:cNvSpPr>
            <a:spLocks/>
          </p:cNvSpPr>
          <p:nvPr>
            <p:custDataLst>
              <p:tags r:id="rId409"/>
            </p:custDataLst>
          </p:nvPr>
        </p:nvSpPr>
        <p:spPr bwMode="auto">
          <a:xfrm>
            <a:off x="5915198" y="3501008"/>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689" name="Freeform 330"/>
          <p:cNvSpPr>
            <a:spLocks/>
          </p:cNvSpPr>
          <p:nvPr>
            <p:custDataLst>
              <p:tags r:id="rId410"/>
            </p:custDataLst>
          </p:nvPr>
        </p:nvSpPr>
        <p:spPr bwMode="auto">
          <a:xfrm>
            <a:off x="5796136" y="3508946"/>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706" name="Freeform 367"/>
          <p:cNvSpPr>
            <a:spLocks/>
          </p:cNvSpPr>
          <p:nvPr>
            <p:custDataLst>
              <p:tags r:id="rId411"/>
            </p:custDataLst>
          </p:nvPr>
        </p:nvSpPr>
        <p:spPr bwMode="auto">
          <a:xfrm>
            <a:off x="5436096" y="3933056"/>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707" name="Freeform 366"/>
          <p:cNvSpPr>
            <a:spLocks/>
          </p:cNvSpPr>
          <p:nvPr>
            <p:custDataLst>
              <p:tags r:id="rId412"/>
            </p:custDataLst>
          </p:nvPr>
        </p:nvSpPr>
        <p:spPr bwMode="auto">
          <a:xfrm>
            <a:off x="5436096" y="3946326"/>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59" name="Freeform 18"/>
          <p:cNvSpPr>
            <a:spLocks/>
          </p:cNvSpPr>
          <p:nvPr>
            <p:custDataLst>
              <p:tags r:id="rId413"/>
            </p:custDataLst>
          </p:nvPr>
        </p:nvSpPr>
        <p:spPr bwMode="auto">
          <a:xfrm>
            <a:off x="4826694" y="2636912"/>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711" name="Freeform 317"/>
          <p:cNvSpPr>
            <a:spLocks/>
          </p:cNvSpPr>
          <p:nvPr>
            <p:custDataLst>
              <p:tags r:id="rId414"/>
            </p:custDataLst>
          </p:nvPr>
        </p:nvSpPr>
        <p:spPr bwMode="auto">
          <a:xfrm>
            <a:off x="5076056" y="4090343"/>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 name="Rounded Rectangle 22"/>
          <p:cNvSpPr/>
          <p:nvPr/>
        </p:nvSpPr>
        <p:spPr>
          <a:xfrm>
            <a:off x="442818" y="5778539"/>
            <a:ext cx="7873598" cy="374571"/>
          </a:xfrm>
          <a:prstGeom prst="roundRect">
            <a:avLst/>
          </a:prstGeom>
        </p:spPr>
        <p:txBody>
          <a:bodyPr wrap="square">
            <a:spAutoFit/>
          </a:bodyPr>
          <a:lstStyle/>
          <a:p>
            <a:r>
              <a:rPr lang="nb-NO" sz="1600" i="1" dirty="0">
                <a:solidFill>
                  <a:schemeClr val="tx1"/>
                </a:solidFill>
                <a:latin typeface="Arial" charset="0"/>
              </a:rPr>
              <a:t>Appui renforcé – Stratégies </a:t>
            </a:r>
            <a:r>
              <a:rPr lang="nb-NO" sz="1600" i="1" dirty="0" smtClean="0">
                <a:solidFill>
                  <a:schemeClr val="tx1"/>
                </a:solidFill>
                <a:latin typeface="Arial" charset="0"/>
              </a:rPr>
              <a:t>définies par </a:t>
            </a:r>
            <a:r>
              <a:rPr lang="nb-NO" sz="1600" i="1" dirty="0">
                <a:solidFill>
                  <a:schemeClr val="tx1"/>
                </a:solidFill>
                <a:latin typeface="Arial" charset="0"/>
              </a:rPr>
              <a:t>les pays – Harmonisation – Coordination </a:t>
            </a:r>
            <a:endParaRPr lang="fr-FR" sz="1600" i="1" dirty="0">
              <a:solidFill>
                <a:schemeClr val="tx1"/>
              </a:solidFill>
              <a:latin typeface="Arial" charset="0"/>
            </a:endParaRPr>
          </a:p>
        </p:txBody>
      </p:sp>
      <p:sp>
        <p:nvSpPr>
          <p:cNvPr id="29" name="Rounded Rectangle 28"/>
          <p:cNvSpPr/>
          <p:nvPr/>
        </p:nvSpPr>
        <p:spPr>
          <a:xfrm>
            <a:off x="121716" y="1657312"/>
            <a:ext cx="2165010" cy="85867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tx2"/>
                </a:solidFill>
                <a:latin typeface="Tahoma" panose="020B0604030504040204" pitchFamily="34" charset="0"/>
              </a:rPr>
              <a:t>Travaux de la CID </a:t>
            </a:r>
            <a:endParaRPr lang="fr-FR"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606" name="Rounded Rectangle 605"/>
          <p:cNvSpPr/>
          <p:nvPr/>
        </p:nvSpPr>
        <p:spPr>
          <a:xfrm>
            <a:off x="2296891" y="1649365"/>
            <a:ext cx="2661666" cy="88800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b="1" dirty="0">
                <a:solidFill>
                  <a:schemeClr val="tx2"/>
                </a:solidFill>
                <a:latin typeface="Tahoma" panose="020B0604030504040204" pitchFamily="34" charset="0"/>
              </a:rPr>
              <a:t>Base de données relative aux projets de renforcement des capacités des ISC </a:t>
            </a:r>
            <a:endParaRPr lang="fr-FR" sz="1500"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663" name="Rounded Rectangle 662"/>
          <p:cNvSpPr/>
          <p:nvPr/>
        </p:nvSpPr>
        <p:spPr>
          <a:xfrm>
            <a:off x="4973638" y="1635125"/>
            <a:ext cx="2220912" cy="89347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tx2"/>
                </a:solidFill>
                <a:latin typeface="Tahoma" panose="020B0604030504040204" pitchFamily="34" charset="0"/>
              </a:rPr>
              <a:t>Sites des ISC </a:t>
            </a:r>
            <a:endParaRPr lang="fr-FR"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666" name="Rounded Rectangle 665"/>
          <p:cNvSpPr/>
          <p:nvPr/>
        </p:nvSpPr>
        <p:spPr>
          <a:xfrm>
            <a:off x="7214584" y="1658938"/>
            <a:ext cx="1776527" cy="87503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tx2"/>
                </a:solidFill>
                <a:latin typeface="Tahoma" panose="020B0604030504040204" pitchFamily="34" charset="0"/>
              </a:rPr>
              <a:t>Nos partenaires</a:t>
            </a:r>
            <a:endParaRPr lang="fr-FR"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8" name="Diagram 17"/>
          <p:cNvGraphicFramePr/>
          <p:nvPr>
            <p:extLst>
              <p:ext uri="{D42A27DB-BD31-4B8C-83A1-F6EECF244321}">
                <p14:modId xmlns:p14="http://schemas.microsoft.com/office/powerpoint/2010/main" val="2369295743"/>
              </p:ext>
            </p:extLst>
          </p:nvPr>
        </p:nvGraphicFramePr>
        <p:xfrm>
          <a:off x="121716" y="2545703"/>
          <a:ext cx="2111896" cy="3222263"/>
        </p:xfrm>
        <a:graphic>
          <a:graphicData uri="http://schemas.openxmlformats.org/drawingml/2006/diagram">
            <dgm:relIds xmlns:dgm="http://schemas.openxmlformats.org/drawingml/2006/diagram" xmlns:r="http://schemas.openxmlformats.org/officeDocument/2006/relationships" r:dm="rId417" r:lo="rId418" r:qs="rId419" r:cs="rId420"/>
          </a:graphicData>
        </a:graphic>
      </p:graphicFrame>
      <p:sp>
        <p:nvSpPr>
          <p:cNvPr id="19" name="Rectangle 18"/>
          <p:cNvSpPr/>
          <p:nvPr/>
        </p:nvSpPr>
        <p:spPr>
          <a:xfrm>
            <a:off x="1826532" y="598090"/>
            <a:ext cx="6561892" cy="1415772"/>
          </a:xfrm>
          <a:prstGeom prst="rect">
            <a:avLst/>
          </a:prstGeom>
        </p:spPr>
        <p:txBody>
          <a:bodyPr wrap="square">
            <a:spAutoFit/>
          </a:bodyPr>
          <a:lstStyle/>
          <a:p>
            <a:r>
              <a:rPr lang="en-GB" sz="3200" dirty="0" smtClean="0">
                <a:solidFill>
                  <a:schemeClr val="tx2"/>
                </a:solidFill>
                <a:latin typeface="+mj-lt"/>
              </a:rPr>
              <a:t>Portail de la Coopération INTOSAI-Donateurs</a:t>
            </a:r>
          </a:p>
          <a:p>
            <a:endParaRPr lang="fr-FR" dirty="0">
              <a:solidFill>
                <a:schemeClr val="tx2"/>
              </a:solidFill>
            </a:endParaRPr>
          </a:p>
          <a:p>
            <a:endParaRPr lang="fr-FR" dirty="0" smtClean="0">
              <a:solidFill>
                <a:schemeClr val="tx2"/>
              </a:solidFill>
            </a:endParaRPr>
          </a:p>
          <a:p>
            <a:endParaRPr lang="fr-FR" dirty="0"/>
          </a:p>
        </p:txBody>
      </p:sp>
    </p:spTree>
    <p:extLst>
      <p:ext uri="{BB962C8B-B14F-4D97-AF65-F5344CB8AC3E}">
        <p14:creationId xmlns:p14="http://schemas.microsoft.com/office/powerpoint/2010/main" val="33995868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88729" y="722800"/>
            <a:ext cx="8229600" cy="257928"/>
          </a:xfrm>
        </p:spPr>
        <p:txBody>
          <a:bodyPr/>
          <a:lstStyle/>
          <a:p>
            <a:pPr eaLnBrk="1" hangingPunct="1"/>
            <a:r>
              <a:rPr lang="en-GB" sz="3200" dirty="0" smtClean="0">
                <a:solidFill>
                  <a:schemeClr val="tx2"/>
                </a:solidFill>
              </a:rPr>
              <a:t>Stratégie de</a:t>
            </a:r>
            <a:r>
              <a:rPr dirty="0" smtClean="0"/>
              <a:t> </a:t>
            </a:r>
            <a:r>
              <a:rPr lang="nb-NO" sz="3200" dirty="0" smtClean="0">
                <a:solidFill>
                  <a:schemeClr val="tx2"/>
                </a:solidFill>
              </a:rPr>
              <a:t>communication</a:t>
            </a:r>
            <a:endParaRPr lang="fr-FR" sz="3200" dirty="0" smtClean="0">
              <a:solidFill>
                <a:schemeClr val="tx2"/>
              </a:solidFill>
            </a:endParaRPr>
          </a:p>
        </p:txBody>
      </p:sp>
      <p:sp>
        <p:nvSpPr>
          <p:cNvPr id="6" name="TextBox 5"/>
          <p:cNvSpPr txBox="1"/>
          <p:nvPr/>
        </p:nvSpPr>
        <p:spPr>
          <a:xfrm>
            <a:off x="7177243" y="2118900"/>
            <a:ext cx="1979712" cy="830997"/>
          </a:xfrm>
          <a:prstGeom prst="rect">
            <a:avLst/>
          </a:prstGeom>
          <a:noFill/>
        </p:spPr>
        <p:txBody>
          <a:bodyPr wrap="square" rtlCol="0">
            <a:spAutoFit/>
          </a:bodyPr>
          <a:lstStyle/>
          <a:p>
            <a:r>
              <a:rPr lang="nb-NO" sz="2400" dirty="0" smtClean="0">
                <a:latin typeface="+mn-lt"/>
              </a:rPr>
              <a:t>INTOSAI &amp; Bailleurs</a:t>
            </a:r>
            <a:endParaRPr lang="fr-FR" sz="2400" dirty="0">
              <a:latin typeface="+mn-lt"/>
            </a:endParaRPr>
          </a:p>
        </p:txBody>
      </p:sp>
      <p:sp>
        <p:nvSpPr>
          <p:cNvPr id="7" name="Down Arrow 6"/>
          <p:cNvSpPr/>
          <p:nvPr/>
        </p:nvSpPr>
        <p:spPr>
          <a:xfrm>
            <a:off x="1448529" y="3388003"/>
            <a:ext cx="504056" cy="98724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Down Arrow 7"/>
          <p:cNvSpPr/>
          <p:nvPr/>
        </p:nvSpPr>
        <p:spPr>
          <a:xfrm>
            <a:off x="2635070" y="3573923"/>
            <a:ext cx="504056" cy="796950"/>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Down Arrow 8"/>
          <p:cNvSpPr/>
          <p:nvPr/>
        </p:nvSpPr>
        <p:spPr>
          <a:xfrm>
            <a:off x="3886319" y="3519088"/>
            <a:ext cx="504056" cy="856163"/>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Down Arrow 9"/>
          <p:cNvSpPr/>
          <p:nvPr/>
        </p:nvSpPr>
        <p:spPr>
          <a:xfrm>
            <a:off x="5072860" y="3453371"/>
            <a:ext cx="504056" cy="917502"/>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1217389" y="4370873"/>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2411688" y="4370873"/>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3635999" y="4375251"/>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4841123" y="4370873"/>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6228184" y="4590095"/>
            <a:ext cx="2685370" cy="1569660"/>
          </a:xfrm>
          <a:prstGeom prst="rect">
            <a:avLst/>
          </a:prstGeom>
          <a:noFill/>
        </p:spPr>
        <p:txBody>
          <a:bodyPr wrap="square" rtlCol="0">
            <a:spAutoFit/>
          </a:bodyPr>
          <a:lstStyle/>
          <a:p>
            <a:r>
              <a:rPr lang="nb-NO" sz="2400" dirty="0" smtClean="0">
                <a:latin typeface="+mn-lt"/>
              </a:rPr>
              <a:t>« Success stories » mettant en avant les résultats</a:t>
            </a:r>
            <a:r>
              <a:rPr dirty="0" smtClean="0"/>
              <a:t> </a:t>
            </a:r>
            <a:r>
              <a:rPr lang="nb-NO" sz="2400" dirty="0" smtClean="0">
                <a:latin typeface="+mn-lt"/>
              </a:rPr>
              <a:t>obtenus par les ISC</a:t>
            </a:r>
            <a:endParaRPr lang="fr-FR" sz="2400" dirty="0">
              <a:latin typeface="+mn-lt"/>
            </a:endParaRPr>
          </a:p>
        </p:txBody>
      </p:sp>
      <p:sp>
        <p:nvSpPr>
          <p:cNvPr id="17" name="Rounded Rectangle 16"/>
          <p:cNvSpPr/>
          <p:nvPr/>
        </p:nvSpPr>
        <p:spPr>
          <a:xfrm flipH="1">
            <a:off x="921248" y="5427541"/>
            <a:ext cx="4942861" cy="82288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000" b="1" dirty="0" smtClean="0">
                <a:solidFill>
                  <a:schemeClr val="accent1">
                    <a:lumMod val="75000"/>
                  </a:schemeClr>
                </a:solidFill>
              </a:rPr>
              <a:t>Lien vers les principes du Protocole</a:t>
            </a:r>
            <a:r>
              <a:rPr sz="2000" dirty="0" smtClean="0"/>
              <a:t> </a:t>
            </a:r>
            <a:r>
              <a:rPr lang="nb-NO" sz="2000" b="1" dirty="0" smtClean="0">
                <a:solidFill>
                  <a:schemeClr val="accent1">
                    <a:lumMod val="75000"/>
                  </a:schemeClr>
                </a:solidFill>
              </a:rPr>
              <a:t>d'accord : pourquoi</a:t>
            </a:r>
            <a:r>
              <a:rPr sz="2000" dirty="0" smtClean="0"/>
              <a:t> </a:t>
            </a:r>
            <a:r>
              <a:rPr lang="nb-NO" sz="2000" b="1" dirty="0" smtClean="0">
                <a:solidFill>
                  <a:schemeClr val="accent1">
                    <a:lumMod val="75000"/>
                  </a:schemeClr>
                </a:solidFill>
              </a:rPr>
              <a:t>cela a-t-il fonctionné ?</a:t>
            </a:r>
            <a:endParaRPr lang="fr-FR" sz="2000" b="1" dirty="0">
              <a:solidFill>
                <a:schemeClr val="accent1">
                  <a:lumMod val="75000"/>
                </a:schemeClr>
              </a:solidFill>
            </a:endParaRPr>
          </a:p>
        </p:txBody>
      </p:sp>
      <p:sp>
        <p:nvSpPr>
          <p:cNvPr id="5" name="Oval 4"/>
          <p:cNvSpPr/>
          <p:nvPr/>
        </p:nvSpPr>
        <p:spPr>
          <a:xfrm>
            <a:off x="179512" y="1705670"/>
            <a:ext cx="6696744" cy="1813418"/>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b="1" dirty="0" smtClean="0">
                <a:solidFill>
                  <a:schemeClr val="accent1">
                    <a:lumMod val="75000"/>
                  </a:schemeClr>
                </a:solidFill>
              </a:rPr>
              <a:t>Initiatives réussies en matière de renforcement des</a:t>
            </a:r>
            <a:r>
              <a:rPr dirty="0" smtClean="0"/>
              <a:t> </a:t>
            </a:r>
            <a:r>
              <a:rPr lang="nb-NO" sz="2800" b="1" dirty="0" smtClean="0">
                <a:solidFill>
                  <a:schemeClr val="accent1">
                    <a:lumMod val="75000"/>
                  </a:schemeClr>
                </a:solidFill>
              </a:rPr>
              <a:t>capacités</a:t>
            </a:r>
            <a:r>
              <a:rPr dirty="0" smtClean="0"/>
              <a:t> </a:t>
            </a:r>
            <a:endParaRPr lang="fr-FR" sz="2800" b="1" dirty="0">
              <a:solidFill>
                <a:schemeClr val="accent1">
                  <a:lumMod val="75000"/>
                </a:schemeClr>
              </a:solidFill>
            </a:endParaRPr>
          </a:p>
        </p:txBody>
      </p:sp>
    </p:spTree>
    <p:extLst>
      <p:ext uri="{BB962C8B-B14F-4D97-AF65-F5344CB8AC3E}">
        <p14:creationId xmlns:p14="http://schemas.microsoft.com/office/powerpoint/2010/main" val="32647480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723" y="1049398"/>
            <a:ext cx="8993781" cy="5403938"/>
          </a:xfrm>
          <a:prstGeom prst="rect">
            <a:avLst/>
          </a:prstGeom>
        </p:spPr>
      </p:pic>
      <p:sp>
        <p:nvSpPr>
          <p:cNvPr id="5" name="TextBox 4"/>
          <p:cNvSpPr txBox="1"/>
          <p:nvPr/>
        </p:nvSpPr>
        <p:spPr>
          <a:xfrm>
            <a:off x="1835696" y="591071"/>
            <a:ext cx="7200800" cy="461665"/>
          </a:xfrm>
          <a:prstGeom prst="rect">
            <a:avLst/>
          </a:prstGeom>
          <a:noFill/>
        </p:spPr>
        <p:txBody>
          <a:bodyPr wrap="square" rtlCol="0">
            <a:spAutoFit/>
          </a:bodyPr>
          <a:lstStyle/>
          <a:p>
            <a:r>
              <a:rPr lang="en-GB" sz="2400" dirty="0" smtClean="0">
                <a:solidFill>
                  <a:srgbClr val="1E4783"/>
                </a:solidFill>
                <a:latin typeface="+mj-lt"/>
              </a:rPr>
              <a:t>Cadre de résultats de la Coopération INTOSAI-Donateurs</a:t>
            </a:r>
            <a:endParaRPr lang="fr-FR" sz="2400" dirty="0">
              <a:solidFill>
                <a:srgbClr val="1E4783"/>
              </a:solidFill>
              <a:latin typeface="+mj-lt"/>
            </a:endParaRPr>
          </a:p>
        </p:txBody>
      </p:sp>
      <p:sp>
        <p:nvSpPr>
          <p:cNvPr id="6" name="Rectangle 5"/>
          <p:cNvSpPr/>
          <p:nvPr/>
        </p:nvSpPr>
        <p:spPr>
          <a:xfrm>
            <a:off x="75109" y="1124744"/>
            <a:ext cx="1760587"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dirty="0" smtClean="0"/>
              <a:t>EXTRANTS</a:t>
            </a:r>
            <a:endParaRPr lang="fr-FR" sz="2800" dirty="0"/>
          </a:p>
        </p:txBody>
      </p:sp>
      <p:sp>
        <p:nvSpPr>
          <p:cNvPr id="7" name="Rectangle 6"/>
          <p:cNvSpPr/>
          <p:nvPr/>
        </p:nvSpPr>
        <p:spPr>
          <a:xfrm>
            <a:off x="2096731" y="3288089"/>
            <a:ext cx="1760587"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dirty="0" smtClean="0"/>
              <a:t>RÉSULTATS ATTENDUS</a:t>
            </a:r>
            <a:endParaRPr lang="fr-FR" sz="2800" dirty="0"/>
          </a:p>
        </p:txBody>
      </p:sp>
      <p:sp>
        <p:nvSpPr>
          <p:cNvPr id="8" name="Rectangle 7"/>
          <p:cNvSpPr/>
          <p:nvPr/>
        </p:nvSpPr>
        <p:spPr>
          <a:xfrm>
            <a:off x="5755205" y="3284984"/>
            <a:ext cx="2304256"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dirty="0" smtClean="0"/>
              <a:t>OBJECTIFS DE LA COOPÉRATION</a:t>
            </a:r>
            <a:endParaRPr lang="fr-FR" sz="2400" dirty="0"/>
          </a:p>
        </p:txBody>
      </p:sp>
      <p:sp>
        <p:nvSpPr>
          <p:cNvPr id="9" name="Rectangle 8"/>
          <p:cNvSpPr/>
          <p:nvPr/>
        </p:nvSpPr>
        <p:spPr>
          <a:xfrm>
            <a:off x="7331443" y="1081798"/>
            <a:ext cx="1760587"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dirty="0" smtClean="0"/>
              <a:t>OBJECTIF GLOBAL</a:t>
            </a:r>
            <a:endParaRPr lang="fr-FR" sz="2800" dirty="0"/>
          </a:p>
        </p:txBody>
      </p:sp>
      <p:sp>
        <p:nvSpPr>
          <p:cNvPr id="10" name="Rectangle 9"/>
          <p:cNvSpPr/>
          <p:nvPr/>
        </p:nvSpPr>
        <p:spPr>
          <a:xfrm>
            <a:off x="3640387" y="1124744"/>
            <a:ext cx="2487885"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600" dirty="0" smtClean="0"/>
              <a:t>OBJECTIFS INTERMÉDIAIRES</a:t>
            </a:r>
            <a:endParaRPr lang="fr-FR" sz="2600" dirty="0"/>
          </a:p>
        </p:txBody>
      </p:sp>
      <p:sp>
        <p:nvSpPr>
          <p:cNvPr id="12" name="Rounded Rectangle 11"/>
          <p:cNvSpPr/>
          <p:nvPr/>
        </p:nvSpPr>
        <p:spPr>
          <a:xfrm>
            <a:off x="5855247" y="4224192"/>
            <a:ext cx="2104173" cy="1141349"/>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700" dirty="0" smtClean="0">
                <a:solidFill>
                  <a:schemeClr val="tx1"/>
                </a:solidFill>
              </a:rPr>
              <a:t>4 INDICATEURS – </a:t>
            </a:r>
            <a:endParaRPr lang="fr-FR" sz="1700" dirty="0">
              <a:solidFill>
                <a:schemeClr val="tx1"/>
              </a:solidFill>
            </a:endParaRPr>
          </a:p>
          <a:p>
            <a:pPr algn="ctr"/>
            <a:r>
              <a:rPr lang="en-GB" sz="1700" dirty="0" smtClean="0">
                <a:solidFill>
                  <a:schemeClr val="tx1"/>
                </a:solidFill>
              </a:rPr>
              <a:t>Rapports de l’ISC (performance externe)</a:t>
            </a:r>
            <a:endParaRPr lang="fr-FR" sz="1700" dirty="0">
              <a:solidFill>
                <a:schemeClr val="tx1"/>
              </a:solidFill>
            </a:endParaRPr>
          </a:p>
        </p:txBody>
      </p:sp>
      <p:sp>
        <p:nvSpPr>
          <p:cNvPr id="13" name="Rounded Rectangle 12"/>
          <p:cNvSpPr/>
          <p:nvPr/>
        </p:nvSpPr>
        <p:spPr>
          <a:xfrm>
            <a:off x="6823468" y="1988839"/>
            <a:ext cx="2324650" cy="1220299"/>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700" dirty="0" smtClean="0">
                <a:solidFill>
                  <a:schemeClr val="tx1"/>
                </a:solidFill>
              </a:rPr>
              <a:t>2 INDICATEURS DE SUIVI – </a:t>
            </a:r>
          </a:p>
          <a:p>
            <a:pPr algn="ctr"/>
            <a:r>
              <a:rPr lang="en-GB" sz="1700" dirty="0" smtClean="0">
                <a:solidFill>
                  <a:schemeClr val="tx1"/>
                </a:solidFill>
              </a:rPr>
              <a:t>Environnement mondial</a:t>
            </a:r>
            <a:endParaRPr lang="fr-FR" sz="1700" dirty="0">
              <a:solidFill>
                <a:schemeClr val="tx1"/>
              </a:solidFill>
            </a:endParaRPr>
          </a:p>
        </p:txBody>
      </p:sp>
      <p:sp>
        <p:nvSpPr>
          <p:cNvPr id="14" name="Rounded Rectangle 13"/>
          <p:cNvSpPr/>
          <p:nvPr/>
        </p:nvSpPr>
        <p:spPr>
          <a:xfrm>
            <a:off x="3563888" y="2005138"/>
            <a:ext cx="2650344" cy="120783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2 INDICATEURS – </a:t>
            </a:r>
          </a:p>
          <a:p>
            <a:pPr algn="ctr"/>
            <a:r>
              <a:rPr lang="en-GB" sz="1600" dirty="0" smtClean="0">
                <a:solidFill>
                  <a:schemeClr val="tx1"/>
                </a:solidFill>
              </a:rPr>
              <a:t>Nombre, étendue et efficacité des projets de renforcement des capacités</a:t>
            </a:r>
            <a:endParaRPr lang="fr-FR" sz="1600" dirty="0">
              <a:solidFill>
                <a:schemeClr val="tx1"/>
              </a:solidFill>
            </a:endParaRPr>
          </a:p>
        </p:txBody>
      </p:sp>
      <p:sp>
        <p:nvSpPr>
          <p:cNvPr id="15" name="Rounded Rectangle 14"/>
          <p:cNvSpPr/>
          <p:nvPr/>
        </p:nvSpPr>
        <p:spPr>
          <a:xfrm>
            <a:off x="1932909" y="4224193"/>
            <a:ext cx="2088232" cy="1114783"/>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chemeClr val="tx1"/>
                </a:solidFill>
              </a:rPr>
              <a:t>5 INDICATEURS – Résultats attendus des efforts déployés par la Coopération</a:t>
            </a:r>
            <a:endParaRPr lang="fr-FR" sz="1600" dirty="0">
              <a:solidFill>
                <a:schemeClr val="tx1"/>
              </a:solidFill>
            </a:endParaRPr>
          </a:p>
        </p:txBody>
      </p:sp>
      <p:sp>
        <p:nvSpPr>
          <p:cNvPr id="16" name="Rounded Rectangle 15"/>
          <p:cNvSpPr/>
          <p:nvPr/>
        </p:nvSpPr>
        <p:spPr>
          <a:xfrm>
            <a:off x="20577" y="1988840"/>
            <a:ext cx="1912332" cy="120783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chemeClr val="tx1"/>
                </a:solidFill>
              </a:rPr>
              <a:t>7 INDICATEURS – </a:t>
            </a:r>
          </a:p>
          <a:p>
            <a:pPr algn="ctr"/>
            <a:r>
              <a:rPr lang="en-GB" sz="1600" dirty="0" smtClean="0">
                <a:solidFill>
                  <a:schemeClr val="tx1"/>
                </a:solidFill>
              </a:rPr>
              <a:t>Extrants sous le contrôle direct de la Coopération</a:t>
            </a:r>
            <a:endParaRPr lang="fr-FR" sz="1600" dirty="0">
              <a:solidFill>
                <a:schemeClr val="tx1"/>
              </a:solidFill>
            </a:endParaRPr>
          </a:p>
        </p:txBody>
      </p:sp>
      <p:sp>
        <p:nvSpPr>
          <p:cNvPr id="19" name="Right Arrow 18"/>
          <p:cNvSpPr/>
          <p:nvPr/>
        </p:nvSpPr>
        <p:spPr>
          <a:xfrm>
            <a:off x="114723" y="5045343"/>
            <a:ext cx="8921773" cy="1768033"/>
          </a:xfrm>
          <a:prstGeom prst="rightArrow">
            <a:avLst/>
          </a:prstGeom>
          <a:gradFill flip="none" rotWithShape="1">
            <a:gsLst>
              <a:gs pos="80000">
                <a:srgbClr val="92D050"/>
              </a:gs>
              <a:gs pos="60000">
                <a:srgbClr val="FFFF00"/>
              </a:gs>
              <a:gs pos="40000">
                <a:srgbClr val="FFC000"/>
              </a:gs>
              <a:gs pos="20000">
                <a:srgbClr val="FF0000"/>
              </a:gs>
            </a:gsLst>
            <a:lin ang="108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0" name="Rounded Rectangle 19"/>
          <p:cNvSpPr/>
          <p:nvPr/>
        </p:nvSpPr>
        <p:spPr>
          <a:xfrm>
            <a:off x="514347" y="5517232"/>
            <a:ext cx="1681389"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Résultats IMPUTABLES à la Coopération</a:t>
            </a:r>
            <a:endParaRPr lang="fr-FR" dirty="0">
              <a:solidFill>
                <a:schemeClr val="tx1"/>
              </a:solidFill>
            </a:endParaRPr>
          </a:p>
        </p:txBody>
      </p:sp>
      <p:sp>
        <p:nvSpPr>
          <p:cNvPr id="21" name="Rounded Rectangle 20"/>
          <p:cNvSpPr/>
          <p:nvPr/>
        </p:nvSpPr>
        <p:spPr>
          <a:xfrm>
            <a:off x="3419872" y="5513395"/>
            <a:ext cx="1681389"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La Coopération influence les</a:t>
            </a:r>
            <a:r>
              <a:rPr dirty="0" smtClean="0"/>
              <a:t> </a:t>
            </a:r>
            <a:r>
              <a:rPr lang="nb-NO" dirty="0" smtClean="0">
                <a:solidFill>
                  <a:schemeClr val="tx1"/>
                </a:solidFill>
              </a:rPr>
              <a:t>résultats</a:t>
            </a:r>
            <a:endParaRPr lang="fr-FR" dirty="0">
              <a:solidFill>
                <a:schemeClr val="tx1"/>
              </a:solidFill>
            </a:endParaRPr>
          </a:p>
        </p:txBody>
      </p:sp>
      <p:sp>
        <p:nvSpPr>
          <p:cNvPr id="22" name="Rounded Rectangle 21"/>
          <p:cNvSpPr/>
          <p:nvPr/>
        </p:nvSpPr>
        <p:spPr>
          <a:xfrm>
            <a:off x="5292080" y="5513395"/>
            <a:ext cx="1898247"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smtClean="0">
                <a:solidFill>
                  <a:schemeClr val="tx1"/>
                </a:solidFill>
              </a:rPr>
              <a:t>Résultats imputables aux ISC et à TOUTES les formes d'appui</a:t>
            </a:r>
            <a:endParaRPr lang="fr-FR" sz="1500" dirty="0">
              <a:solidFill>
                <a:schemeClr val="tx1"/>
              </a:solidFill>
            </a:endParaRPr>
          </a:p>
        </p:txBody>
      </p:sp>
      <p:sp>
        <p:nvSpPr>
          <p:cNvPr id="23" name="Rounded Rectangle 22"/>
          <p:cNvSpPr/>
          <p:nvPr/>
        </p:nvSpPr>
        <p:spPr>
          <a:xfrm>
            <a:off x="7092280" y="5585403"/>
            <a:ext cx="1898247"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smtClean="0">
                <a:solidFill>
                  <a:schemeClr val="tx1"/>
                </a:solidFill>
              </a:rPr>
              <a:t>Résultats</a:t>
            </a:r>
            <a:r>
              <a:rPr sz="1500" dirty="0" smtClean="0"/>
              <a:t> </a:t>
            </a:r>
            <a:r>
              <a:rPr lang="nb-NO" sz="1500" dirty="0" smtClean="0">
                <a:solidFill>
                  <a:schemeClr val="tx1"/>
                </a:solidFill>
              </a:rPr>
              <a:t>échappant au</a:t>
            </a:r>
            <a:r>
              <a:rPr sz="1500" dirty="0" smtClean="0"/>
              <a:t> </a:t>
            </a:r>
            <a:r>
              <a:rPr lang="nb-NO" sz="1500" dirty="0" smtClean="0">
                <a:solidFill>
                  <a:schemeClr val="tx1"/>
                </a:solidFill>
              </a:rPr>
              <a:t>contrôle</a:t>
            </a:r>
            <a:r>
              <a:rPr sz="1500" dirty="0" smtClean="0"/>
              <a:t> </a:t>
            </a:r>
            <a:r>
              <a:rPr lang="nb-NO" sz="1500" dirty="0" smtClean="0">
                <a:solidFill>
                  <a:schemeClr val="tx1"/>
                </a:solidFill>
              </a:rPr>
              <a:t>direct de l'ISC</a:t>
            </a:r>
            <a:endParaRPr lang="fr-FR" sz="1500" dirty="0">
              <a:solidFill>
                <a:schemeClr val="tx1"/>
              </a:solidFill>
            </a:endParaRPr>
          </a:p>
        </p:txBody>
      </p:sp>
    </p:spTree>
    <p:extLst>
      <p:ext uri="{BB962C8B-B14F-4D97-AF65-F5344CB8AC3E}">
        <p14:creationId xmlns:p14="http://schemas.microsoft.com/office/powerpoint/2010/main" val="127137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par>
                          <p:cTn id="23" fill="hold">
                            <p:stCondLst>
                              <p:cond delay="0"/>
                            </p:stCondLst>
                            <p:childTnLst>
                              <p:par>
                                <p:cTn id="24" presetID="10" presetClass="exit" presetSubtype="0" fill="hold" nodeType="after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grpId="1" nodeType="clickEffect">
                                  <p:stCondLst>
                                    <p:cond delay="0"/>
                                  </p:stCondLst>
                                  <p:childTnLst>
                                    <p:animEffect transition="out" filter="fade">
                                      <p:cBhvr>
                                        <p:cTn id="50" dur="500"/>
                                        <p:tgtEl>
                                          <p:spTgt spid="16"/>
                                        </p:tgtEl>
                                      </p:cBhvr>
                                    </p:animEffect>
                                    <p:set>
                                      <p:cBhvr>
                                        <p:cTn id="51" dur="1" fill="hold">
                                          <p:stCondLst>
                                            <p:cond delay="499"/>
                                          </p:stCondLst>
                                        </p:cTn>
                                        <p:tgtEl>
                                          <p:spTgt spid="16"/>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15"/>
                                        </p:tgtEl>
                                      </p:cBhvr>
                                    </p:animEffect>
                                    <p:set>
                                      <p:cBhvr>
                                        <p:cTn id="54" dur="1" fill="hold">
                                          <p:stCondLst>
                                            <p:cond delay="499"/>
                                          </p:stCondLst>
                                        </p:cTn>
                                        <p:tgtEl>
                                          <p:spTgt spid="15"/>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4"/>
                                        </p:tgtEl>
                                      </p:cBhvr>
                                    </p:animEffect>
                                    <p:set>
                                      <p:cBhvr>
                                        <p:cTn id="57" dur="1" fill="hold">
                                          <p:stCondLst>
                                            <p:cond delay="499"/>
                                          </p:stCondLst>
                                        </p:cTn>
                                        <p:tgtEl>
                                          <p:spTgt spid="14"/>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13"/>
                                        </p:tgtEl>
                                      </p:cBhvr>
                                    </p:animEffect>
                                    <p:set>
                                      <p:cBhvr>
                                        <p:cTn id="63" dur="1" fill="hold">
                                          <p:stCondLst>
                                            <p:cond delay="499"/>
                                          </p:stCondLst>
                                        </p:cTn>
                                        <p:tgtEl>
                                          <p:spTgt spid="13"/>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9" grpId="0" animBg="1"/>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sz="3200" dirty="0" smtClean="0">
                <a:solidFill>
                  <a:schemeClr val="tx2"/>
                </a:solidFill>
              </a:rPr>
              <a:t>6. Coopération INTOSAI-Donateurs</a:t>
            </a:r>
            <a:r>
              <a:rPr dirty="0"/>
              <a:t/>
            </a:r>
            <a:br>
              <a:rPr dirty="0"/>
            </a:br>
            <a:r>
              <a:rPr lang="en-US" sz="2800" dirty="0" smtClean="0">
                <a:solidFill>
                  <a:schemeClr val="tx2"/>
                </a:solidFill>
              </a:rPr>
              <a:t>Contacts</a:t>
            </a:r>
            <a:endParaRPr lang="fr-FR" sz="2800" dirty="0" smtClean="0">
              <a:solidFill>
                <a:schemeClr val="tx2"/>
              </a:solidFill>
            </a:endParaRPr>
          </a:p>
        </p:txBody>
      </p:sp>
      <p:sp>
        <p:nvSpPr>
          <p:cNvPr id="30723" name="Content Placeholder 2"/>
          <p:cNvSpPr>
            <a:spLocks noGrp="1"/>
          </p:cNvSpPr>
          <p:nvPr>
            <p:ph idx="1"/>
          </p:nvPr>
        </p:nvSpPr>
        <p:spPr>
          <a:xfrm>
            <a:off x="251520" y="1496135"/>
            <a:ext cx="8435280" cy="4525963"/>
          </a:xfrm>
        </p:spPr>
        <p:txBody>
          <a:bodyPr/>
          <a:lstStyle/>
          <a:p>
            <a:pPr marL="0" indent="0">
              <a:spcBef>
                <a:spcPts val="0"/>
              </a:spcBef>
              <a:buNone/>
            </a:pPr>
            <a:r>
              <a:rPr lang="en-US" sz="2400" dirty="0" smtClean="0"/>
              <a:t>	</a:t>
            </a:r>
            <a:r>
              <a:rPr lang="nb-NO" sz="2400" dirty="0" smtClean="0"/>
              <a:t>Secrétariat de la Coopération INTOSAI-Donateurs </a:t>
            </a:r>
          </a:p>
          <a:p>
            <a:pPr marL="0" indent="0">
              <a:spcBef>
                <a:spcPts val="0"/>
              </a:spcBef>
              <a:buNone/>
            </a:pPr>
            <a:r>
              <a:rPr lang="nb-NO" sz="2400" dirty="0"/>
              <a:t>	</a:t>
            </a:r>
            <a:r>
              <a:rPr lang="nb-NO" sz="2400" dirty="0" smtClean="0"/>
              <a:t>E-mail : </a:t>
            </a:r>
            <a:r>
              <a:rPr lang="en-US" sz="2400" dirty="0" smtClean="0"/>
              <a:t>	</a:t>
            </a:r>
            <a:r>
              <a:rPr lang="nb-NO" sz="2400" u="sng" dirty="0" smtClean="0">
                <a:hlinkClick r:id="rId3"/>
              </a:rPr>
              <a:t>intosai.donor.secretariat@idi.no</a:t>
            </a:r>
            <a:r>
              <a:rPr lang="nb-NO" sz="2400" dirty="0"/>
              <a:t>       </a:t>
            </a:r>
            <a:endParaRPr lang="fr-FR" sz="2400" dirty="0"/>
          </a:p>
          <a:p>
            <a:pPr marL="0" indent="0">
              <a:spcBef>
                <a:spcPts val="0"/>
              </a:spcBef>
              <a:buNone/>
            </a:pPr>
            <a:r>
              <a:rPr lang="en-US" dirty="0" smtClean="0"/>
              <a:t>	</a:t>
            </a:r>
          </a:p>
          <a:p>
            <a:pPr marL="0" indent="0">
              <a:spcBef>
                <a:spcPts val="0"/>
              </a:spcBef>
              <a:buNone/>
            </a:pPr>
            <a:r>
              <a:rPr lang="en-US" sz="2400" dirty="0"/>
              <a:t>	</a:t>
            </a:r>
            <a:r>
              <a:rPr lang="en-US" sz="2400" dirty="0" smtClean="0"/>
              <a:t>Initiative de développement de l’INTOSAI  </a:t>
            </a:r>
            <a:endParaRPr lang="fr-FR" sz="2400" dirty="0" smtClean="0"/>
          </a:p>
          <a:p>
            <a:pPr marL="0" indent="0">
              <a:spcBef>
                <a:spcPts val="0"/>
              </a:spcBef>
              <a:buNone/>
            </a:pPr>
            <a:r>
              <a:rPr lang="en-US" sz="2400" dirty="0" smtClean="0"/>
              <a:t>	</a:t>
            </a:r>
            <a:r>
              <a:rPr lang="nb-NO" sz="2400" dirty="0" smtClean="0"/>
              <a:t>Stenersgata 2  </a:t>
            </a:r>
            <a:endParaRPr lang="fr-FR" sz="2400" dirty="0" smtClean="0"/>
          </a:p>
          <a:p>
            <a:pPr marL="0" indent="0">
              <a:spcBef>
                <a:spcPts val="0"/>
              </a:spcBef>
              <a:buNone/>
            </a:pPr>
            <a:r>
              <a:rPr lang="en-US" sz="2400" dirty="0" smtClean="0"/>
              <a:t>	</a:t>
            </a:r>
            <a:r>
              <a:rPr lang="nb-NO" sz="2400" dirty="0" smtClean="0"/>
              <a:t>N-0184 Oslo  </a:t>
            </a:r>
            <a:endParaRPr lang="fr-FR" sz="2400" dirty="0"/>
          </a:p>
          <a:p>
            <a:pPr marL="0" indent="0">
              <a:spcBef>
                <a:spcPts val="0"/>
              </a:spcBef>
              <a:buNone/>
            </a:pPr>
            <a:r>
              <a:rPr lang="en-US" sz="2400" dirty="0" smtClean="0"/>
              <a:t>	</a:t>
            </a:r>
            <a:r>
              <a:rPr lang="nb-NO" sz="2400" dirty="0" smtClean="0"/>
              <a:t>Norvège</a:t>
            </a:r>
            <a:endParaRPr lang="fr-FR" sz="2400" dirty="0"/>
          </a:p>
          <a:p>
            <a:pPr marL="457200" lvl="1" indent="0" eaLnBrk="1" hangingPunct="1">
              <a:lnSpc>
                <a:spcPct val="90000"/>
              </a:lnSpc>
              <a:spcBef>
                <a:spcPts val="0"/>
              </a:spcBef>
              <a:buNone/>
            </a:pPr>
            <a:r>
              <a:rPr lang="en-US" dirty="0" smtClean="0"/>
              <a:t>	</a:t>
            </a:r>
            <a:r>
              <a:rPr lang="en-US" sz="2200" dirty="0" smtClean="0"/>
              <a:t>Web : </a:t>
            </a:r>
            <a:r>
              <a:rPr lang="en-US" sz="2200" u="sng" dirty="0">
                <a:hlinkClick r:id="rId4"/>
              </a:rPr>
              <a:t>http://www.idi.no/en/intosai-donor-cooperation</a:t>
            </a:r>
            <a:endParaRPr lang="fr-FR" sz="2200" u="sng" dirty="0" smtClean="0"/>
          </a:p>
          <a:p>
            <a:pPr marL="457200" lvl="1" indent="0" eaLnBrk="1" hangingPunct="1">
              <a:lnSpc>
                <a:spcPct val="90000"/>
              </a:lnSpc>
              <a:spcBef>
                <a:spcPts val="0"/>
              </a:spcBef>
              <a:buNone/>
            </a:pPr>
            <a:r>
              <a:rPr lang="en-US" dirty="0" smtClean="0"/>
              <a:t>	</a:t>
            </a:r>
            <a:r>
              <a:rPr lang="en-US" sz="2200" dirty="0" smtClean="0"/>
              <a:t>E-mail : </a:t>
            </a:r>
            <a:r>
              <a:rPr lang="en-US" sz="2200" u="sng" dirty="0">
                <a:hlinkClick r:id="rId5"/>
              </a:rPr>
              <a:t>idi@idi.no</a:t>
            </a:r>
            <a:r>
              <a:rPr lang="en-US" sz="2200" dirty="0"/>
              <a:t>   </a:t>
            </a:r>
            <a:endParaRPr lang="fr-FR" sz="2200" dirty="0" smtClean="0"/>
          </a:p>
          <a:p>
            <a:pPr eaLnBrk="1" hangingPunct="1">
              <a:lnSpc>
                <a:spcPct val="90000"/>
              </a:lnSpc>
              <a:buFont typeface="Arial" charset="0"/>
              <a:buNone/>
            </a:pPr>
            <a:r>
              <a:rPr lang="en-US" sz="2200" dirty="0" smtClean="0"/>
              <a:t>		</a:t>
            </a:r>
          </a:p>
          <a:p>
            <a:pPr eaLnBrk="1" hangingPunct="1">
              <a:lnSpc>
                <a:spcPct val="90000"/>
              </a:lnSpc>
              <a:buFont typeface="Arial" charset="0"/>
              <a:buNone/>
            </a:pPr>
            <a:r>
              <a:rPr lang="en-US" sz="2200" dirty="0"/>
              <a:t>	</a:t>
            </a:r>
            <a:r>
              <a:rPr lang="en-US" sz="2200" dirty="0" smtClean="0"/>
              <a:t>	</a:t>
            </a:r>
            <a:r>
              <a:rPr lang="en-GB" sz="2200" dirty="0" smtClean="0"/>
              <a:t>Base de données relative aux projets de renforcement des 	capacités des ISC : </a:t>
            </a:r>
            <a:r>
              <a:rPr lang="en-GB" sz="2200" dirty="0" smtClean="0">
                <a:hlinkClick r:id="rId6"/>
              </a:rPr>
              <a:t>www.SAIdevelopment.org</a:t>
            </a:r>
            <a:r>
              <a:rPr dirty="0" smtClean="0"/>
              <a:t> </a:t>
            </a:r>
            <a:endParaRPr lang="fr-FR" sz="2200" dirty="0" smtClean="0"/>
          </a:p>
          <a:p>
            <a:pPr eaLnBrk="1" hangingPunct="1"/>
            <a:endParaRPr lang="fr-FR" sz="2200" dirty="0" smtClean="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pPr>
              <a:defRPr/>
            </a:pPr>
            <a:fld id="{05C86367-B0A8-4BE7-8739-26A1A410225F}" type="slidenum">
              <a:rPr lang="en-US"/>
              <a:pPr>
                <a:defRPr/>
              </a:pPr>
              <a:t>17</a:t>
            </a:fld>
            <a:endParaRPr lang="fr-FR" dirty="0"/>
          </a:p>
        </p:txBody>
      </p:sp>
      <p:sp>
        <p:nvSpPr>
          <p:cNvPr id="6" name="Rectangle 5"/>
          <p:cNvSpPr/>
          <p:nvPr/>
        </p:nvSpPr>
        <p:spPr>
          <a:xfrm>
            <a:off x="0" y="6308725"/>
            <a:ext cx="8027988" cy="576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400" dirty="0" smtClean="0">
                <a:latin typeface="Arial" pitchFamily="34" charset="0"/>
              </a:rPr>
              <a:t>Travaillons </a:t>
            </a:r>
            <a:r>
              <a:rPr lang="en-US" sz="1400" dirty="0">
                <a:latin typeface="Arial" pitchFamily="34" charset="0"/>
              </a:rPr>
              <a:t>ensemble au renforcement des ISC dans les pays en développement</a:t>
            </a:r>
          </a:p>
        </p:txBody>
      </p:sp>
    </p:spTree>
    <p:extLst>
      <p:ext uri="{BB962C8B-B14F-4D97-AF65-F5344CB8AC3E}">
        <p14:creationId xmlns:p14="http://schemas.microsoft.com/office/powerpoint/2010/main" val="178406731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384.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385.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386.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391.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392.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393.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9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97.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98.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399.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3.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4.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405.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407.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411.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412.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413.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18.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419.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422.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423.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424.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425.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426.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427.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428.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429.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430.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431.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432.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433.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434.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436.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437.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438.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439.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440.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441.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442.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443.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445.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446.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447.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448.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449.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450.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453.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54.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55.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56.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57.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58.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59.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60.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61.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62.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63.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464.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465.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466.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469.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470.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471.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472.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473.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474.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475.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476.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478.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480.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484.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485.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486.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490.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491.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92.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495.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496.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497.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498.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499.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502.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503.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504.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505.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506.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507.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508.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509.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510.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511.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512.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513.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514.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515.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516.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517.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518.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519.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521.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522.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523.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524.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525.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526.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527.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528.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529.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530.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531.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532.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533.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534.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535.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536.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537.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538.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539.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541.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542.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543.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544.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545.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546.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547.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548.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549.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550.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551.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552.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553.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554.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555.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556.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557.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558.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559.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560.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561.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562.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563.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564.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565.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566.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567.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568.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569.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570.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571.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572.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573.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574.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575.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576.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577.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579.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580.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581.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582.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583.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584.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585.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586.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587.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588.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590.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591.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592.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593.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594.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595.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596.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598.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599.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600.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601.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602.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604.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605.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606.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607.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608.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609.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610.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611.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612.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613.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614.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615.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616.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617.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618.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619.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620.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621.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622.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623.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624.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625.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626.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627.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628.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629.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630.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631.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632.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633.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634.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635.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636.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637.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638.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639.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640.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641.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642.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643.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644.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645.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646.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647.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648.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649.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650.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653.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654.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655.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656.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657.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658.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660.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661.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662.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663.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664.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665.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666.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669.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670.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671.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672.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673.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674.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675.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676.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677.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678.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679.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680.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681.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682.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685.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686.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687.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688.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689.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690.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691.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692.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693.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694.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695.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696.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697.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698.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699.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700.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701.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702.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703.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704.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705.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706.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707.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708.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709.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710.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711.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712.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713.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714.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715.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716.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717.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718.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719.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720.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721.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722.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723.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724.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725.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726.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727.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728.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729.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730.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731.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732.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733.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734.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735.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736.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737.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738.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739.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740.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741.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742.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743.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744.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745.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746.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747.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748.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749.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750.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751.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752.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753.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754.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755.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756.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757.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758.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759.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760.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761.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762.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763.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764.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765.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766.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767.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768.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769.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770.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771.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772.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773.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774.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775.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776.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777.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778.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779.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780.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781.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782.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783.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784.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785.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786.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787.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788.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789.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790.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791.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792.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793.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794.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795.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796.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797.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798.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799.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800.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801.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802.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803.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804.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805.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806.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807.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808.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809.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810.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811.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812.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3.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4.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5.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6.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7.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8.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819.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820.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821.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822.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823.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824.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825.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826.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827.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828.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3191</Words>
  <Application>Microsoft Office PowerPoint</Application>
  <PresentationFormat>On-screen Show (4:3)</PresentationFormat>
  <Paragraphs>525</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Arial Narrow</vt:lpstr>
      <vt:lpstr>Calibri</vt:lpstr>
      <vt:lpstr>Courier New</vt:lpstr>
      <vt:lpstr>PMingLiU</vt:lpstr>
      <vt:lpstr>Tahoma</vt:lpstr>
      <vt:lpstr>Wingdings</vt:lpstr>
      <vt:lpstr>Office Theme</vt:lpstr>
      <vt:lpstr> Le Secrétariat INTOSAI-Donateurs  Présentation</vt:lpstr>
      <vt:lpstr>Plan de la présentation</vt:lpstr>
      <vt:lpstr>1. L'importance des ISC</vt:lpstr>
      <vt:lpstr> Le Secrétariat INTOSAI-Donateurs : Présentation</vt:lpstr>
      <vt:lpstr>La proposition de valeur de la CID</vt:lpstr>
      <vt:lpstr> 2. Structure de gouvernance de la Coopération</vt:lpstr>
      <vt:lpstr>3. Résultats 2010-16</vt:lpstr>
      <vt:lpstr>Résultats 2010-16</vt:lpstr>
      <vt:lpstr>CMP ISC : Objectif et utilisation pratique </vt:lpstr>
      <vt:lpstr>PowerPoint Presentation</vt:lpstr>
      <vt:lpstr>4. Évaluation indépendante</vt:lpstr>
      <vt:lpstr>Appel mondial à projets </vt:lpstr>
      <vt:lpstr>4. Orientation stratégique 2016-2018</vt:lpstr>
      <vt:lpstr>PowerPoint Presentation</vt:lpstr>
      <vt:lpstr>Stratégie de communication</vt:lpstr>
      <vt:lpstr>PowerPoint Presentation</vt:lpstr>
      <vt:lpstr>6. Coopération INTOSAI-Donateurs Contacts</vt:lpstr>
    </vt:vector>
  </TitlesOfParts>
  <Company>TeleComputing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INTOSAI-Donor Cooperation</dc:title>
  <dc:creator>500000tba-adm</dc:creator>
  <cp:lastModifiedBy>Marcela Hommefoss</cp:lastModifiedBy>
  <cp:revision>746</cp:revision>
  <cp:lastPrinted>2017-04-28T16:22:33Z</cp:lastPrinted>
  <dcterms:created xsi:type="dcterms:W3CDTF">2012-04-19T15:16:39Z</dcterms:created>
  <dcterms:modified xsi:type="dcterms:W3CDTF">2017-05-11T14:51:33Z</dcterms:modified>
</cp:coreProperties>
</file>