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9"/>
  </p:notesMasterIdLst>
  <p:handoutMasterIdLst>
    <p:handoutMasterId r:id="rId20"/>
  </p:handoutMasterIdLst>
  <p:sldIdLst>
    <p:sldId id="256" r:id="rId2"/>
    <p:sldId id="269" r:id="rId3"/>
    <p:sldId id="349" r:id="rId4"/>
    <p:sldId id="332" r:id="rId5"/>
    <p:sldId id="346" r:id="rId6"/>
    <p:sldId id="333" r:id="rId7"/>
    <p:sldId id="352" r:id="rId8"/>
    <p:sldId id="353" r:id="rId9"/>
    <p:sldId id="355" r:id="rId10"/>
    <p:sldId id="351" r:id="rId11"/>
    <p:sldId id="357" r:id="rId12"/>
    <p:sldId id="361" r:id="rId13"/>
    <p:sldId id="358" r:id="rId14"/>
    <p:sldId id="342" r:id="rId15"/>
    <p:sldId id="344" r:id="rId16"/>
    <p:sldId id="345" r:id="rId17"/>
    <p:sldId id="341" r:id="rId18"/>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1E4778"/>
    <a:srgbClr val="000064"/>
    <a:srgbClr val="000069"/>
    <a:srgbClr val="000070"/>
    <a:srgbClr val="180084"/>
    <a:srgbClr val="19068C"/>
    <a:srgbClr val="211D79"/>
    <a:srgbClr val="332D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25" autoAdjust="0"/>
    <p:restoredTop sz="50559" autoAdjust="0"/>
  </p:normalViewPr>
  <p:slideViewPr>
    <p:cSldViewPr>
      <p:cViewPr varScale="1">
        <p:scale>
          <a:sx n="66" d="100"/>
          <a:sy n="66" d="100"/>
        </p:scale>
        <p:origin x="3300" y="60"/>
      </p:cViewPr>
      <p:guideLst>
        <p:guide orient="horz" pos="2160"/>
        <p:guide pos="2880"/>
      </p:guideLst>
    </p:cSldViewPr>
  </p:slideViewPr>
  <p:outlineViewPr>
    <p:cViewPr>
      <p:scale>
        <a:sx n="33" d="100"/>
        <a:sy n="33" d="100"/>
      </p:scale>
      <p:origin x="240" y="2583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FD13B6-2991-4D60-BD75-3A9DD5F02D47}" type="doc">
      <dgm:prSet loTypeId="urn:microsoft.com/office/officeart/2009/3/layout/OpposingIdeas" loCatId="relationship" qsTypeId="urn:microsoft.com/office/officeart/2005/8/quickstyle/simple3" qsCatId="simple" csTypeId="urn:microsoft.com/office/officeart/2005/8/colors/accent1_2" csCatId="accent1" phldr="1"/>
      <dgm:spPr/>
      <dgm:t>
        <a:bodyPr/>
        <a:lstStyle/>
        <a:p>
          <a:endParaRPr lang="en-US"/>
        </a:p>
      </dgm:t>
    </dgm:pt>
    <dgm:pt modelId="{AF442E41-47D7-4D28-9DFA-1CEF75D49A32}">
      <dgm:prSet phldrT="[Text]"/>
      <dgm:spPr/>
      <dgm:t>
        <a:bodyPr/>
        <a:lstStyle/>
        <a:p>
          <a:r>
            <a:t>Importancia de las EFS</a:t>
          </a:r>
          <a:endParaRPr lang="es-ES" dirty="0"/>
        </a:p>
      </dgm:t>
    </dgm:pt>
    <dgm:pt modelId="{343872D8-286F-4C6F-829E-E477500BF3B3}" type="parTrans" cxnId="{BA0E6551-45D4-4609-96C7-63488B6049F8}">
      <dgm:prSet/>
      <dgm:spPr/>
      <dgm:t>
        <a:bodyPr/>
        <a:lstStyle/>
        <a:p>
          <a:endParaRPr lang="en-US"/>
        </a:p>
      </dgm:t>
    </dgm:pt>
    <dgm:pt modelId="{0CA30A94-007A-4CB6-BA41-29FE5CB71252}" type="sibTrans" cxnId="{BA0E6551-45D4-4609-96C7-63488B6049F8}">
      <dgm:prSet/>
      <dgm:spPr/>
      <dgm:t>
        <a:bodyPr/>
        <a:lstStyle/>
        <a:p>
          <a:endParaRPr lang="en-US"/>
        </a:p>
      </dgm:t>
    </dgm:pt>
    <dgm:pt modelId="{66941B8B-A7CD-4604-A86A-1ADBBD7DB00D}">
      <dgm:prSet phldrT="[Text]" custT="1"/>
      <dgm:spPr/>
      <dgm:t>
        <a:bodyPr/>
        <a:lstStyle/>
        <a:p>
          <a:pPr algn="l"/>
          <a:r>
            <a:rPr lang="en-US" sz="2200" dirty="0" smtClean="0"/>
            <a:t>- </a:t>
          </a:r>
          <a:r>
            <a:rPr lang="en-US" sz="2000" dirty="0" smtClean="0"/>
            <a:t>Supervisión externa de la implementación presupuestaria</a:t>
          </a:r>
        </a:p>
        <a:p>
          <a:pPr algn="l"/>
          <a:r>
            <a:rPr lang="nb-NO" sz="2000" dirty="0" smtClean="0"/>
            <a:t>- Rendición de cuentas y transparencia</a:t>
          </a:r>
          <a:endParaRPr lang="es-ES" sz="2000" dirty="0" smtClean="0"/>
        </a:p>
        <a:p>
          <a:pPr algn="l"/>
          <a:r>
            <a:rPr lang="en-US" sz="2000" dirty="0" smtClean="0"/>
            <a:t>- Relaciones Sociedad-Estado</a:t>
          </a:r>
        </a:p>
        <a:p>
          <a:pPr algn="l"/>
          <a:r>
            <a:rPr lang="en-US" sz="2000" dirty="0" smtClean="0"/>
            <a:t>- Riesgo de la eficacia del desarrollo y </a:t>
          </a:r>
          <a:r>
            <a:rPr lang="en-US" sz="2000" dirty="0" err="1" smtClean="0"/>
            <a:t>fiduciario</a:t>
          </a:r>
          <a:r>
            <a:rPr lang="en-US" sz="2000" dirty="0" smtClean="0"/>
            <a:t> </a:t>
          </a:r>
          <a:r>
            <a:rPr lang="en-US" sz="2000" dirty="0" err="1" smtClean="0"/>
            <a:t>para</a:t>
          </a:r>
          <a:r>
            <a:rPr lang="en-US" sz="2000" dirty="0" smtClean="0"/>
            <a:t> los donantes</a:t>
          </a:r>
        </a:p>
        <a:p>
          <a:pPr algn="l"/>
          <a:r>
            <a:rPr lang="en-US" sz="2000" dirty="0" smtClean="0"/>
            <a:t>- Resolución de la 69</a:t>
          </a:r>
          <a:r>
            <a:rPr lang="en-US" sz="2000" baseline="30000" dirty="0" smtClean="0"/>
            <a:t>a</a:t>
          </a:r>
          <a:r>
            <a:rPr lang="en-US" sz="2000" dirty="0" smtClean="0"/>
            <a:t> Asamblea General de la ONU </a:t>
          </a:r>
          <a:endParaRPr lang="es-ES" sz="2000" dirty="0"/>
        </a:p>
      </dgm:t>
    </dgm:pt>
    <dgm:pt modelId="{D4F528BE-7D58-490E-9B79-F649A5DB83F9}" type="parTrans" cxnId="{D5B63B6F-7191-4860-BC5B-44D894DF7F23}">
      <dgm:prSet/>
      <dgm:spPr/>
      <dgm:t>
        <a:bodyPr/>
        <a:lstStyle/>
        <a:p>
          <a:endParaRPr lang="en-US"/>
        </a:p>
      </dgm:t>
    </dgm:pt>
    <dgm:pt modelId="{270F134A-4CAA-48B9-BAA6-652F39C1F514}" type="sibTrans" cxnId="{D5B63B6F-7191-4860-BC5B-44D894DF7F23}">
      <dgm:prSet/>
      <dgm:spPr/>
      <dgm:t>
        <a:bodyPr/>
        <a:lstStyle/>
        <a:p>
          <a:endParaRPr lang="en-US"/>
        </a:p>
      </dgm:t>
    </dgm:pt>
    <dgm:pt modelId="{8F60AFEB-7020-4FA4-B420-CBCB9005489E}">
      <dgm:prSet phldrT="[Text]"/>
      <dgm:spPr/>
      <dgm:t>
        <a:bodyPr/>
        <a:lstStyle/>
        <a:p>
          <a:r>
            <a:t>Desafíos para las EFS</a:t>
          </a:r>
          <a:endParaRPr lang="es-ES" dirty="0"/>
        </a:p>
      </dgm:t>
    </dgm:pt>
    <dgm:pt modelId="{08021694-37C5-4884-B5EE-E9DFAD001D06}" type="parTrans" cxnId="{756A1412-DAF3-4DDC-B69B-11B98EABB402}">
      <dgm:prSet/>
      <dgm:spPr/>
      <dgm:t>
        <a:bodyPr/>
        <a:lstStyle/>
        <a:p>
          <a:endParaRPr lang="en-US"/>
        </a:p>
      </dgm:t>
    </dgm:pt>
    <dgm:pt modelId="{E623AB47-BAA0-48AA-A0F1-0450834FD2BA}" type="sibTrans" cxnId="{756A1412-DAF3-4DDC-B69B-11B98EABB402}">
      <dgm:prSet/>
      <dgm:spPr/>
      <dgm:t>
        <a:bodyPr/>
        <a:lstStyle/>
        <a:p>
          <a:endParaRPr lang="en-US"/>
        </a:p>
      </dgm:t>
    </dgm:pt>
    <dgm:pt modelId="{24790863-19EF-4658-9F0B-D3E8E51B0B64}">
      <dgm:prSet phldrT="[Text]" custT="1"/>
      <dgm:spPr/>
      <dgm:t>
        <a:bodyPr/>
        <a:lstStyle/>
        <a:p>
          <a:r>
            <a:rPr lang="en-US" sz="2200" dirty="0" smtClean="0"/>
            <a:t>- </a:t>
          </a:r>
          <a:r>
            <a:rPr lang="en-US" sz="2000" dirty="0" smtClean="0"/>
            <a:t>Los diagnósticos reflejan sistemáticamente la necesidad de reforzar las EFS </a:t>
          </a:r>
          <a:endParaRPr lang="es-ES" sz="2000" dirty="0"/>
        </a:p>
      </dgm:t>
    </dgm:pt>
    <dgm:pt modelId="{8138967B-08A5-464C-B1B1-48987F8F56E2}" type="parTrans" cxnId="{30E9E2D2-8983-4369-AA21-E3A38003DF9F}">
      <dgm:prSet/>
      <dgm:spPr/>
      <dgm:t>
        <a:bodyPr/>
        <a:lstStyle/>
        <a:p>
          <a:endParaRPr lang="en-US"/>
        </a:p>
      </dgm:t>
    </dgm:pt>
    <dgm:pt modelId="{37F91455-C134-4ABC-915E-1DEA7D2A2A93}" type="sibTrans" cxnId="{30E9E2D2-8983-4369-AA21-E3A38003DF9F}">
      <dgm:prSet/>
      <dgm:spPr/>
      <dgm:t>
        <a:bodyPr/>
        <a:lstStyle/>
        <a:p>
          <a:endParaRPr lang="en-US"/>
        </a:p>
      </dgm:t>
    </dgm:pt>
    <dgm:pt modelId="{0EF027A4-4587-4E19-8982-DBE291854E06}">
      <dgm:prSet phldrT="[Text]" custT="1"/>
      <dgm:spPr/>
      <dgm:t>
        <a:bodyPr/>
        <a:lstStyle/>
        <a:p>
          <a:pPr algn="l"/>
          <a:r>
            <a:rPr lang="en-US" sz="2000" dirty="0" smtClean="0"/>
            <a:t>- Cumbre Anticorrupción, Londres, mayo de 2016</a:t>
          </a:r>
        </a:p>
      </dgm:t>
    </dgm:pt>
    <dgm:pt modelId="{F18BFE99-9E79-48C2-9A57-AED5A7A0F67A}" type="parTrans" cxnId="{4B761F50-03DA-4677-B784-377E8EA4C616}">
      <dgm:prSet/>
      <dgm:spPr/>
      <dgm:t>
        <a:bodyPr/>
        <a:lstStyle/>
        <a:p>
          <a:endParaRPr lang="en-US"/>
        </a:p>
      </dgm:t>
    </dgm:pt>
    <dgm:pt modelId="{7D668AE3-F82D-43DD-BC50-D00BFB28E290}" type="sibTrans" cxnId="{4B761F50-03DA-4677-B784-377E8EA4C616}">
      <dgm:prSet/>
      <dgm:spPr/>
      <dgm:t>
        <a:bodyPr/>
        <a:lstStyle/>
        <a:p>
          <a:endParaRPr lang="en-US"/>
        </a:p>
      </dgm:t>
    </dgm:pt>
    <dgm:pt modelId="{E83A9AA7-45F0-4E4E-8830-7838448E0F4E}">
      <dgm:prSet phldrT="[Text]" custT="1"/>
      <dgm:spPr/>
      <dgm:t>
        <a:bodyPr/>
        <a:lstStyle/>
        <a:p>
          <a:pPr algn="l"/>
          <a:endParaRPr lang="es-ES" sz="1600" dirty="0" smtClean="0"/>
        </a:p>
        <a:p>
          <a:pPr algn="l"/>
          <a:endParaRPr lang="es-ES" sz="1800" dirty="0" smtClean="0"/>
        </a:p>
        <a:p>
          <a:pPr algn="l"/>
          <a:r>
            <a:t> </a:t>
          </a:r>
          <a:endParaRPr lang="es-ES" dirty="0"/>
        </a:p>
      </dgm:t>
    </dgm:pt>
    <dgm:pt modelId="{064B8618-DE6D-4C01-88EC-07B6E3DEDC52}" type="parTrans" cxnId="{B7DD3FFC-3168-4570-A6FA-8BEA5BFB47BB}">
      <dgm:prSet/>
      <dgm:spPr/>
      <dgm:t>
        <a:bodyPr/>
        <a:lstStyle/>
        <a:p>
          <a:endParaRPr lang="en-US"/>
        </a:p>
      </dgm:t>
    </dgm:pt>
    <dgm:pt modelId="{321B39FB-6DE7-4A49-A289-9BA1160B8C87}" type="sibTrans" cxnId="{B7DD3FFC-3168-4570-A6FA-8BEA5BFB47BB}">
      <dgm:prSet/>
      <dgm:spPr/>
      <dgm:t>
        <a:bodyPr/>
        <a:lstStyle/>
        <a:p>
          <a:endParaRPr lang="en-US"/>
        </a:p>
      </dgm:t>
    </dgm:pt>
    <dgm:pt modelId="{765351FD-3437-41F7-894B-94760FE7471F}">
      <dgm:prSet phldrT="[Text]" custT="1"/>
      <dgm:spPr/>
      <dgm:t>
        <a:bodyPr/>
        <a:lstStyle/>
        <a:p>
          <a:r>
            <a:rPr lang="en-US" sz="2000" dirty="0" smtClean="0"/>
            <a:t>- El apoyo va en aumento pero las asignaciones no reflejan las necesidades globales</a:t>
          </a:r>
          <a:endParaRPr lang="es-ES" sz="2000" dirty="0"/>
        </a:p>
      </dgm:t>
    </dgm:pt>
    <dgm:pt modelId="{39798135-3D0D-4A8C-B273-5F4F6F663F3E}" type="parTrans" cxnId="{ADDEBD9B-62C2-481A-A44B-C1345ED4A7D4}">
      <dgm:prSet/>
      <dgm:spPr/>
      <dgm:t>
        <a:bodyPr/>
        <a:lstStyle/>
        <a:p>
          <a:endParaRPr lang="en-US"/>
        </a:p>
      </dgm:t>
    </dgm:pt>
    <dgm:pt modelId="{68536084-1220-48D4-BE2C-DC30A033A586}" type="sibTrans" cxnId="{ADDEBD9B-62C2-481A-A44B-C1345ED4A7D4}">
      <dgm:prSet/>
      <dgm:spPr/>
      <dgm:t>
        <a:bodyPr/>
        <a:lstStyle/>
        <a:p>
          <a:endParaRPr lang="en-US"/>
        </a:p>
      </dgm:t>
    </dgm:pt>
    <dgm:pt modelId="{CA275FE6-9D4C-43BF-94AB-A2F1BC0B05B9}">
      <dgm:prSet phldrT="[Text]" custT="1"/>
      <dgm:spPr/>
      <dgm:t>
        <a:bodyPr/>
        <a:lstStyle/>
        <a:p>
          <a:r>
            <a:rPr lang="en-US" sz="2000" dirty="0" smtClean="0"/>
            <a:t>- Deficiente coordinación del apoyo a nivel nacional, lo </a:t>
          </a:r>
          <a:r>
            <a:rPr lang="en-US" sz="2000" dirty="0" err="1" smtClean="0"/>
            <a:t>que</a:t>
          </a:r>
          <a:r>
            <a:rPr lang="en-US" sz="2000" dirty="0" smtClean="0"/>
            <a:t> </a:t>
          </a:r>
          <a:r>
            <a:rPr lang="en-US" sz="2000" dirty="0" err="1" smtClean="0"/>
            <a:t>incluye</a:t>
          </a:r>
          <a:r>
            <a:rPr lang="en-US" sz="2000" dirty="0" smtClean="0"/>
            <a:t> </a:t>
          </a:r>
          <a:r>
            <a:rPr lang="en-US" sz="2000" dirty="0" err="1" smtClean="0"/>
            <a:t>recomendaciones</a:t>
          </a:r>
          <a:r>
            <a:rPr lang="en-US" sz="2000" dirty="0" smtClean="0"/>
            <a:t> contradictorias </a:t>
          </a:r>
          <a:endParaRPr lang="es-ES" sz="2000" dirty="0"/>
        </a:p>
      </dgm:t>
    </dgm:pt>
    <dgm:pt modelId="{5DE2C535-23D2-4054-AFCD-491BC11E747E}" type="parTrans" cxnId="{C9E65B63-AB23-429B-B824-FC9F3C59917A}">
      <dgm:prSet/>
      <dgm:spPr/>
      <dgm:t>
        <a:bodyPr/>
        <a:lstStyle/>
        <a:p>
          <a:endParaRPr lang="en-US"/>
        </a:p>
      </dgm:t>
    </dgm:pt>
    <dgm:pt modelId="{698E8479-4417-4522-9859-2B4994BD9B71}" type="sibTrans" cxnId="{C9E65B63-AB23-429B-B824-FC9F3C59917A}">
      <dgm:prSet/>
      <dgm:spPr/>
      <dgm:t>
        <a:bodyPr/>
        <a:lstStyle/>
        <a:p>
          <a:endParaRPr lang="en-US"/>
        </a:p>
      </dgm:t>
    </dgm:pt>
    <dgm:pt modelId="{2AD8287B-7F57-4E9C-9C81-CDFA0288298C}">
      <dgm:prSet phldrT="[Text]" custT="1"/>
      <dgm:spPr/>
      <dgm:t>
        <a:bodyPr/>
        <a:lstStyle/>
        <a:p>
          <a:endParaRPr lang="nb-NO" sz="2000" dirty="0" smtClean="0"/>
        </a:p>
        <a:p>
          <a:endParaRPr lang="nb-NO" sz="2000" dirty="0" smtClean="0"/>
        </a:p>
      </dgm:t>
    </dgm:pt>
    <dgm:pt modelId="{9DDBA88C-0357-4FF6-AF87-7AA5432E7D5F}" type="parTrans" cxnId="{8279D76E-1B57-4CAE-A5BE-6BC7D6C4EE54}">
      <dgm:prSet/>
      <dgm:spPr/>
    </dgm:pt>
    <dgm:pt modelId="{32C40673-C0F9-47D4-BAA7-B1AD1064ACC9}" type="sibTrans" cxnId="{8279D76E-1B57-4CAE-A5BE-6BC7D6C4EE54}">
      <dgm:prSet/>
      <dgm:spPr/>
    </dgm:pt>
    <dgm:pt modelId="{5F6A5516-AC8C-4473-B669-F5D9E3CD171B}" type="pres">
      <dgm:prSet presAssocID="{9DFD13B6-2991-4D60-BD75-3A9DD5F02D47}" presName="Name0" presStyleCnt="0">
        <dgm:presLayoutVars>
          <dgm:chMax val="2"/>
          <dgm:dir/>
          <dgm:animOne val="branch"/>
          <dgm:animLvl val="lvl"/>
          <dgm:resizeHandles val="exact"/>
        </dgm:presLayoutVars>
      </dgm:prSet>
      <dgm:spPr/>
      <dgm:t>
        <a:bodyPr/>
        <a:lstStyle/>
        <a:p>
          <a:endParaRPr lang="en-US"/>
        </a:p>
      </dgm:t>
    </dgm:pt>
    <dgm:pt modelId="{7EDE8D14-B377-4CE0-8C43-E3DE35912B0A}" type="pres">
      <dgm:prSet presAssocID="{9DFD13B6-2991-4D60-BD75-3A9DD5F02D47}" presName="Background" presStyleLbl="node1" presStyleIdx="0" presStyleCnt="1" custScaleX="130935" custScaleY="151355" custLinFactNeighborX="-16" custLinFactNeighborY="-2903"/>
      <dgm:spPr/>
      <dgm:t>
        <a:bodyPr/>
        <a:lstStyle/>
        <a:p>
          <a:endParaRPr lang="en-US"/>
        </a:p>
      </dgm:t>
    </dgm:pt>
    <dgm:pt modelId="{71A8112E-CF03-4391-8723-916330180428}" type="pres">
      <dgm:prSet presAssocID="{9DFD13B6-2991-4D60-BD75-3A9DD5F02D47}" presName="Divider" presStyleLbl="callout" presStyleIdx="0" presStyleCnt="1"/>
      <dgm:spPr/>
      <dgm:t>
        <a:bodyPr/>
        <a:lstStyle/>
        <a:p>
          <a:endParaRPr lang="en-US"/>
        </a:p>
      </dgm:t>
    </dgm:pt>
    <dgm:pt modelId="{1C700FF3-33A5-45A5-B83F-BFEB388293FB}" type="pres">
      <dgm:prSet presAssocID="{9DFD13B6-2991-4D60-BD75-3A9DD5F02D47}" presName="ChildText1" presStyleLbl="revTx" presStyleIdx="0" presStyleCnt="0" custScaleX="123228" custScaleY="167945">
        <dgm:presLayoutVars>
          <dgm:chMax val="0"/>
          <dgm:chPref val="0"/>
          <dgm:bulletEnabled val="1"/>
        </dgm:presLayoutVars>
      </dgm:prSet>
      <dgm:spPr/>
      <dgm:t>
        <a:bodyPr/>
        <a:lstStyle/>
        <a:p>
          <a:endParaRPr lang="en-US"/>
        </a:p>
      </dgm:t>
    </dgm:pt>
    <dgm:pt modelId="{3A4F66C3-9DB3-41AB-9EC3-3556DC6B6677}" type="pres">
      <dgm:prSet presAssocID="{9DFD13B6-2991-4D60-BD75-3A9DD5F02D47}" presName="ChildText2" presStyleLbl="revTx" presStyleIdx="0" presStyleCnt="0" custScaleX="107248" custScaleY="167945">
        <dgm:presLayoutVars>
          <dgm:chMax val="0"/>
          <dgm:chPref val="0"/>
          <dgm:bulletEnabled val="1"/>
        </dgm:presLayoutVars>
      </dgm:prSet>
      <dgm:spPr/>
      <dgm:t>
        <a:bodyPr/>
        <a:lstStyle/>
        <a:p>
          <a:endParaRPr lang="en-US"/>
        </a:p>
      </dgm:t>
    </dgm:pt>
    <dgm:pt modelId="{88BFBDDA-59A0-4CF0-B48E-83F582887E80}" type="pres">
      <dgm:prSet presAssocID="{9DFD13B6-2991-4D60-BD75-3A9DD5F02D47}" presName="ParentText1" presStyleLbl="revTx" presStyleIdx="0" presStyleCnt="0">
        <dgm:presLayoutVars>
          <dgm:chMax val="1"/>
          <dgm:chPref val="1"/>
        </dgm:presLayoutVars>
      </dgm:prSet>
      <dgm:spPr/>
      <dgm:t>
        <a:bodyPr/>
        <a:lstStyle/>
        <a:p>
          <a:endParaRPr lang="en-US"/>
        </a:p>
      </dgm:t>
    </dgm:pt>
    <dgm:pt modelId="{EAD66B55-0F3D-4B56-86FD-4AAE040BBB97}" type="pres">
      <dgm:prSet presAssocID="{9DFD13B6-2991-4D60-BD75-3A9DD5F02D47}" presName="ParentShape1" presStyleLbl="alignImgPlace1" presStyleIdx="0" presStyleCnt="2" custLinFactNeighborX="-47289" custLinFactNeighborY="0">
        <dgm:presLayoutVars/>
      </dgm:prSet>
      <dgm:spPr/>
      <dgm:t>
        <a:bodyPr/>
        <a:lstStyle/>
        <a:p>
          <a:endParaRPr lang="en-US"/>
        </a:p>
      </dgm:t>
    </dgm:pt>
    <dgm:pt modelId="{CBBDCA57-4A38-452E-85AF-82F50BAE92E0}" type="pres">
      <dgm:prSet presAssocID="{9DFD13B6-2991-4D60-BD75-3A9DD5F02D47}" presName="ParentText2" presStyleLbl="revTx" presStyleIdx="0" presStyleCnt="0">
        <dgm:presLayoutVars>
          <dgm:chMax val="1"/>
          <dgm:chPref val="1"/>
        </dgm:presLayoutVars>
      </dgm:prSet>
      <dgm:spPr/>
      <dgm:t>
        <a:bodyPr/>
        <a:lstStyle/>
        <a:p>
          <a:endParaRPr lang="en-US"/>
        </a:p>
      </dgm:t>
    </dgm:pt>
    <dgm:pt modelId="{CE0A06DC-3150-4C0F-9A34-1E6F72902F03}" type="pres">
      <dgm:prSet presAssocID="{9DFD13B6-2991-4D60-BD75-3A9DD5F02D47}" presName="ParentShape2" presStyleLbl="alignImgPlace1" presStyleIdx="1" presStyleCnt="2" custLinFactNeighborX="30775" custLinFactNeighborY="489">
        <dgm:presLayoutVars/>
      </dgm:prSet>
      <dgm:spPr/>
      <dgm:t>
        <a:bodyPr/>
        <a:lstStyle/>
        <a:p>
          <a:endParaRPr lang="en-US"/>
        </a:p>
      </dgm:t>
    </dgm:pt>
  </dgm:ptLst>
  <dgm:cxnLst>
    <dgm:cxn modelId="{443D1FEB-E3F3-4EEA-B84F-99EDD8017B89}" type="presOf" srcId="{8F60AFEB-7020-4FA4-B420-CBCB9005489E}" destId="{CBBDCA57-4A38-452E-85AF-82F50BAE92E0}" srcOrd="0" destOrd="0" presId="urn:microsoft.com/office/officeart/2009/3/layout/OpposingIdeas"/>
    <dgm:cxn modelId="{C9E65B63-AB23-429B-B824-FC9F3C59917A}" srcId="{8F60AFEB-7020-4FA4-B420-CBCB9005489E}" destId="{CA275FE6-9D4C-43BF-94AB-A2F1BC0B05B9}" srcOrd="2" destOrd="0" parTransId="{5DE2C535-23D2-4054-AFCD-491BC11E747E}" sibTransId="{698E8479-4417-4522-9859-2B4994BD9B71}"/>
    <dgm:cxn modelId="{30E9E2D2-8983-4369-AA21-E3A38003DF9F}" srcId="{8F60AFEB-7020-4FA4-B420-CBCB9005489E}" destId="{24790863-19EF-4658-9F0B-D3E8E51B0B64}" srcOrd="0" destOrd="0" parTransId="{8138967B-08A5-464C-B1B1-48987F8F56E2}" sibTransId="{37F91455-C134-4ABC-915E-1DEA7D2A2A93}"/>
    <dgm:cxn modelId="{D5B63B6F-7191-4860-BC5B-44D894DF7F23}" srcId="{AF442E41-47D7-4D28-9DFA-1CEF75D49A32}" destId="{66941B8B-A7CD-4604-A86A-1ADBBD7DB00D}" srcOrd="0" destOrd="0" parTransId="{D4F528BE-7D58-490E-9B79-F649A5DB83F9}" sibTransId="{270F134A-4CAA-48B9-BAA6-652F39C1F514}"/>
    <dgm:cxn modelId="{0B41D506-31D3-4A4F-9062-FF7005711233}" type="presOf" srcId="{765351FD-3437-41F7-894B-94760FE7471F}" destId="{3A4F66C3-9DB3-41AB-9EC3-3556DC6B6677}" srcOrd="0" destOrd="1" presId="urn:microsoft.com/office/officeart/2009/3/layout/OpposingIdeas"/>
    <dgm:cxn modelId="{ADDEBD9B-62C2-481A-A44B-C1345ED4A7D4}" srcId="{8F60AFEB-7020-4FA4-B420-CBCB9005489E}" destId="{765351FD-3437-41F7-894B-94760FE7471F}" srcOrd="1" destOrd="0" parTransId="{39798135-3D0D-4A8C-B273-5F4F6F663F3E}" sibTransId="{68536084-1220-48D4-BE2C-DC30A033A586}"/>
    <dgm:cxn modelId="{47BAF13D-31E7-4154-881B-EBF1833DFD05}" type="presOf" srcId="{66941B8B-A7CD-4604-A86A-1ADBBD7DB00D}" destId="{1C700FF3-33A5-45A5-B83F-BFEB388293FB}" srcOrd="0" destOrd="0" presId="urn:microsoft.com/office/officeart/2009/3/layout/OpposingIdeas"/>
    <dgm:cxn modelId="{21CF42B9-D3A4-4B24-996F-926A634C9C92}" type="presOf" srcId="{E83A9AA7-45F0-4E4E-8830-7838448E0F4E}" destId="{1C700FF3-33A5-45A5-B83F-BFEB388293FB}" srcOrd="0" destOrd="2" presId="urn:microsoft.com/office/officeart/2009/3/layout/OpposingIdeas"/>
    <dgm:cxn modelId="{45C51959-6F00-4E30-840A-94A116AD21B3}" type="presOf" srcId="{0EF027A4-4587-4E19-8982-DBE291854E06}" destId="{1C700FF3-33A5-45A5-B83F-BFEB388293FB}" srcOrd="0" destOrd="1" presId="urn:microsoft.com/office/officeart/2009/3/layout/OpposingIdeas"/>
    <dgm:cxn modelId="{74103830-A578-461D-A04E-2E250ACD48FE}" type="presOf" srcId="{24790863-19EF-4658-9F0B-D3E8E51B0B64}" destId="{3A4F66C3-9DB3-41AB-9EC3-3556DC6B6677}" srcOrd="0" destOrd="0" presId="urn:microsoft.com/office/officeart/2009/3/layout/OpposingIdeas"/>
    <dgm:cxn modelId="{7C5F18F9-B987-4631-893C-159A61C32EA3}" type="presOf" srcId="{2AD8287B-7F57-4E9C-9C81-CDFA0288298C}" destId="{3A4F66C3-9DB3-41AB-9EC3-3556DC6B6677}" srcOrd="0" destOrd="3" presId="urn:microsoft.com/office/officeart/2009/3/layout/OpposingIdeas"/>
    <dgm:cxn modelId="{B7DD3FFC-3168-4570-A6FA-8BEA5BFB47BB}" srcId="{AF442E41-47D7-4D28-9DFA-1CEF75D49A32}" destId="{E83A9AA7-45F0-4E4E-8830-7838448E0F4E}" srcOrd="2" destOrd="0" parTransId="{064B8618-DE6D-4C01-88EC-07B6E3DEDC52}" sibTransId="{321B39FB-6DE7-4A49-A289-9BA1160B8C87}"/>
    <dgm:cxn modelId="{4B761F50-03DA-4677-B784-377E8EA4C616}" srcId="{AF442E41-47D7-4D28-9DFA-1CEF75D49A32}" destId="{0EF027A4-4587-4E19-8982-DBE291854E06}" srcOrd="1" destOrd="0" parTransId="{F18BFE99-9E79-48C2-9A57-AED5A7A0F67A}" sibTransId="{7D668AE3-F82D-43DD-BC50-D00BFB28E290}"/>
    <dgm:cxn modelId="{EFDFA600-6B31-49E6-A483-0B083190A37D}" type="presOf" srcId="{CA275FE6-9D4C-43BF-94AB-A2F1BC0B05B9}" destId="{3A4F66C3-9DB3-41AB-9EC3-3556DC6B6677}" srcOrd="0" destOrd="2" presId="urn:microsoft.com/office/officeart/2009/3/layout/OpposingIdeas"/>
    <dgm:cxn modelId="{756A1412-DAF3-4DDC-B69B-11B98EABB402}" srcId="{9DFD13B6-2991-4D60-BD75-3A9DD5F02D47}" destId="{8F60AFEB-7020-4FA4-B420-CBCB9005489E}" srcOrd="1" destOrd="0" parTransId="{08021694-37C5-4884-B5EE-E9DFAD001D06}" sibTransId="{E623AB47-BAA0-48AA-A0F1-0450834FD2BA}"/>
    <dgm:cxn modelId="{CA2FF02B-B67C-4F64-BDF3-C15385164249}" type="presOf" srcId="{9DFD13B6-2991-4D60-BD75-3A9DD5F02D47}" destId="{5F6A5516-AC8C-4473-B669-F5D9E3CD171B}" srcOrd="0" destOrd="0" presId="urn:microsoft.com/office/officeart/2009/3/layout/OpposingIdeas"/>
    <dgm:cxn modelId="{8279D76E-1B57-4CAE-A5BE-6BC7D6C4EE54}" srcId="{8F60AFEB-7020-4FA4-B420-CBCB9005489E}" destId="{2AD8287B-7F57-4E9C-9C81-CDFA0288298C}" srcOrd="3" destOrd="0" parTransId="{9DDBA88C-0357-4FF6-AF87-7AA5432E7D5F}" sibTransId="{32C40673-C0F9-47D4-BAA7-B1AD1064ACC9}"/>
    <dgm:cxn modelId="{C6DEDA2B-5A16-48CD-A0E3-EEC42E71B2FF}" type="presOf" srcId="{AF442E41-47D7-4D28-9DFA-1CEF75D49A32}" destId="{88BFBDDA-59A0-4CF0-B48E-83F582887E80}" srcOrd="0" destOrd="0" presId="urn:microsoft.com/office/officeart/2009/3/layout/OpposingIdeas"/>
    <dgm:cxn modelId="{CCCDC5A6-95FB-4258-8A56-076186159FEF}" type="presOf" srcId="{8F60AFEB-7020-4FA4-B420-CBCB9005489E}" destId="{CE0A06DC-3150-4C0F-9A34-1E6F72902F03}" srcOrd="1" destOrd="0" presId="urn:microsoft.com/office/officeart/2009/3/layout/OpposingIdeas"/>
    <dgm:cxn modelId="{BA0E6551-45D4-4609-96C7-63488B6049F8}" srcId="{9DFD13B6-2991-4D60-BD75-3A9DD5F02D47}" destId="{AF442E41-47D7-4D28-9DFA-1CEF75D49A32}" srcOrd="0" destOrd="0" parTransId="{343872D8-286F-4C6F-829E-E477500BF3B3}" sibTransId="{0CA30A94-007A-4CB6-BA41-29FE5CB71252}"/>
    <dgm:cxn modelId="{FB298250-3832-4742-902B-7910443D2720}" type="presOf" srcId="{AF442E41-47D7-4D28-9DFA-1CEF75D49A32}" destId="{EAD66B55-0F3D-4B56-86FD-4AAE040BBB97}" srcOrd="1" destOrd="0" presId="urn:microsoft.com/office/officeart/2009/3/layout/OpposingIdeas"/>
    <dgm:cxn modelId="{0291FCCF-7A94-4C22-BB50-0F0A76C31C39}" type="presParOf" srcId="{5F6A5516-AC8C-4473-B669-F5D9E3CD171B}" destId="{7EDE8D14-B377-4CE0-8C43-E3DE35912B0A}" srcOrd="0" destOrd="0" presId="urn:microsoft.com/office/officeart/2009/3/layout/OpposingIdeas"/>
    <dgm:cxn modelId="{6E7595D9-89DC-4235-8EDA-3E46B3A9B664}" type="presParOf" srcId="{5F6A5516-AC8C-4473-B669-F5D9E3CD171B}" destId="{71A8112E-CF03-4391-8723-916330180428}" srcOrd="1" destOrd="0" presId="urn:microsoft.com/office/officeart/2009/3/layout/OpposingIdeas"/>
    <dgm:cxn modelId="{311DB190-7AFC-4DA1-804E-7945C808A775}" type="presParOf" srcId="{5F6A5516-AC8C-4473-B669-F5D9E3CD171B}" destId="{1C700FF3-33A5-45A5-B83F-BFEB388293FB}" srcOrd="2" destOrd="0" presId="urn:microsoft.com/office/officeart/2009/3/layout/OpposingIdeas"/>
    <dgm:cxn modelId="{B39D53EC-EEE0-4E4E-A640-2B2FE32064C1}" type="presParOf" srcId="{5F6A5516-AC8C-4473-B669-F5D9E3CD171B}" destId="{3A4F66C3-9DB3-41AB-9EC3-3556DC6B6677}" srcOrd="3" destOrd="0" presId="urn:microsoft.com/office/officeart/2009/3/layout/OpposingIdeas"/>
    <dgm:cxn modelId="{E759B5E9-68A2-461F-91FA-A8C4F4F1D813}" type="presParOf" srcId="{5F6A5516-AC8C-4473-B669-F5D9E3CD171B}" destId="{88BFBDDA-59A0-4CF0-B48E-83F582887E80}" srcOrd="4" destOrd="0" presId="urn:microsoft.com/office/officeart/2009/3/layout/OpposingIdeas"/>
    <dgm:cxn modelId="{6BABC55F-B593-4B1D-9DF3-CDA6A8056CB5}" type="presParOf" srcId="{5F6A5516-AC8C-4473-B669-F5D9E3CD171B}" destId="{EAD66B55-0F3D-4B56-86FD-4AAE040BBB97}" srcOrd="5" destOrd="0" presId="urn:microsoft.com/office/officeart/2009/3/layout/OpposingIdeas"/>
    <dgm:cxn modelId="{04D2EB8B-247F-468A-A54B-488456780AEA}" type="presParOf" srcId="{5F6A5516-AC8C-4473-B669-F5D9E3CD171B}" destId="{CBBDCA57-4A38-452E-85AF-82F50BAE92E0}" srcOrd="6" destOrd="0" presId="urn:microsoft.com/office/officeart/2009/3/layout/OpposingIdeas"/>
    <dgm:cxn modelId="{2562ED9D-B88B-4769-9737-705C0D8FADAA}" type="presParOf" srcId="{5F6A5516-AC8C-4473-B669-F5D9E3CD171B}" destId="{CE0A06DC-3150-4C0F-9A34-1E6F72902F03}"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F354A2-BBC5-4112-BFBD-C52DBE2C557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7ECE80B3-9289-4F5A-872A-BAB0056B86BE}">
      <dgm:prSet phldrT="[Text]"/>
      <dgm:spPr/>
      <dgm:t>
        <a:bodyPr/>
        <a:lstStyle/>
        <a:p>
          <a:r>
            <a:rPr lang="en-US" noProof="0" dirty="0" smtClean="0"/>
            <a:t>Comunidad internacional de organizaciones de donantes</a:t>
          </a:r>
          <a:r>
            <a:t> </a:t>
          </a:r>
        </a:p>
      </dgm:t>
    </dgm:pt>
    <dgm:pt modelId="{ED2EEE58-EB46-41B4-B3CE-26155F544B7B}" type="parTrans" cxnId="{B2EAF3D0-044A-4434-BF1C-9F0D3156C45A}">
      <dgm:prSet/>
      <dgm:spPr/>
      <dgm:t>
        <a:bodyPr/>
        <a:lstStyle/>
        <a:p>
          <a:endParaRPr lang="en-US"/>
        </a:p>
      </dgm:t>
    </dgm:pt>
    <dgm:pt modelId="{F351FAA5-519B-488D-91CE-04C6A162281E}" type="sibTrans" cxnId="{B2EAF3D0-044A-4434-BF1C-9F0D3156C45A}">
      <dgm:prSet/>
      <dgm:spPr/>
      <dgm:t>
        <a:bodyPr/>
        <a:lstStyle/>
        <a:p>
          <a:endParaRPr lang="en-US"/>
        </a:p>
      </dgm:t>
    </dgm:pt>
    <dgm:pt modelId="{595ADF14-A6AE-4570-84B7-B1B0DBB4A299}">
      <dgm:prSet phldrT="[Text]"/>
      <dgm:spPr/>
      <dgm:t>
        <a:bodyPr/>
        <a:lstStyle/>
        <a:p>
          <a:r>
            <a:t>Memorando de entendimiento (MdE), 2009</a:t>
          </a:r>
          <a:endParaRPr lang="es-ES" dirty="0"/>
        </a:p>
      </dgm:t>
    </dgm:pt>
    <dgm:pt modelId="{4B25907C-ADE8-453A-9FE6-CE99399BB785}" type="parTrans" cxnId="{D0342033-7F9A-4102-A478-9DC5E3F05A30}">
      <dgm:prSet/>
      <dgm:spPr/>
      <dgm:t>
        <a:bodyPr/>
        <a:lstStyle/>
        <a:p>
          <a:endParaRPr lang="en-US"/>
        </a:p>
      </dgm:t>
    </dgm:pt>
    <dgm:pt modelId="{010203C6-3367-4817-B992-660B39107822}" type="sibTrans" cxnId="{D0342033-7F9A-4102-A478-9DC5E3F05A30}">
      <dgm:prSet/>
      <dgm:spPr/>
      <dgm:t>
        <a:bodyPr/>
        <a:lstStyle/>
        <a:p>
          <a:endParaRPr lang="en-US"/>
        </a:p>
      </dgm:t>
    </dgm:pt>
    <dgm:pt modelId="{7EE11355-F62C-4FC1-89FE-B0C5B598F348}">
      <dgm:prSet phldrT="[Text]"/>
      <dgm:spPr/>
      <dgm:t>
        <a:bodyPr/>
        <a:lstStyle/>
        <a:p>
          <a:r>
            <a:rPr lang="en-US" noProof="0" dirty="0" smtClean="0"/>
            <a:t>INTOSAI</a:t>
          </a:r>
          <a:endParaRPr lang="es-ES" noProof="0" dirty="0"/>
        </a:p>
      </dgm:t>
    </dgm:pt>
    <dgm:pt modelId="{E65A6046-4EE6-45EB-B6A8-129B5B154768}" type="parTrans" cxnId="{9CFAD0CD-7035-437B-AA15-2352FC9E1D95}">
      <dgm:prSet/>
      <dgm:spPr/>
      <dgm:t>
        <a:bodyPr/>
        <a:lstStyle/>
        <a:p>
          <a:endParaRPr lang="en-US"/>
        </a:p>
      </dgm:t>
    </dgm:pt>
    <dgm:pt modelId="{5CC87249-1D27-46BC-8D36-0FC771EF3204}" type="sibTrans" cxnId="{9CFAD0CD-7035-437B-AA15-2352FC9E1D95}">
      <dgm:prSet/>
      <dgm:spPr>
        <a:solidFill>
          <a:schemeClr val="bg1"/>
        </a:solidFill>
      </dgm:spPr>
      <dgm:t>
        <a:bodyPr/>
        <a:lstStyle/>
        <a:p>
          <a:endParaRPr lang="en-US"/>
        </a:p>
      </dgm:t>
    </dgm:pt>
    <dgm:pt modelId="{657C4916-AF6C-4EB6-B84B-7091A0B1F2A6}" type="pres">
      <dgm:prSet presAssocID="{C1F354A2-BBC5-4112-BFBD-C52DBE2C5574}" presName="Name0" presStyleCnt="0">
        <dgm:presLayoutVars>
          <dgm:dir/>
          <dgm:resizeHandles val="exact"/>
        </dgm:presLayoutVars>
      </dgm:prSet>
      <dgm:spPr/>
      <dgm:t>
        <a:bodyPr/>
        <a:lstStyle/>
        <a:p>
          <a:endParaRPr lang="en-US"/>
        </a:p>
      </dgm:t>
    </dgm:pt>
    <dgm:pt modelId="{A2CE5544-AB60-4621-981F-BE1522248752}" type="pres">
      <dgm:prSet presAssocID="{7ECE80B3-9289-4F5A-872A-BAB0056B86BE}" presName="node" presStyleLbl="node1" presStyleIdx="0" presStyleCnt="3" custScaleX="106148" custScaleY="113014" custRadScaleRad="120120" custRadScaleInc="72769">
        <dgm:presLayoutVars>
          <dgm:bulletEnabled val="1"/>
        </dgm:presLayoutVars>
      </dgm:prSet>
      <dgm:spPr/>
      <dgm:t>
        <a:bodyPr/>
        <a:lstStyle/>
        <a:p>
          <a:endParaRPr lang="en-US"/>
        </a:p>
      </dgm:t>
    </dgm:pt>
    <dgm:pt modelId="{62FA0CA5-D860-482E-9D2E-E00004F5948C}" type="pres">
      <dgm:prSet presAssocID="{F351FAA5-519B-488D-91CE-04C6A162281E}" presName="sibTrans" presStyleLbl="sibTrans2D1" presStyleIdx="0" presStyleCnt="3"/>
      <dgm:spPr/>
      <dgm:t>
        <a:bodyPr/>
        <a:lstStyle/>
        <a:p>
          <a:endParaRPr lang="en-US"/>
        </a:p>
      </dgm:t>
    </dgm:pt>
    <dgm:pt modelId="{0AC2C22D-EEE5-4326-8481-2A7579F11A91}" type="pres">
      <dgm:prSet presAssocID="{F351FAA5-519B-488D-91CE-04C6A162281E}" presName="connectorText" presStyleLbl="sibTrans2D1" presStyleIdx="0" presStyleCnt="3"/>
      <dgm:spPr/>
      <dgm:t>
        <a:bodyPr/>
        <a:lstStyle/>
        <a:p>
          <a:endParaRPr lang="en-US"/>
        </a:p>
      </dgm:t>
    </dgm:pt>
    <dgm:pt modelId="{7976F0F0-FE31-44AB-A194-77A2A54F8858}" type="pres">
      <dgm:prSet presAssocID="{595ADF14-A6AE-4570-84B7-B1B0DBB4A299}" presName="node" presStyleLbl="node1" presStyleIdx="1" presStyleCnt="3" custRadScaleRad="33354" custRadScaleInc="102463">
        <dgm:presLayoutVars>
          <dgm:bulletEnabled val="1"/>
        </dgm:presLayoutVars>
      </dgm:prSet>
      <dgm:spPr/>
      <dgm:t>
        <a:bodyPr/>
        <a:lstStyle/>
        <a:p>
          <a:endParaRPr lang="en-US"/>
        </a:p>
      </dgm:t>
    </dgm:pt>
    <dgm:pt modelId="{A8E1161C-7FA3-46C1-A24E-8CD75A1FC676}" type="pres">
      <dgm:prSet presAssocID="{010203C6-3367-4817-B992-660B39107822}" presName="sibTrans" presStyleLbl="sibTrans2D1" presStyleIdx="1" presStyleCnt="3"/>
      <dgm:spPr/>
      <dgm:t>
        <a:bodyPr/>
        <a:lstStyle/>
        <a:p>
          <a:endParaRPr lang="en-US"/>
        </a:p>
      </dgm:t>
    </dgm:pt>
    <dgm:pt modelId="{E8416915-0ECC-4303-83BE-4E7C0C038B8C}" type="pres">
      <dgm:prSet presAssocID="{010203C6-3367-4817-B992-660B39107822}" presName="connectorText" presStyleLbl="sibTrans2D1" presStyleIdx="1" presStyleCnt="3"/>
      <dgm:spPr/>
      <dgm:t>
        <a:bodyPr/>
        <a:lstStyle/>
        <a:p>
          <a:endParaRPr lang="en-US"/>
        </a:p>
      </dgm:t>
    </dgm:pt>
    <dgm:pt modelId="{BD150749-9363-4B4E-B155-AF5DDA0EB574}" type="pres">
      <dgm:prSet presAssocID="{7EE11355-F62C-4FC1-89FE-B0C5B598F348}" presName="node" presStyleLbl="node1" presStyleIdx="2" presStyleCnt="3" custScaleX="112296" custScaleY="112040" custRadScaleRad="131936" custRadScaleInc="118916">
        <dgm:presLayoutVars>
          <dgm:bulletEnabled val="1"/>
        </dgm:presLayoutVars>
      </dgm:prSet>
      <dgm:spPr/>
      <dgm:t>
        <a:bodyPr/>
        <a:lstStyle/>
        <a:p>
          <a:endParaRPr lang="en-US"/>
        </a:p>
      </dgm:t>
    </dgm:pt>
    <dgm:pt modelId="{08130FF1-B7F1-4E34-BE01-CB5235195073}" type="pres">
      <dgm:prSet presAssocID="{5CC87249-1D27-46BC-8D36-0FC771EF3204}" presName="sibTrans" presStyleLbl="sibTrans2D1" presStyleIdx="2" presStyleCnt="3" custLinFactX="-68307" custLinFactY="379839" custLinFactNeighborX="-100000" custLinFactNeighborY="400000"/>
      <dgm:spPr/>
      <dgm:t>
        <a:bodyPr/>
        <a:lstStyle/>
        <a:p>
          <a:endParaRPr lang="en-US"/>
        </a:p>
      </dgm:t>
    </dgm:pt>
    <dgm:pt modelId="{AF15240B-9A27-4FFF-A17B-917835EA6813}" type="pres">
      <dgm:prSet presAssocID="{5CC87249-1D27-46BC-8D36-0FC771EF3204}" presName="connectorText" presStyleLbl="sibTrans2D1" presStyleIdx="2" presStyleCnt="3"/>
      <dgm:spPr/>
      <dgm:t>
        <a:bodyPr/>
        <a:lstStyle/>
        <a:p>
          <a:endParaRPr lang="en-US"/>
        </a:p>
      </dgm:t>
    </dgm:pt>
  </dgm:ptLst>
  <dgm:cxnLst>
    <dgm:cxn modelId="{AAA94DC3-45D4-4A98-961F-FBCFB720AA15}" type="presOf" srcId="{5CC87249-1D27-46BC-8D36-0FC771EF3204}" destId="{AF15240B-9A27-4FFF-A17B-917835EA6813}" srcOrd="1" destOrd="0" presId="urn:microsoft.com/office/officeart/2005/8/layout/cycle7"/>
    <dgm:cxn modelId="{CB9591CA-6E19-48E9-A140-800B0800F469}" type="presOf" srcId="{7EE11355-F62C-4FC1-89FE-B0C5B598F348}" destId="{BD150749-9363-4B4E-B155-AF5DDA0EB574}" srcOrd="0" destOrd="0" presId="urn:microsoft.com/office/officeart/2005/8/layout/cycle7"/>
    <dgm:cxn modelId="{B2EAF3D0-044A-4434-BF1C-9F0D3156C45A}" srcId="{C1F354A2-BBC5-4112-BFBD-C52DBE2C5574}" destId="{7ECE80B3-9289-4F5A-872A-BAB0056B86BE}" srcOrd="0" destOrd="0" parTransId="{ED2EEE58-EB46-41B4-B3CE-26155F544B7B}" sibTransId="{F351FAA5-519B-488D-91CE-04C6A162281E}"/>
    <dgm:cxn modelId="{2A5A6B1C-C47B-4682-BABE-15B8943B94B1}" type="presOf" srcId="{F351FAA5-519B-488D-91CE-04C6A162281E}" destId="{0AC2C22D-EEE5-4326-8481-2A7579F11A91}" srcOrd="1" destOrd="0" presId="urn:microsoft.com/office/officeart/2005/8/layout/cycle7"/>
    <dgm:cxn modelId="{9CFAD0CD-7035-437B-AA15-2352FC9E1D95}" srcId="{C1F354A2-BBC5-4112-BFBD-C52DBE2C5574}" destId="{7EE11355-F62C-4FC1-89FE-B0C5B598F348}" srcOrd="2" destOrd="0" parTransId="{E65A6046-4EE6-45EB-B6A8-129B5B154768}" sibTransId="{5CC87249-1D27-46BC-8D36-0FC771EF3204}"/>
    <dgm:cxn modelId="{F287C3FD-9E83-44B2-A451-D756A23A3F1D}" type="presOf" srcId="{F351FAA5-519B-488D-91CE-04C6A162281E}" destId="{62FA0CA5-D860-482E-9D2E-E00004F5948C}" srcOrd="0" destOrd="0" presId="urn:microsoft.com/office/officeart/2005/8/layout/cycle7"/>
    <dgm:cxn modelId="{BE58B884-7A93-456C-BE33-20E90696130E}" type="presOf" srcId="{595ADF14-A6AE-4570-84B7-B1B0DBB4A299}" destId="{7976F0F0-FE31-44AB-A194-77A2A54F8858}" srcOrd="0" destOrd="0" presId="urn:microsoft.com/office/officeart/2005/8/layout/cycle7"/>
    <dgm:cxn modelId="{8D5D81D4-3A41-4D87-9C6F-339497254CE7}" type="presOf" srcId="{010203C6-3367-4817-B992-660B39107822}" destId="{E8416915-0ECC-4303-83BE-4E7C0C038B8C}" srcOrd="1" destOrd="0" presId="urn:microsoft.com/office/officeart/2005/8/layout/cycle7"/>
    <dgm:cxn modelId="{FF4E42C7-727C-483C-B86C-42C491DE9A98}" type="presOf" srcId="{7ECE80B3-9289-4F5A-872A-BAB0056B86BE}" destId="{A2CE5544-AB60-4621-981F-BE1522248752}" srcOrd="0" destOrd="0" presId="urn:microsoft.com/office/officeart/2005/8/layout/cycle7"/>
    <dgm:cxn modelId="{FC716214-372E-4E60-99E5-4FACE2A42DB3}" type="presOf" srcId="{010203C6-3367-4817-B992-660B39107822}" destId="{A8E1161C-7FA3-46C1-A24E-8CD75A1FC676}" srcOrd="0" destOrd="0" presId="urn:microsoft.com/office/officeart/2005/8/layout/cycle7"/>
    <dgm:cxn modelId="{7C6B2741-CF1B-413F-A05D-F188343A6384}" type="presOf" srcId="{C1F354A2-BBC5-4112-BFBD-C52DBE2C5574}" destId="{657C4916-AF6C-4EB6-B84B-7091A0B1F2A6}" srcOrd="0" destOrd="0" presId="urn:microsoft.com/office/officeart/2005/8/layout/cycle7"/>
    <dgm:cxn modelId="{0CD1A3AC-B04D-490E-9D31-9CCE544D68E0}" type="presOf" srcId="{5CC87249-1D27-46BC-8D36-0FC771EF3204}" destId="{08130FF1-B7F1-4E34-BE01-CB5235195073}" srcOrd="0" destOrd="0" presId="urn:microsoft.com/office/officeart/2005/8/layout/cycle7"/>
    <dgm:cxn modelId="{D0342033-7F9A-4102-A478-9DC5E3F05A30}" srcId="{C1F354A2-BBC5-4112-BFBD-C52DBE2C5574}" destId="{595ADF14-A6AE-4570-84B7-B1B0DBB4A299}" srcOrd="1" destOrd="0" parTransId="{4B25907C-ADE8-453A-9FE6-CE99399BB785}" sibTransId="{010203C6-3367-4817-B992-660B39107822}"/>
    <dgm:cxn modelId="{17A76169-FD39-4A93-9A9E-4D83912B4FF6}" type="presParOf" srcId="{657C4916-AF6C-4EB6-B84B-7091A0B1F2A6}" destId="{A2CE5544-AB60-4621-981F-BE1522248752}" srcOrd="0" destOrd="0" presId="urn:microsoft.com/office/officeart/2005/8/layout/cycle7"/>
    <dgm:cxn modelId="{A12A4E87-23EA-41E2-82BB-1102A778933E}" type="presParOf" srcId="{657C4916-AF6C-4EB6-B84B-7091A0B1F2A6}" destId="{62FA0CA5-D860-482E-9D2E-E00004F5948C}" srcOrd="1" destOrd="0" presId="urn:microsoft.com/office/officeart/2005/8/layout/cycle7"/>
    <dgm:cxn modelId="{6CEEEC86-008E-4485-A7F6-95C545DBB7C5}" type="presParOf" srcId="{62FA0CA5-D860-482E-9D2E-E00004F5948C}" destId="{0AC2C22D-EEE5-4326-8481-2A7579F11A91}" srcOrd="0" destOrd="0" presId="urn:microsoft.com/office/officeart/2005/8/layout/cycle7"/>
    <dgm:cxn modelId="{E5C56F41-57B0-4342-B200-AF379509C92C}" type="presParOf" srcId="{657C4916-AF6C-4EB6-B84B-7091A0B1F2A6}" destId="{7976F0F0-FE31-44AB-A194-77A2A54F8858}" srcOrd="2" destOrd="0" presId="urn:microsoft.com/office/officeart/2005/8/layout/cycle7"/>
    <dgm:cxn modelId="{A0076669-6DDE-4990-A3A1-0733B81E7663}" type="presParOf" srcId="{657C4916-AF6C-4EB6-B84B-7091A0B1F2A6}" destId="{A8E1161C-7FA3-46C1-A24E-8CD75A1FC676}" srcOrd="3" destOrd="0" presId="urn:microsoft.com/office/officeart/2005/8/layout/cycle7"/>
    <dgm:cxn modelId="{DDB629D3-19F0-4EE4-8D58-66DDDCEE6AD2}" type="presParOf" srcId="{A8E1161C-7FA3-46C1-A24E-8CD75A1FC676}" destId="{E8416915-0ECC-4303-83BE-4E7C0C038B8C}" srcOrd="0" destOrd="0" presId="urn:microsoft.com/office/officeart/2005/8/layout/cycle7"/>
    <dgm:cxn modelId="{B68913C8-6B7B-45EA-95E8-6DABD397AA55}" type="presParOf" srcId="{657C4916-AF6C-4EB6-B84B-7091A0B1F2A6}" destId="{BD150749-9363-4B4E-B155-AF5DDA0EB574}" srcOrd="4" destOrd="0" presId="urn:microsoft.com/office/officeart/2005/8/layout/cycle7"/>
    <dgm:cxn modelId="{1C5CD059-BC6F-4446-AFF9-0279CD52F2D4}" type="presParOf" srcId="{657C4916-AF6C-4EB6-B84B-7091A0B1F2A6}" destId="{08130FF1-B7F1-4E34-BE01-CB5235195073}" srcOrd="5" destOrd="0" presId="urn:microsoft.com/office/officeart/2005/8/layout/cycle7"/>
    <dgm:cxn modelId="{FF2306B1-CE54-45C0-8A9E-685AE7FC3A8D}" type="presParOf" srcId="{08130FF1-B7F1-4E34-BE01-CB5235195073}" destId="{AF15240B-9A27-4FFF-A17B-917835EA6813}"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97A024-114A-45C2-8F18-2186F3FD282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nb-NO"/>
        </a:p>
      </dgm:t>
    </dgm:pt>
    <dgm:pt modelId="{3DA4DFB8-3D51-4FD2-B404-6AC55501C772}">
      <dgm:prSet phldrT="[Text]" custT="1"/>
      <dgm:spPr/>
      <dgm:t>
        <a:bodyPr/>
        <a:lstStyle/>
        <a:p>
          <a:r>
            <a:rPr lang="fr-FR" sz="2400" b="1" noProof="0" dirty="0" smtClean="0"/>
            <a:t>Comité</a:t>
          </a:r>
          <a:r>
            <a:t> </a:t>
          </a:r>
          <a:r>
            <a:rPr lang="fr-FR" sz="2400" b="1" noProof="0" dirty="0" smtClean="0"/>
            <a:t>Rector</a:t>
          </a:r>
          <a:endParaRPr lang="es-ES" sz="2400" b="1" dirty="0"/>
        </a:p>
      </dgm:t>
    </dgm:pt>
    <dgm:pt modelId="{C9F42153-165C-4F05-AEA5-4E33CCDB141D}" type="parTrans" cxnId="{874CA210-3099-4461-8925-63A88E9B66FE}">
      <dgm:prSet/>
      <dgm:spPr/>
      <dgm:t>
        <a:bodyPr/>
        <a:lstStyle/>
        <a:p>
          <a:endParaRPr lang="nb-NO"/>
        </a:p>
      </dgm:t>
    </dgm:pt>
    <dgm:pt modelId="{599C4FA7-0FDA-4A83-A090-E5899D9DC4B5}" type="sibTrans" cxnId="{874CA210-3099-4461-8925-63A88E9B66FE}">
      <dgm:prSet/>
      <dgm:spPr/>
      <dgm:t>
        <a:bodyPr/>
        <a:lstStyle/>
        <a:p>
          <a:endParaRPr lang="nb-NO"/>
        </a:p>
      </dgm:t>
    </dgm:pt>
    <dgm:pt modelId="{1E7072BE-4553-47F7-BA71-716C8D8B191E}">
      <dgm:prSet phldrT="[Text]" custT="1"/>
      <dgm:spPr/>
      <dgm:t>
        <a:bodyPr/>
        <a:lstStyle/>
        <a:p>
          <a:r>
            <a:rPr lang="en-US" sz="2200" kern="1200" dirty="0" smtClean="0">
              <a:solidFill>
                <a:schemeClr val="tx2"/>
              </a:solidFill>
              <a:latin typeface="+mn-lt"/>
            </a:rPr>
            <a:t>Conducción del Comité Rector</a:t>
          </a:r>
          <a:endParaRPr lang="es-ES" sz="2200" kern="1200" dirty="0">
            <a:solidFill>
              <a:schemeClr val="tx2"/>
            </a:solidFill>
            <a:latin typeface="+mn-lt"/>
            <a:ea typeface="+mn-ea"/>
            <a:cs typeface="+mn-cs"/>
          </a:endParaRPr>
        </a:p>
      </dgm:t>
    </dgm:pt>
    <dgm:pt modelId="{AD69CBCA-BB1E-4CE9-81DE-9ECDAC06E3E2}" type="parTrans" cxnId="{F036860E-2D4F-4B29-9022-57B28EEE7CEE}">
      <dgm:prSet/>
      <dgm:spPr/>
      <dgm:t>
        <a:bodyPr/>
        <a:lstStyle/>
        <a:p>
          <a:endParaRPr lang="nb-NO"/>
        </a:p>
      </dgm:t>
    </dgm:pt>
    <dgm:pt modelId="{053F5E50-9702-44D0-ACA3-E83BDCAE90BF}" type="sibTrans" cxnId="{F036860E-2D4F-4B29-9022-57B28EEE7CEE}">
      <dgm:prSet/>
      <dgm:spPr/>
      <dgm:t>
        <a:bodyPr/>
        <a:lstStyle/>
        <a:p>
          <a:endParaRPr lang="nb-NO"/>
        </a:p>
      </dgm:t>
    </dgm:pt>
    <dgm:pt modelId="{088732D6-9AE9-45E6-B708-AB6E62D9E77B}">
      <dgm:prSet phldrT="[Text]" custT="1"/>
      <dgm:spPr/>
      <dgm:t>
        <a:bodyPr/>
        <a:lstStyle/>
        <a:p>
          <a:r>
            <a:rPr lang="nb-NO" sz="2200" kern="1200" noProof="0" dirty="0" smtClean="0">
              <a:solidFill>
                <a:schemeClr val="tx2"/>
              </a:solidFill>
              <a:latin typeface="+mn-lt"/>
            </a:rPr>
            <a:t>Secretaría de la Cooperación INTOSAI-Donantes</a:t>
          </a:r>
          <a:endParaRPr lang="es-ES" sz="2200" kern="1200" noProof="0" dirty="0">
            <a:solidFill>
              <a:schemeClr val="tx2"/>
            </a:solidFill>
            <a:latin typeface="+mn-lt"/>
            <a:ea typeface="+mn-ea"/>
            <a:cs typeface="+mn-cs"/>
          </a:endParaRPr>
        </a:p>
      </dgm:t>
    </dgm:pt>
    <dgm:pt modelId="{057D31FE-22C2-47ED-BA60-413D1C4A6163}" type="parTrans" cxnId="{BF3C5A24-CF68-4699-856E-CB49768CD1CD}">
      <dgm:prSet/>
      <dgm:spPr/>
      <dgm:t>
        <a:bodyPr/>
        <a:lstStyle/>
        <a:p>
          <a:endParaRPr lang="nb-NO"/>
        </a:p>
      </dgm:t>
    </dgm:pt>
    <dgm:pt modelId="{E2CE53E5-3F98-469E-9B0B-00CBFB97848B}" type="sibTrans" cxnId="{BF3C5A24-CF68-4699-856E-CB49768CD1CD}">
      <dgm:prSet/>
      <dgm:spPr/>
      <dgm:t>
        <a:bodyPr/>
        <a:lstStyle/>
        <a:p>
          <a:endParaRPr lang="nb-NO"/>
        </a:p>
      </dgm:t>
    </dgm:pt>
    <dgm:pt modelId="{B116E2F5-67A1-4BD4-A10F-3CBFEEA07682}" type="pres">
      <dgm:prSet presAssocID="{9C97A024-114A-45C2-8F18-2186F3FD2826}" presName="diagram" presStyleCnt="0">
        <dgm:presLayoutVars>
          <dgm:chPref val="1"/>
          <dgm:dir/>
          <dgm:animOne val="branch"/>
          <dgm:animLvl val="lvl"/>
          <dgm:resizeHandles/>
        </dgm:presLayoutVars>
      </dgm:prSet>
      <dgm:spPr/>
      <dgm:t>
        <a:bodyPr/>
        <a:lstStyle/>
        <a:p>
          <a:endParaRPr lang="en-US"/>
        </a:p>
      </dgm:t>
    </dgm:pt>
    <dgm:pt modelId="{96084E5D-6CC9-480F-BEAD-630276A329D9}" type="pres">
      <dgm:prSet presAssocID="{3DA4DFB8-3D51-4FD2-B404-6AC55501C772}" presName="root" presStyleCnt="0"/>
      <dgm:spPr/>
    </dgm:pt>
    <dgm:pt modelId="{1C15F579-5F0A-41E0-B200-ED541C7D0F58}" type="pres">
      <dgm:prSet presAssocID="{3DA4DFB8-3D51-4FD2-B404-6AC55501C772}" presName="rootComposite" presStyleCnt="0"/>
      <dgm:spPr/>
    </dgm:pt>
    <dgm:pt modelId="{DD34C9DE-9451-4660-A5C9-69B3FF714A8D}" type="pres">
      <dgm:prSet presAssocID="{3DA4DFB8-3D51-4FD2-B404-6AC55501C772}" presName="rootText" presStyleLbl="node1" presStyleIdx="0" presStyleCnt="1" custLinFactNeighborX="6192" custLinFactNeighborY="-232"/>
      <dgm:spPr/>
      <dgm:t>
        <a:bodyPr/>
        <a:lstStyle/>
        <a:p>
          <a:endParaRPr lang="en-US"/>
        </a:p>
      </dgm:t>
    </dgm:pt>
    <dgm:pt modelId="{B32C55BA-B75F-4772-A6FB-E091444514AF}" type="pres">
      <dgm:prSet presAssocID="{3DA4DFB8-3D51-4FD2-B404-6AC55501C772}" presName="rootConnector" presStyleLbl="node1" presStyleIdx="0" presStyleCnt="1"/>
      <dgm:spPr/>
      <dgm:t>
        <a:bodyPr/>
        <a:lstStyle/>
        <a:p>
          <a:endParaRPr lang="en-US"/>
        </a:p>
      </dgm:t>
    </dgm:pt>
    <dgm:pt modelId="{32B5DEBA-1206-470E-BC2F-13FBDB78312C}" type="pres">
      <dgm:prSet presAssocID="{3DA4DFB8-3D51-4FD2-B404-6AC55501C772}" presName="childShape" presStyleCnt="0"/>
      <dgm:spPr/>
    </dgm:pt>
    <dgm:pt modelId="{B8FAC45C-7E14-4D53-9F9C-C80F92A53211}" type="pres">
      <dgm:prSet presAssocID="{AD69CBCA-BB1E-4CE9-81DE-9ECDAC06E3E2}" presName="Name13" presStyleLbl="parChTrans1D2" presStyleIdx="0" presStyleCnt="2"/>
      <dgm:spPr/>
      <dgm:t>
        <a:bodyPr/>
        <a:lstStyle/>
        <a:p>
          <a:endParaRPr lang="en-US"/>
        </a:p>
      </dgm:t>
    </dgm:pt>
    <dgm:pt modelId="{E552EA8D-1540-4FAD-9264-E2B7D5DDAD56}" type="pres">
      <dgm:prSet presAssocID="{1E7072BE-4553-47F7-BA71-716C8D8B191E}" presName="childText" presStyleLbl="bgAcc1" presStyleIdx="0" presStyleCnt="2" custLinFactNeighborX="993" custLinFactNeighborY="-8411">
        <dgm:presLayoutVars>
          <dgm:bulletEnabled val="1"/>
        </dgm:presLayoutVars>
      </dgm:prSet>
      <dgm:spPr/>
      <dgm:t>
        <a:bodyPr/>
        <a:lstStyle/>
        <a:p>
          <a:endParaRPr lang="nb-NO"/>
        </a:p>
      </dgm:t>
    </dgm:pt>
    <dgm:pt modelId="{3FCD7A10-8D6B-41C4-A6C1-B7490B5C3D38}" type="pres">
      <dgm:prSet presAssocID="{057D31FE-22C2-47ED-BA60-413D1C4A6163}" presName="Name13" presStyleLbl="parChTrans1D2" presStyleIdx="1" presStyleCnt="2"/>
      <dgm:spPr/>
      <dgm:t>
        <a:bodyPr/>
        <a:lstStyle/>
        <a:p>
          <a:endParaRPr lang="en-US"/>
        </a:p>
      </dgm:t>
    </dgm:pt>
    <dgm:pt modelId="{F0FAF953-4D79-4ACF-BB98-7CDE58C8C6BC}" type="pres">
      <dgm:prSet presAssocID="{088732D6-9AE9-45E6-B708-AB6E62D9E77B}" presName="childText" presStyleLbl="bgAcc1" presStyleIdx="1" presStyleCnt="2" custLinFactNeighborX="993" custLinFactNeighborY="-4907">
        <dgm:presLayoutVars>
          <dgm:bulletEnabled val="1"/>
        </dgm:presLayoutVars>
      </dgm:prSet>
      <dgm:spPr/>
      <dgm:t>
        <a:bodyPr/>
        <a:lstStyle/>
        <a:p>
          <a:endParaRPr lang="nb-NO"/>
        </a:p>
      </dgm:t>
    </dgm:pt>
  </dgm:ptLst>
  <dgm:cxnLst>
    <dgm:cxn modelId="{A0C0096F-5176-4F6A-9D9A-0999654284BA}" type="presOf" srcId="{1E7072BE-4553-47F7-BA71-716C8D8B191E}" destId="{E552EA8D-1540-4FAD-9264-E2B7D5DDAD56}" srcOrd="0" destOrd="0" presId="urn:microsoft.com/office/officeart/2005/8/layout/hierarchy3"/>
    <dgm:cxn modelId="{E46D6F77-49E8-4876-BFBD-D7155A61A9FC}" type="presOf" srcId="{3DA4DFB8-3D51-4FD2-B404-6AC55501C772}" destId="{B32C55BA-B75F-4772-A6FB-E091444514AF}" srcOrd="1" destOrd="0" presId="urn:microsoft.com/office/officeart/2005/8/layout/hierarchy3"/>
    <dgm:cxn modelId="{AE06D531-F73C-4054-9290-24D31205D737}" type="presOf" srcId="{9C97A024-114A-45C2-8F18-2186F3FD2826}" destId="{B116E2F5-67A1-4BD4-A10F-3CBFEEA07682}" srcOrd="0" destOrd="0" presId="urn:microsoft.com/office/officeart/2005/8/layout/hierarchy3"/>
    <dgm:cxn modelId="{FF50199A-DB75-4706-A5C6-2A0AC13C4CD7}" type="presOf" srcId="{AD69CBCA-BB1E-4CE9-81DE-9ECDAC06E3E2}" destId="{B8FAC45C-7E14-4D53-9F9C-C80F92A53211}" srcOrd="0" destOrd="0" presId="urn:microsoft.com/office/officeart/2005/8/layout/hierarchy3"/>
    <dgm:cxn modelId="{F036860E-2D4F-4B29-9022-57B28EEE7CEE}" srcId="{3DA4DFB8-3D51-4FD2-B404-6AC55501C772}" destId="{1E7072BE-4553-47F7-BA71-716C8D8B191E}" srcOrd="0" destOrd="0" parTransId="{AD69CBCA-BB1E-4CE9-81DE-9ECDAC06E3E2}" sibTransId="{053F5E50-9702-44D0-ACA3-E83BDCAE90BF}"/>
    <dgm:cxn modelId="{BF3C5A24-CF68-4699-856E-CB49768CD1CD}" srcId="{3DA4DFB8-3D51-4FD2-B404-6AC55501C772}" destId="{088732D6-9AE9-45E6-B708-AB6E62D9E77B}" srcOrd="1" destOrd="0" parTransId="{057D31FE-22C2-47ED-BA60-413D1C4A6163}" sibTransId="{E2CE53E5-3F98-469E-9B0B-00CBFB97848B}"/>
    <dgm:cxn modelId="{8ABBD325-444B-41B0-A68A-EFA6C9F9710B}" type="presOf" srcId="{088732D6-9AE9-45E6-B708-AB6E62D9E77B}" destId="{F0FAF953-4D79-4ACF-BB98-7CDE58C8C6BC}" srcOrd="0" destOrd="0" presId="urn:microsoft.com/office/officeart/2005/8/layout/hierarchy3"/>
    <dgm:cxn modelId="{874CA210-3099-4461-8925-63A88E9B66FE}" srcId="{9C97A024-114A-45C2-8F18-2186F3FD2826}" destId="{3DA4DFB8-3D51-4FD2-B404-6AC55501C772}" srcOrd="0" destOrd="0" parTransId="{C9F42153-165C-4F05-AEA5-4E33CCDB141D}" sibTransId="{599C4FA7-0FDA-4A83-A090-E5899D9DC4B5}"/>
    <dgm:cxn modelId="{F0F51572-3856-43FB-9649-47F1B9223E57}" type="presOf" srcId="{057D31FE-22C2-47ED-BA60-413D1C4A6163}" destId="{3FCD7A10-8D6B-41C4-A6C1-B7490B5C3D38}" srcOrd="0" destOrd="0" presId="urn:microsoft.com/office/officeart/2005/8/layout/hierarchy3"/>
    <dgm:cxn modelId="{760D2814-8C6A-4FE5-99A9-A3DB84019684}" type="presOf" srcId="{3DA4DFB8-3D51-4FD2-B404-6AC55501C772}" destId="{DD34C9DE-9451-4660-A5C9-69B3FF714A8D}" srcOrd="0" destOrd="0" presId="urn:microsoft.com/office/officeart/2005/8/layout/hierarchy3"/>
    <dgm:cxn modelId="{7898190D-B5E3-4470-BE41-D617397F6CA7}" type="presParOf" srcId="{B116E2F5-67A1-4BD4-A10F-3CBFEEA07682}" destId="{96084E5D-6CC9-480F-BEAD-630276A329D9}" srcOrd="0" destOrd="0" presId="urn:microsoft.com/office/officeart/2005/8/layout/hierarchy3"/>
    <dgm:cxn modelId="{57401514-CC94-4E1A-BD89-79C8EDBC7203}" type="presParOf" srcId="{96084E5D-6CC9-480F-BEAD-630276A329D9}" destId="{1C15F579-5F0A-41E0-B200-ED541C7D0F58}" srcOrd="0" destOrd="0" presId="urn:microsoft.com/office/officeart/2005/8/layout/hierarchy3"/>
    <dgm:cxn modelId="{06FDDAF5-3002-4711-B495-08B9FC90B44E}" type="presParOf" srcId="{1C15F579-5F0A-41E0-B200-ED541C7D0F58}" destId="{DD34C9DE-9451-4660-A5C9-69B3FF714A8D}" srcOrd="0" destOrd="0" presId="urn:microsoft.com/office/officeart/2005/8/layout/hierarchy3"/>
    <dgm:cxn modelId="{182C9A7C-346F-423B-849F-CD4F9673771B}" type="presParOf" srcId="{1C15F579-5F0A-41E0-B200-ED541C7D0F58}" destId="{B32C55BA-B75F-4772-A6FB-E091444514AF}" srcOrd="1" destOrd="0" presId="urn:microsoft.com/office/officeart/2005/8/layout/hierarchy3"/>
    <dgm:cxn modelId="{4878145C-6E0D-4824-97CE-52FFF6557AA5}" type="presParOf" srcId="{96084E5D-6CC9-480F-BEAD-630276A329D9}" destId="{32B5DEBA-1206-470E-BC2F-13FBDB78312C}" srcOrd="1" destOrd="0" presId="urn:microsoft.com/office/officeart/2005/8/layout/hierarchy3"/>
    <dgm:cxn modelId="{264EF71A-16C5-4F46-80CA-7E5A766F768D}" type="presParOf" srcId="{32B5DEBA-1206-470E-BC2F-13FBDB78312C}" destId="{B8FAC45C-7E14-4D53-9F9C-C80F92A53211}" srcOrd="0" destOrd="0" presId="urn:microsoft.com/office/officeart/2005/8/layout/hierarchy3"/>
    <dgm:cxn modelId="{53D66E2C-E277-42EF-A7C3-BE024CCFC5DF}" type="presParOf" srcId="{32B5DEBA-1206-470E-BC2F-13FBDB78312C}" destId="{E552EA8D-1540-4FAD-9264-E2B7D5DDAD56}" srcOrd="1" destOrd="0" presId="urn:microsoft.com/office/officeart/2005/8/layout/hierarchy3"/>
    <dgm:cxn modelId="{AC95F3CA-2DB2-42F8-8B7F-AF0ED6D52C26}" type="presParOf" srcId="{32B5DEBA-1206-470E-BC2F-13FBDB78312C}" destId="{3FCD7A10-8D6B-41C4-A6C1-B7490B5C3D38}" srcOrd="2" destOrd="0" presId="urn:microsoft.com/office/officeart/2005/8/layout/hierarchy3"/>
    <dgm:cxn modelId="{D82219B0-5E85-45ED-ABC2-890328E6CBAF}" type="presParOf" srcId="{32B5DEBA-1206-470E-BC2F-13FBDB78312C}" destId="{F0FAF953-4D79-4ACF-BB98-7CDE58C8C6BC}"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en-GB" sz="2000" noProof="0" dirty="0" smtClean="0"/>
            <a:t>Correlación de propuestas y Convocatoria global para la presentación de propuestas  </a:t>
          </a:r>
          <a:endParaRPr lang="es-ES" sz="2000" noProof="0" dirty="0"/>
        </a:p>
      </dgm:t>
    </dgm:pt>
    <dgm:pt modelId="{53A15459-1FCF-40D4-9011-1B09378C481A}" type="parTrans" cxnId="{6C5A57BE-265F-467F-988F-C0E6971DB60F}">
      <dgm:prSet/>
      <dgm:spPr/>
      <dgm:t>
        <a:bodyPr/>
        <a:lstStyle/>
        <a:p>
          <a:endParaRPr lang="en-GB" noProof="0" dirty="0"/>
        </a:p>
      </dgm:t>
    </dgm:pt>
    <dgm:pt modelId="{AE0BD3B4-EDE1-41A8-80DB-4DA52C0C376A}" type="sibTrans" cxnId="{6C5A57BE-265F-467F-988F-C0E6971DB60F}">
      <dgm:prSet/>
      <dgm:spPr/>
      <dgm:t>
        <a:bodyPr/>
        <a:lstStyle/>
        <a:p>
          <a:endParaRPr lang="en-GB" noProof="0" dirty="0"/>
        </a:p>
      </dgm:t>
    </dgm:pt>
    <dgm:pt modelId="{1666CEBC-C712-4FFB-9556-0E237F1BB466}">
      <dgm:prSet phldrT="[Text]"/>
      <dgm:spPr/>
      <dgm:t>
        <a:bodyPr/>
        <a:lstStyle/>
        <a:p>
          <a:r>
            <a:rPr lang="en-GB" b="1" noProof="0" dirty="0" smtClean="0"/>
            <a:t>Correlación 2011:</a:t>
          </a:r>
          <a:r>
            <a:rPr lang="en-GB" b="0" noProof="0" dirty="0" smtClean="0"/>
            <a:t> 8 proyectos globales y regionales altamente prioritarios</a:t>
          </a:r>
          <a:endParaRPr lang="es-ES" b="1" noProof="0" dirty="0" smtClean="0"/>
        </a:p>
        <a:p>
          <a:r>
            <a:rPr lang="en-GB" b="1" noProof="0" dirty="0" smtClean="0"/>
            <a:t>1</a:t>
          </a:r>
          <a:r>
            <a:rPr lang="en-GB" b="1" baseline="30000" noProof="0" dirty="0" smtClean="0"/>
            <a:t>a </a:t>
          </a:r>
          <a:r>
            <a:rPr lang="en-GB" b="1" noProof="0" dirty="0" smtClean="0"/>
            <a:t>ronda de 2011: </a:t>
          </a:r>
          <a:r>
            <a:rPr lang="en-GB" noProof="0" dirty="0" smtClean="0"/>
            <a:t>Se financiaron 28 propuestas</a:t>
          </a:r>
        </a:p>
        <a:p>
          <a:r>
            <a:rPr lang="en-GB" b="1" noProof="0" dirty="0" smtClean="0"/>
            <a:t>2</a:t>
          </a:r>
          <a:r>
            <a:rPr lang="en-GB" b="1" baseline="30000" noProof="0" dirty="0" smtClean="0"/>
            <a:t>a</a:t>
          </a:r>
          <a:r>
            <a:rPr lang="en-GB" b="1" noProof="0" dirty="0" smtClean="0"/>
            <a:t> ronda de 2013: </a:t>
          </a:r>
          <a:r>
            <a:rPr lang="en-GB" noProof="0" dirty="0" smtClean="0"/>
            <a:t>Se financiaron 22 propuestas </a:t>
          </a:r>
          <a:endParaRPr lang="es-ES" noProof="0" dirty="0"/>
        </a:p>
      </dgm:t>
    </dgm:pt>
    <dgm:pt modelId="{E5DFC4D4-E8D5-494D-A891-4DEDD39475D3}" type="parTrans" cxnId="{C663A570-428E-467A-BAED-B9A788BAE889}">
      <dgm:prSet/>
      <dgm:spPr/>
      <dgm:t>
        <a:bodyPr/>
        <a:lstStyle/>
        <a:p>
          <a:endParaRPr lang="en-GB" noProof="0" dirty="0"/>
        </a:p>
      </dgm:t>
    </dgm:pt>
    <dgm:pt modelId="{BA31EE5D-C5CF-472D-A203-7A223938D145}" type="sibTrans" cxnId="{C663A570-428E-467A-BAED-B9A788BAE889}">
      <dgm:prSet/>
      <dgm:spPr/>
      <dgm:t>
        <a:bodyPr/>
        <a:lstStyle/>
        <a:p>
          <a:endParaRPr lang="en-GB" noProof="0" dirty="0"/>
        </a:p>
      </dgm:t>
    </dgm:pt>
    <dgm:pt modelId="{94B86420-755E-4AFF-95C2-38D59FA1E303}">
      <dgm:prSet phldrT="[Text]" custT="1"/>
      <dgm:spPr/>
      <dgm:t>
        <a:bodyPr/>
        <a:lstStyle/>
        <a:p>
          <a:r>
            <a:rPr lang="en-GB" sz="2000" noProof="0" dirty="0" smtClean="0">
              <a:solidFill>
                <a:schemeClr val="tx1"/>
              </a:solidFill>
            </a:rPr>
            <a:t>Fondo para el desarrollo de capacidades de las EFS </a:t>
          </a:r>
          <a:endParaRPr lang="es-ES" sz="2000" noProof="0" dirty="0">
            <a:solidFill>
              <a:schemeClr val="tx1"/>
            </a:solidFill>
          </a:endParaRPr>
        </a:p>
      </dgm:t>
    </dgm:pt>
    <dgm:pt modelId="{D317C0A9-EF88-428F-99C7-3DCBF4091ACE}" type="parTrans" cxnId="{90EE7F78-B14A-4F8D-A060-0635B903D2AB}">
      <dgm:prSet/>
      <dgm:spPr/>
      <dgm:t>
        <a:bodyPr/>
        <a:lstStyle/>
        <a:p>
          <a:endParaRPr lang="en-GB" noProof="0" dirty="0"/>
        </a:p>
      </dgm:t>
    </dgm:pt>
    <dgm:pt modelId="{592067E8-2616-4298-A26C-1B35D141E115}" type="sibTrans" cxnId="{90EE7F78-B14A-4F8D-A060-0635B903D2AB}">
      <dgm:prSet/>
      <dgm:spPr/>
      <dgm:t>
        <a:bodyPr/>
        <a:lstStyle/>
        <a:p>
          <a:endParaRPr lang="en-GB" noProof="0" dirty="0"/>
        </a:p>
      </dgm:t>
    </dgm:pt>
    <dgm:pt modelId="{1B2EF2B3-0513-4B74-A563-7948730D49A8}">
      <dgm:prSet phldrT="[Text]"/>
      <dgm:spPr/>
      <dgm:t>
        <a:bodyPr/>
        <a:lstStyle/>
        <a:p>
          <a:r>
            <a:rPr lang="en-GB" noProof="0" dirty="0" smtClean="0"/>
            <a:t>Lanzado en 2014</a:t>
          </a:r>
        </a:p>
        <a:p>
          <a:r>
            <a:rPr lang="en-GB" noProof="0" dirty="0" smtClean="0"/>
            <a:t>Se financiaron ocho proyectos nacionales y un proyecto regional</a:t>
          </a:r>
          <a:endParaRPr lang="es-ES" noProof="0" dirty="0"/>
        </a:p>
      </dgm:t>
    </dgm:pt>
    <dgm:pt modelId="{AA743481-596F-4AED-9EBF-E49FAB0B5096}" type="parTrans" cxnId="{91666397-C3BB-43FA-9DDF-91D097F46E67}">
      <dgm:prSet/>
      <dgm:spPr/>
      <dgm:t>
        <a:bodyPr/>
        <a:lstStyle/>
        <a:p>
          <a:endParaRPr lang="en-GB" noProof="0" dirty="0"/>
        </a:p>
      </dgm:t>
    </dgm:pt>
    <dgm:pt modelId="{6F2107A0-9FC2-4BC7-A023-B1BEE098ACCA}" type="sibTrans" cxnId="{91666397-C3BB-43FA-9DDF-91D097F46E67}">
      <dgm:prSet/>
      <dgm:spPr/>
      <dgm:t>
        <a:bodyPr/>
        <a:lstStyle/>
        <a:p>
          <a:endParaRPr lang="en-GB" noProof="0" dirty="0"/>
        </a:p>
      </dgm:t>
    </dgm:pt>
    <dgm:pt modelId="{58ADDD3E-F205-4B9E-B5A0-02EC1E848C99}">
      <dgm:prSet phldrT="[Text]" custT="1"/>
      <dgm:spPr/>
      <dgm:t>
        <a:bodyPr/>
        <a:lstStyle/>
        <a:p>
          <a:r>
            <a:rPr lang="en-GB" sz="2000" noProof="0" dirty="0" smtClean="0"/>
            <a:t>Encuesta global </a:t>
          </a:r>
          <a:endParaRPr lang="es-ES" sz="2000" noProof="0" dirty="0"/>
        </a:p>
      </dgm:t>
    </dgm:pt>
    <dgm:pt modelId="{6222217D-BF16-486C-B41B-5890E70BFA0C}" type="parTrans" cxnId="{60CBA8C5-0F0F-41C2-B9CE-02F23224DBFA}">
      <dgm:prSet/>
      <dgm:spPr/>
      <dgm:t>
        <a:bodyPr/>
        <a:lstStyle/>
        <a:p>
          <a:endParaRPr lang="en-GB" noProof="0" dirty="0"/>
        </a:p>
      </dgm:t>
    </dgm:pt>
    <dgm:pt modelId="{3EA30C29-E6AB-4336-9127-D61E26D94E2D}" type="sibTrans" cxnId="{60CBA8C5-0F0F-41C2-B9CE-02F23224DBFA}">
      <dgm:prSet/>
      <dgm:spPr/>
      <dgm:t>
        <a:bodyPr/>
        <a:lstStyle/>
        <a:p>
          <a:endParaRPr lang="en-GB" noProof="0" dirty="0"/>
        </a:p>
      </dgm:t>
    </dgm:pt>
    <dgm:pt modelId="{DD973D59-294B-411F-A5FD-534CEFD25660}">
      <dgm:prSet phldrT="[Text]"/>
      <dgm:spPr/>
      <dgm:t>
        <a:bodyPr/>
        <a:lstStyle/>
        <a:p>
          <a:r>
            <a:rPr lang="en-GB" noProof="0" dirty="0" smtClean="0"/>
            <a:t>2 </a:t>
          </a:r>
          <a:r>
            <a:rPr lang="en-GB" noProof="0" dirty="0" err="1" smtClean="0"/>
            <a:t>Evaluaciones</a:t>
          </a:r>
          <a:r>
            <a:rPr lang="en-GB" noProof="0" dirty="0" smtClean="0"/>
            <a:t> </a:t>
          </a:r>
          <a:r>
            <a:rPr lang="en-GB" noProof="0" dirty="0" err="1" smtClean="0"/>
            <a:t>globales</a:t>
          </a:r>
          <a:r>
            <a:rPr lang="en-GB" noProof="0" dirty="0" smtClean="0"/>
            <a:t> sobre el desarrollo de capacidades de las EFS</a:t>
          </a:r>
        </a:p>
        <a:p>
          <a:r>
            <a:rPr lang="en-GB" noProof="0" dirty="0" smtClean="0"/>
            <a:t>2010 y 2014</a:t>
          </a:r>
        </a:p>
        <a:p>
          <a:r>
            <a:rPr lang="en-GB" noProof="0" dirty="0" err="1" smtClean="0"/>
            <a:t>Tasa</a:t>
          </a:r>
          <a:r>
            <a:rPr lang="en-GB" noProof="0" dirty="0" smtClean="0"/>
            <a:t> de respuesta del 90% </a:t>
          </a:r>
          <a:endParaRPr lang="es-ES" noProof="0" dirty="0"/>
        </a:p>
      </dgm:t>
    </dgm:pt>
    <dgm:pt modelId="{1BB7BEB0-2CDF-4A24-81A4-6DE397A110E9}" type="parTrans" cxnId="{B4674D32-B153-4D70-8316-9AFA6B28359F}">
      <dgm:prSet/>
      <dgm:spPr/>
      <dgm:t>
        <a:bodyPr/>
        <a:lstStyle/>
        <a:p>
          <a:endParaRPr lang="en-GB" noProof="0" dirty="0"/>
        </a:p>
      </dgm:t>
    </dgm:pt>
    <dgm:pt modelId="{44563F12-C28D-41B3-B76E-CE0F3FE43811}" type="sibTrans" cxnId="{B4674D32-B153-4D70-8316-9AFA6B28359F}">
      <dgm:prSet/>
      <dgm:spPr/>
      <dgm:t>
        <a:bodyPr/>
        <a:lstStyle/>
        <a:p>
          <a:endParaRPr lang="en-GB" noProof="0" dirty="0"/>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3">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1" presStyleCnt="3">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2" presStyleCnt="3">
        <dgm:presLayoutVars>
          <dgm:bulletEnabled val="1"/>
        </dgm:presLayoutVars>
      </dgm:prSet>
      <dgm:spPr/>
      <dgm:t>
        <a:bodyPr/>
        <a:lstStyle/>
        <a:p>
          <a:endParaRPr lang="en-US"/>
        </a:p>
      </dgm:t>
    </dgm:pt>
  </dgm:ptLst>
  <dgm:cxnLst>
    <dgm:cxn modelId="{24A33785-DF17-43FE-B59F-BC7655F8E73D}" type="presOf" srcId="{58ADDD3E-F205-4B9E-B5A0-02EC1E848C99}" destId="{F182E099-9CFD-4AE6-ACA6-89DA3861A320}" srcOrd="0" destOrd="0" presId="urn:microsoft.com/office/officeart/2005/8/layout/lProcess2"/>
    <dgm:cxn modelId="{5E6F2656-B860-4135-823B-86EE98C4A8C0}" type="presOf" srcId="{94B86420-755E-4AFF-95C2-38D59FA1E303}" destId="{749A2D9E-B5C9-47EF-9CAA-108F02EDE46D}" srcOrd="1" destOrd="0" presId="urn:microsoft.com/office/officeart/2005/8/layout/lProcess2"/>
    <dgm:cxn modelId="{6C70FB40-5C5F-4129-AAD7-AD0190135626}" type="presOf" srcId="{49DDE13B-B3AE-4226-BDAA-94CD64D2A028}" destId="{2D7A2E59-803E-4A20-A813-8F712A6606E7}" srcOrd="1" destOrd="0" presId="urn:microsoft.com/office/officeart/2005/8/layout/lProcess2"/>
    <dgm:cxn modelId="{98E485BF-CA62-435A-8AE3-5AA003A482BF}" type="presOf" srcId="{1666CEBC-C712-4FFB-9556-0E237F1BB466}" destId="{697FD245-41B4-42F8-843B-30032B839257}"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FD44F613-58F4-409C-8A33-1165FEC0CD75}" type="presOf" srcId="{3FCAC4C9-B43B-42B2-A6F3-2575371B8DF6}" destId="{FD48324B-554B-4C12-A615-C05D78795AA8}"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1CCF07C6-1557-47AE-B068-7629BFC4B3FF}" type="presOf" srcId="{DD973D59-294B-411F-A5FD-534CEFD25660}" destId="{AA47528D-A64C-40F8-899F-265D1A8683DF}" srcOrd="0" destOrd="0" presId="urn:microsoft.com/office/officeart/2005/8/layout/lProcess2"/>
    <dgm:cxn modelId="{91666397-C3BB-43FA-9DDF-91D097F46E67}" srcId="{94B86420-755E-4AFF-95C2-38D59FA1E303}" destId="{1B2EF2B3-0513-4B74-A563-7948730D49A8}" srcOrd="0" destOrd="0" parTransId="{AA743481-596F-4AED-9EBF-E49FAB0B5096}" sibTransId="{6F2107A0-9FC2-4BC7-A023-B1BEE098ACCA}"/>
    <dgm:cxn modelId="{B7E2FA04-9AF7-4911-A21D-144F04D00B19}" type="presOf" srcId="{94B86420-755E-4AFF-95C2-38D59FA1E303}" destId="{72AA71DE-619F-4468-A529-A59F33194486}" srcOrd="0" destOrd="0" presId="urn:microsoft.com/office/officeart/2005/8/layout/lProcess2"/>
    <dgm:cxn modelId="{BB058AE8-D87B-4AEF-901D-656789419770}" type="presOf" srcId="{1B2EF2B3-0513-4B74-A563-7948730D49A8}" destId="{196D8AE0-51C5-49F9-9FE9-376EFC72D4AC}" srcOrd="0"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B4674D32-B153-4D70-8316-9AFA6B28359F}" srcId="{58ADDD3E-F205-4B9E-B5A0-02EC1E848C99}" destId="{DD973D59-294B-411F-A5FD-534CEFD25660}" srcOrd="0" destOrd="0" parTransId="{1BB7BEB0-2CDF-4A24-81A4-6DE397A110E9}" sibTransId="{44563F12-C28D-41B3-B76E-CE0F3FE43811}"/>
    <dgm:cxn modelId="{83DCBF41-C592-4B94-9F81-47DBB84F7546}" type="presOf" srcId="{58ADDD3E-F205-4B9E-B5A0-02EC1E848C99}" destId="{3E28FBE4-746C-43E9-8427-1FB9E294CA7E}" srcOrd="1" destOrd="0" presId="urn:microsoft.com/office/officeart/2005/8/layout/lProcess2"/>
    <dgm:cxn modelId="{BB994FD6-B624-478B-827B-3EBA3E58A7CD}" type="presOf" srcId="{49DDE13B-B3AE-4226-BDAA-94CD64D2A028}" destId="{90EAC39B-9B6D-474B-A60B-24D43894C7C2}" srcOrd="0" destOrd="0" presId="urn:microsoft.com/office/officeart/2005/8/layout/lProcess2"/>
    <dgm:cxn modelId="{60CBA8C5-0F0F-41C2-B9CE-02F23224DBFA}" srcId="{3FCAC4C9-B43B-42B2-A6F3-2575371B8DF6}" destId="{58ADDD3E-F205-4B9E-B5A0-02EC1E848C99}" srcOrd="2" destOrd="0" parTransId="{6222217D-BF16-486C-B41B-5890E70BFA0C}" sibTransId="{3EA30C29-E6AB-4336-9127-D61E26D94E2D}"/>
    <dgm:cxn modelId="{01C093FC-035A-4BFC-B873-68BD1D8A5CD2}" type="presParOf" srcId="{FD48324B-554B-4C12-A615-C05D78795AA8}" destId="{D50B89B9-5A6C-4759-B11C-3312F74B62EF}" srcOrd="0" destOrd="0" presId="urn:microsoft.com/office/officeart/2005/8/layout/lProcess2"/>
    <dgm:cxn modelId="{530E3A6B-88CF-4E66-A6ED-21A75C962FAA}" type="presParOf" srcId="{D50B89B9-5A6C-4759-B11C-3312F74B62EF}" destId="{90EAC39B-9B6D-474B-A60B-24D43894C7C2}" srcOrd="0" destOrd="0" presId="urn:microsoft.com/office/officeart/2005/8/layout/lProcess2"/>
    <dgm:cxn modelId="{EC0CE297-0F49-4596-BD1D-1F0BB0149132}" type="presParOf" srcId="{D50B89B9-5A6C-4759-B11C-3312F74B62EF}" destId="{2D7A2E59-803E-4A20-A813-8F712A6606E7}" srcOrd="1" destOrd="0" presId="urn:microsoft.com/office/officeart/2005/8/layout/lProcess2"/>
    <dgm:cxn modelId="{540A5206-9B1E-4F29-B498-2B0BB381C06F}" type="presParOf" srcId="{D50B89B9-5A6C-4759-B11C-3312F74B62EF}" destId="{DED3805F-0530-4FF1-83DE-1D62BE4D8514}" srcOrd="2" destOrd="0" presId="urn:microsoft.com/office/officeart/2005/8/layout/lProcess2"/>
    <dgm:cxn modelId="{9A4F6F69-14B1-4A68-850C-09055E59C2FF}" type="presParOf" srcId="{DED3805F-0530-4FF1-83DE-1D62BE4D8514}" destId="{8905612E-59D5-4DB5-ABD0-12A65A175B9D}" srcOrd="0" destOrd="0" presId="urn:microsoft.com/office/officeart/2005/8/layout/lProcess2"/>
    <dgm:cxn modelId="{1E80BC5D-B183-4DC7-AB72-960308C8AA7B}" type="presParOf" srcId="{8905612E-59D5-4DB5-ABD0-12A65A175B9D}" destId="{697FD245-41B4-42F8-843B-30032B839257}" srcOrd="0" destOrd="0" presId="urn:microsoft.com/office/officeart/2005/8/layout/lProcess2"/>
    <dgm:cxn modelId="{47BB7580-4E51-4EBC-BE65-E27BDBAEF24C}" type="presParOf" srcId="{FD48324B-554B-4C12-A615-C05D78795AA8}" destId="{5DAC5063-C046-4210-80C1-5FCD2DC1646D}" srcOrd="1" destOrd="0" presId="urn:microsoft.com/office/officeart/2005/8/layout/lProcess2"/>
    <dgm:cxn modelId="{FC19F12E-018E-411C-98EC-30857329228C}" type="presParOf" srcId="{FD48324B-554B-4C12-A615-C05D78795AA8}" destId="{B667CA99-C837-4F66-AECC-AB7100FD4B83}" srcOrd="2" destOrd="0" presId="urn:microsoft.com/office/officeart/2005/8/layout/lProcess2"/>
    <dgm:cxn modelId="{EC6635F9-2EFB-46F5-9A6E-190CF0B58903}" type="presParOf" srcId="{B667CA99-C837-4F66-AECC-AB7100FD4B83}" destId="{72AA71DE-619F-4468-A529-A59F33194486}" srcOrd="0" destOrd="0" presId="urn:microsoft.com/office/officeart/2005/8/layout/lProcess2"/>
    <dgm:cxn modelId="{6E917ED4-9D2E-472C-B49D-AA03E801AFFE}" type="presParOf" srcId="{B667CA99-C837-4F66-AECC-AB7100FD4B83}" destId="{749A2D9E-B5C9-47EF-9CAA-108F02EDE46D}" srcOrd="1" destOrd="0" presId="urn:microsoft.com/office/officeart/2005/8/layout/lProcess2"/>
    <dgm:cxn modelId="{216BF449-9326-4017-80F0-D054A68FBDC1}" type="presParOf" srcId="{B667CA99-C837-4F66-AECC-AB7100FD4B83}" destId="{312BA28E-6763-4EE2-BA4D-A31F6937831F}" srcOrd="2" destOrd="0" presId="urn:microsoft.com/office/officeart/2005/8/layout/lProcess2"/>
    <dgm:cxn modelId="{5291CDB3-54EF-485E-A442-5F0936C598F7}" type="presParOf" srcId="{312BA28E-6763-4EE2-BA4D-A31F6937831F}" destId="{641B170F-0203-4D86-AF57-6B2B31B561BE}" srcOrd="0" destOrd="0" presId="urn:microsoft.com/office/officeart/2005/8/layout/lProcess2"/>
    <dgm:cxn modelId="{CA223ABE-ADB3-432A-8462-A5D339C595BC}" type="presParOf" srcId="{641B170F-0203-4D86-AF57-6B2B31B561BE}" destId="{196D8AE0-51C5-49F9-9FE9-376EFC72D4AC}" srcOrd="0" destOrd="0" presId="urn:microsoft.com/office/officeart/2005/8/layout/lProcess2"/>
    <dgm:cxn modelId="{8F569127-7782-4CF4-80E6-C0B63DE6DF03}" type="presParOf" srcId="{FD48324B-554B-4C12-A615-C05D78795AA8}" destId="{B3EE42D8-88C0-4DC3-8E42-615C01D990F1}" srcOrd="3" destOrd="0" presId="urn:microsoft.com/office/officeart/2005/8/layout/lProcess2"/>
    <dgm:cxn modelId="{4A5FFD91-779F-4778-A543-4B7B71587CC6}" type="presParOf" srcId="{FD48324B-554B-4C12-A615-C05D78795AA8}" destId="{57E35B2D-8A22-418E-BA6A-81D015943811}" srcOrd="4" destOrd="0" presId="urn:microsoft.com/office/officeart/2005/8/layout/lProcess2"/>
    <dgm:cxn modelId="{EDD788ED-EE62-417B-9CB0-FA31C87E972C}" type="presParOf" srcId="{57E35B2D-8A22-418E-BA6A-81D015943811}" destId="{F182E099-9CFD-4AE6-ACA6-89DA3861A320}" srcOrd="0" destOrd="0" presId="urn:microsoft.com/office/officeart/2005/8/layout/lProcess2"/>
    <dgm:cxn modelId="{5C92231B-4972-4D76-8D47-876B937BDBA3}" type="presParOf" srcId="{57E35B2D-8A22-418E-BA6A-81D015943811}" destId="{3E28FBE4-746C-43E9-8427-1FB9E294CA7E}" srcOrd="1" destOrd="0" presId="urn:microsoft.com/office/officeart/2005/8/layout/lProcess2"/>
    <dgm:cxn modelId="{797C58B3-C2E6-4E46-930E-EFBFAA1DBA71}" type="presParOf" srcId="{57E35B2D-8A22-418E-BA6A-81D015943811}" destId="{E0CB6F52-A2D6-4AD9-B842-AA6623CE463C}" srcOrd="2" destOrd="0" presId="urn:microsoft.com/office/officeart/2005/8/layout/lProcess2"/>
    <dgm:cxn modelId="{AFE92551-9403-40CB-B916-57BD3DFB2985}" type="presParOf" srcId="{E0CB6F52-A2D6-4AD9-B842-AA6623CE463C}" destId="{3B412EE5-5EEB-4AEF-B6C0-6487BFFD362C}" srcOrd="0" destOrd="0" presId="urn:microsoft.com/office/officeart/2005/8/layout/lProcess2"/>
    <dgm:cxn modelId="{2B70A6A2-B27B-4692-8D33-0B8FDFC093AB}"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nb-NO" sz="2200" dirty="0" smtClean="0"/>
            <a:t>Base de datos sobre el desarrollo de capacidades de las EFS</a:t>
          </a:r>
          <a:endParaRPr lang="es-ES" sz="2200" dirty="0"/>
        </a:p>
      </dgm:t>
    </dgm:pt>
    <dgm:pt modelId="{53A15459-1FCF-40D4-9011-1B09378C481A}" type="parTrans" cxnId="{6C5A57BE-265F-467F-988F-C0E6971DB60F}">
      <dgm:prSet/>
      <dgm:spPr/>
      <dgm:t>
        <a:bodyPr/>
        <a:lstStyle/>
        <a:p>
          <a:endParaRPr lang="en-US"/>
        </a:p>
      </dgm:t>
    </dgm:pt>
    <dgm:pt modelId="{AE0BD3B4-EDE1-41A8-80DB-4DA52C0C376A}" type="sibTrans" cxnId="{6C5A57BE-265F-467F-988F-C0E6971DB60F}">
      <dgm:prSet/>
      <dgm:spPr/>
      <dgm:t>
        <a:bodyPr/>
        <a:lstStyle/>
        <a:p>
          <a:endParaRPr lang="en-US"/>
        </a:p>
      </dgm:t>
    </dgm:pt>
    <dgm:pt modelId="{1666CEBC-C712-4FFB-9556-0E237F1BB466}">
      <dgm:prSet phldrT="[Text]" custT="1"/>
      <dgm:spPr/>
      <dgm:t>
        <a:bodyPr/>
        <a:lstStyle/>
        <a:p>
          <a:r>
            <a:rPr sz="1400"/>
            <a:t>Lanzada en enero de 2012</a:t>
          </a:r>
          <a:endParaRPr lang="es-ES" sz="1400" dirty="0"/>
        </a:p>
      </dgm:t>
    </dgm:pt>
    <dgm:pt modelId="{E5DFC4D4-E8D5-494D-A891-4DEDD39475D3}" type="parTrans" cxnId="{C663A570-428E-467A-BAED-B9A788BAE889}">
      <dgm:prSet/>
      <dgm:spPr/>
      <dgm:t>
        <a:bodyPr/>
        <a:lstStyle/>
        <a:p>
          <a:endParaRPr lang="en-US"/>
        </a:p>
      </dgm:t>
    </dgm:pt>
    <dgm:pt modelId="{BA31EE5D-C5CF-472D-A203-7A223938D145}" type="sibTrans" cxnId="{C663A570-428E-467A-BAED-B9A788BAE889}">
      <dgm:prSet/>
      <dgm:spPr/>
      <dgm:t>
        <a:bodyPr/>
        <a:lstStyle/>
        <a:p>
          <a:endParaRPr lang="en-US"/>
        </a:p>
      </dgm:t>
    </dgm:pt>
    <dgm:pt modelId="{3FA18FBB-32F3-4EE2-8465-E37DD96A819F}">
      <dgm:prSet phldrT="[Text]" custT="1"/>
      <dgm:spPr/>
      <dgm:t>
        <a:bodyPr/>
        <a:lstStyle/>
        <a:p>
          <a:pPr algn="ctr"/>
          <a:r>
            <a:rPr lang="nb-NO" sz="1600" dirty="0" smtClean="0"/>
            <a:t>Propósito:</a:t>
          </a:r>
          <a:endParaRPr lang="es-ES" sz="1600" dirty="0" smtClean="0"/>
        </a:p>
        <a:p>
          <a:pPr algn="l"/>
          <a:r>
            <a:rPr lang="nb-NO" sz="1600" dirty="0" smtClean="0"/>
            <a:t>-Mejorar la coordinación</a:t>
          </a:r>
          <a:r>
            <a:rPr sz="1600"/>
            <a:t> </a:t>
          </a:r>
          <a:endParaRPr lang="es-ES" sz="1600" dirty="0" smtClean="0"/>
        </a:p>
        <a:p>
          <a:pPr algn="l"/>
          <a:r>
            <a:rPr lang="nb-NO" sz="1600" dirty="0" smtClean="0"/>
            <a:t>-Oportunidad para analizar el apoyo</a:t>
          </a:r>
          <a:endParaRPr lang="es-ES" sz="1600" dirty="0"/>
        </a:p>
      </dgm:t>
    </dgm:pt>
    <dgm:pt modelId="{9849FCDA-EC26-49E1-99B1-E3D7019A4FF4}" type="parTrans" cxnId="{FC5B6BF8-63F5-494B-903C-9BA927594440}">
      <dgm:prSet/>
      <dgm:spPr/>
      <dgm:t>
        <a:bodyPr/>
        <a:lstStyle/>
        <a:p>
          <a:endParaRPr lang="en-US"/>
        </a:p>
      </dgm:t>
    </dgm:pt>
    <dgm:pt modelId="{7310B7C9-4FC6-46B9-8949-D3D473DF1698}" type="sibTrans" cxnId="{FC5B6BF8-63F5-494B-903C-9BA927594440}">
      <dgm:prSet/>
      <dgm:spPr/>
      <dgm:t>
        <a:bodyPr/>
        <a:lstStyle/>
        <a:p>
          <a:endParaRPr lang="en-US"/>
        </a:p>
      </dgm:t>
    </dgm:pt>
    <dgm:pt modelId="{94B86420-755E-4AFF-95C2-38D59FA1E303}">
      <dgm:prSet phldrT="[Text]" custT="1"/>
      <dgm:spPr/>
      <dgm:t>
        <a:bodyPr/>
        <a:lstStyle/>
        <a:p>
          <a:r>
            <a:rPr sz="2000"/>
            <a:t>Marco de medición del desempeño de las EFS (MMD-EFS)</a:t>
          </a:r>
          <a:endParaRPr lang="es-ES" sz="2400" dirty="0">
            <a:solidFill>
              <a:schemeClr val="tx1"/>
            </a:solidFill>
          </a:endParaRPr>
        </a:p>
      </dgm:t>
    </dgm:pt>
    <dgm:pt modelId="{D317C0A9-EF88-428F-99C7-3DCBF4091ACE}" type="parTrans" cxnId="{90EE7F78-B14A-4F8D-A060-0635B903D2AB}">
      <dgm:prSet/>
      <dgm:spPr/>
      <dgm:t>
        <a:bodyPr/>
        <a:lstStyle/>
        <a:p>
          <a:endParaRPr lang="en-US"/>
        </a:p>
      </dgm:t>
    </dgm:pt>
    <dgm:pt modelId="{592067E8-2616-4298-A26C-1B35D141E115}" type="sibTrans" cxnId="{90EE7F78-B14A-4F8D-A060-0635B903D2AB}">
      <dgm:prSet/>
      <dgm:spPr/>
      <dgm:t>
        <a:bodyPr/>
        <a:lstStyle/>
        <a:p>
          <a:endParaRPr lang="en-US"/>
        </a:p>
      </dgm:t>
    </dgm:pt>
    <dgm:pt modelId="{1B2EF2B3-0513-4B74-A563-7948730D49A8}">
      <dgm:prSet phldrT="[Text]" custT="1"/>
      <dgm:spPr/>
      <dgm:t>
        <a:bodyPr/>
        <a:lstStyle/>
        <a:p>
          <a:pPr algn="ctr"/>
          <a:r>
            <a:rPr lang="nb-NO" sz="1400" b="1" dirty="0" smtClean="0"/>
            <a:t>Secretaría:</a:t>
          </a:r>
          <a:endParaRPr lang="es-ES" sz="1400" b="1" dirty="0" smtClean="0"/>
        </a:p>
        <a:p>
          <a:pPr algn="l"/>
          <a:r>
            <a:rPr lang="nb-NO" sz="1400" dirty="0" smtClean="0"/>
            <a:t>-Coordinadora del equipo de tareas</a:t>
          </a:r>
          <a:endParaRPr lang="es-ES" sz="1400" dirty="0" smtClean="0"/>
        </a:p>
        <a:p>
          <a:pPr algn="l"/>
          <a:r>
            <a:rPr lang="nb-NO" sz="1400" dirty="0" smtClean="0"/>
            <a:t>-Coordinadora global</a:t>
          </a:r>
          <a:endParaRPr lang="es-ES" sz="1400" dirty="0" smtClean="0"/>
        </a:p>
        <a:p>
          <a:pPr algn="l"/>
          <a:r>
            <a:rPr lang="nb-NO" sz="1400" dirty="0" smtClean="0"/>
            <a:t>-Cursos de capacitación</a:t>
          </a:r>
          <a:endParaRPr lang="es-ES" sz="1400" dirty="0" smtClean="0"/>
        </a:p>
        <a:p>
          <a:pPr algn="l"/>
          <a:r>
            <a:rPr sz="1400"/>
            <a:t>-Examen independiente</a:t>
          </a:r>
          <a:endParaRPr lang="es-ES" sz="1400" dirty="0" smtClean="0"/>
        </a:p>
        <a:p>
          <a:pPr algn="ctr"/>
          <a:r>
            <a:rPr lang="nb-NO" sz="1400" b="1" dirty="0" smtClean="0"/>
            <a:t>Cooperación:</a:t>
          </a:r>
          <a:endParaRPr lang="es-ES" sz="1400" b="1" dirty="0" smtClean="0"/>
        </a:p>
        <a:p>
          <a:pPr algn="l"/>
          <a:r>
            <a:rPr lang="nb-NO" sz="1400" dirty="0" smtClean="0"/>
            <a:t>Apoyo a las evaluaciones y capacitación</a:t>
          </a:r>
          <a:endParaRPr lang="es-ES" sz="1400" dirty="0"/>
        </a:p>
      </dgm:t>
    </dgm:pt>
    <dgm:pt modelId="{AA743481-596F-4AED-9EBF-E49FAB0B5096}" type="parTrans" cxnId="{91666397-C3BB-43FA-9DDF-91D097F46E67}">
      <dgm:prSet/>
      <dgm:spPr/>
      <dgm:t>
        <a:bodyPr/>
        <a:lstStyle/>
        <a:p>
          <a:endParaRPr lang="en-US"/>
        </a:p>
      </dgm:t>
    </dgm:pt>
    <dgm:pt modelId="{6F2107A0-9FC2-4BC7-A023-B1BEE098ACCA}" type="sibTrans" cxnId="{91666397-C3BB-43FA-9DDF-91D097F46E67}">
      <dgm:prSet/>
      <dgm:spPr/>
      <dgm:t>
        <a:bodyPr/>
        <a:lstStyle/>
        <a:p>
          <a:endParaRPr lang="en-US"/>
        </a:p>
      </dgm:t>
    </dgm:pt>
    <dgm:pt modelId="{58ADDD3E-F205-4B9E-B5A0-02EC1E848C99}">
      <dgm:prSet phldrT="[Text]" custT="1"/>
      <dgm:spPr/>
      <dgm:t>
        <a:bodyPr/>
        <a:lstStyle/>
        <a:p>
          <a:r>
            <a:rPr lang="nb-NO" sz="2200" dirty="0" smtClean="0"/>
            <a:t>Capacitación para el personal de los donantes</a:t>
          </a:r>
          <a:endParaRPr lang="es-ES" sz="2200" dirty="0"/>
        </a:p>
      </dgm:t>
    </dgm:pt>
    <dgm:pt modelId="{6222217D-BF16-486C-B41B-5890E70BFA0C}" type="parTrans" cxnId="{60CBA8C5-0F0F-41C2-B9CE-02F23224DBFA}">
      <dgm:prSet/>
      <dgm:spPr/>
      <dgm:t>
        <a:bodyPr/>
        <a:lstStyle/>
        <a:p>
          <a:endParaRPr lang="en-US"/>
        </a:p>
      </dgm:t>
    </dgm:pt>
    <dgm:pt modelId="{3EA30C29-E6AB-4336-9127-D61E26D94E2D}" type="sibTrans" cxnId="{60CBA8C5-0F0F-41C2-B9CE-02F23224DBFA}">
      <dgm:prSet/>
      <dgm:spPr/>
      <dgm:t>
        <a:bodyPr/>
        <a:lstStyle/>
        <a:p>
          <a:endParaRPr lang="en-US"/>
        </a:p>
      </dgm:t>
    </dgm:pt>
    <dgm:pt modelId="{DD973D59-294B-411F-A5FD-534CEFD25660}">
      <dgm:prSet phldrT="[Text]" custT="1"/>
      <dgm:spPr/>
      <dgm:t>
        <a:bodyPr/>
        <a:lstStyle/>
        <a:p>
          <a:pPr algn="l"/>
          <a:r>
            <a:rPr sz="1400"/>
            <a:t>Para </a:t>
          </a:r>
          <a:r>
            <a:rPr sz="1400" smtClean="0"/>
            <a:t>donantes</a:t>
          </a:r>
          <a:r>
            <a:rPr lang="es-ES" sz="1400" dirty="0" smtClean="0"/>
            <a:t>,</a:t>
          </a:r>
          <a:r>
            <a:rPr sz="1400" smtClean="0"/>
            <a:t> </a:t>
          </a:r>
          <a:r>
            <a:rPr sz="1400"/>
            <a:t>sobre el trabajo con </a:t>
          </a:r>
          <a:r>
            <a:rPr lang="es-ES" sz="1400" dirty="0" smtClean="0"/>
            <a:t>las </a:t>
          </a:r>
          <a:r>
            <a:rPr sz="1400" smtClean="0"/>
            <a:t>EFS</a:t>
          </a:r>
          <a:r>
            <a:rPr sz="1400"/>
            <a:t>:</a:t>
          </a:r>
          <a:endParaRPr lang="es-ES" sz="1400" dirty="0" smtClean="0">
            <a:solidFill>
              <a:schemeClr val="bg1"/>
            </a:solidFill>
          </a:endParaRPr>
        </a:p>
        <a:p>
          <a:pPr algn="l" rtl="0"/>
          <a:r>
            <a:rPr lang="nb-NO" sz="1400" dirty="0" smtClean="0">
              <a:solidFill>
                <a:schemeClr val="bg1"/>
              </a:solidFill>
            </a:rPr>
            <a:t> </a:t>
          </a:r>
          <a:r>
            <a:rPr sz="1400"/>
            <a:t>-4 cursos in situ</a:t>
          </a:r>
          <a:endParaRPr lang="es-ES" sz="1400" dirty="0" smtClean="0">
            <a:solidFill>
              <a:schemeClr val="bg1"/>
            </a:solidFill>
          </a:endParaRPr>
        </a:p>
        <a:p>
          <a:pPr algn="l" rtl="0"/>
          <a:r>
            <a:t> </a:t>
          </a:r>
          <a:endParaRPr lang="es-ES" sz="1800" dirty="0">
            <a:solidFill>
              <a:schemeClr val="bg1"/>
            </a:solidFill>
          </a:endParaRPr>
        </a:p>
      </dgm:t>
    </dgm:pt>
    <dgm:pt modelId="{1BB7BEB0-2CDF-4A24-81A4-6DE397A110E9}" type="parTrans" cxnId="{B4674D32-B153-4D70-8316-9AFA6B28359F}">
      <dgm:prSet/>
      <dgm:spPr/>
      <dgm:t>
        <a:bodyPr/>
        <a:lstStyle/>
        <a:p>
          <a:endParaRPr lang="en-US"/>
        </a:p>
      </dgm:t>
    </dgm:pt>
    <dgm:pt modelId="{44563F12-C28D-41B3-B76E-CE0F3FE43811}" type="sibTrans" cxnId="{B4674D32-B153-4D70-8316-9AFA6B28359F}">
      <dgm:prSet/>
      <dgm:spPr/>
      <dgm:t>
        <a:bodyPr/>
        <a:lstStyle/>
        <a:p>
          <a:endParaRPr lang="en-US"/>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4">
        <dgm:presLayoutVars>
          <dgm:bulletEnabled val="1"/>
        </dgm:presLayoutVars>
      </dgm:prSet>
      <dgm:spPr/>
      <dgm:t>
        <a:bodyPr/>
        <a:lstStyle/>
        <a:p>
          <a:endParaRPr lang="en-US"/>
        </a:p>
      </dgm:t>
    </dgm:pt>
    <dgm:pt modelId="{4E3D90B1-5026-4D2A-8304-ACAF6BDE43F7}" type="pres">
      <dgm:prSet presAssocID="{1666CEBC-C712-4FFB-9556-0E237F1BB466}" presName="aSpace2" presStyleCnt="0"/>
      <dgm:spPr/>
    </dgm:pt>
    <dgm:pt modelId="{3AF5A24F-29E7-4FCA-9D87-AC7BBA02C912}" type="pres">
      <dgm:prSet presAssocID="{3FA18FBB-32F3-4EE2-8465-E37DD96A819F}" presName="childNode" presStyleLbl="node1" presStyleIdx="1" presStyleCnt="4">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2" presStyleCnt="4">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3" presStyleCnt="4">
        <dgm:presLayoutVars>
          <dgm:bulletEnabled val="1"/>
        </dgm:presLayoutVars>
      </dgm:prSet>
      <dgm:spPr/>
      <dgm:t>
        <a:bodyPr/>
        <a:lstStyle/>
        <a:p>
          <a:endParaRPr lang="en-US"/>
        </a:p>
      </dgm:t>
    </dgm:pt>
  </dgm:ptLst>
  <dgm:cxnLst>
    <dgm:cxn modelId="{401ACC26-1E60-4A5F-9578-D69F9465F570}" type="presOf" srcId="{1666CEBC-C712-4FFB-9556-0E237F1BB466}" destId="{697FD245-41B4-42F8-843B-30032B839257}" srcOrd="0" destOrd="0" presId="urn:microsoft.com/office/officeart/2005/8/layout/lProcess2"/>
    <dgm:cxn modelId="{FC5B6BF8-63F5-494B-903C-9BA927594440}" srcId="{49DDE13B-B3AE-4226-BDAA-94CD64D2A028}" destId="{3FA18FBB-32F3-4EE2-8465-E37DD96A819F}" srcOrd="1" destOrd="0" parTransId="{9849FCDA-EC26-49E1-99B1-E3D7019A4FF4}" sibTransId="{7310B7C9-4FC6-46B9-8949-D3D473DF1698}"/>
    <dgm:cxn modelId="{3367A364-CC01-4F9E-B246-31547308E03D}" type="presOf" srcId="{3FA18FBB-32F3-4EE2-8465-E37DD96A819F}" destId="{3AF5A24F-29E7-4FCA-9D87-AC7BBA02C912}"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91666397-C3BB-43FA-9DDF-91D097F46E67}" srcId="{94B86420-755E-4AFF-95C2-38D59FA1E303}" destId="{1B2EF2B3-0513-4B74-A563-7948730D49A8}" srcOrd="0" destOrd="0" parTransId="{AA743481-596F-4AED-9EBF-E49FAB0B5096}" sibTransId="{6F2107A0-9FC2-4BC7-A023-B1BEE098ACCA}"/>
    <dgm:cxn modelId="{DC0AA718-917D-45F8-BB5C-8ED1B5347ED5}" type="presOf" srcId="{58ADDD3E-F205-4B9E-B5A0-02EC1E848C99}" destId="{F182E099-9CFD-4AE6-ACA6-89DA3861A320}" srcOrd="0" destOrd="0" presId="urn:microsoft.com/office/officeart/2005/8/layout/lProcess2"/>
    <dgm:cxn modelId="{7B571AAF-41CA-42B2-9C8A-E208929C4C7B}" type="presOf" srcId="{94B86420-755E-4AFF-95C2-38D59FA1E303}" destId="{72AA71DE-619F-4468-A529-A59F33194486}" srcOrd="0" destOrd="0" presId="urn:microsoft.com/office/officeart/2005/8/layout/lProcess2"/>
    <dgm:cxn modelId="{523CC4CF-BE9F-417F-9AF0-1BA5223CEBD1}" type="presOf" srcId="{1B2EF2B3-0513-4B74-A563-7948730D49A8}" destId="{196D8AE0-51C5-49F9-9FE9-376EFC72D4AC}"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508EB55C-FC69-4FD0-8179-431096F7AAC8}" type="presOf" srcId="{49DDE13B-B3AE-4226-BDAA-94CD64D2A028}" destId="{90EAC39B-9B6D-474B-A60B-24D43894C7C2}" srcOrd="0" destOrd="0" presId="urn:microsoft.com/office/officeart/2005/8/layout/lProcess2"/>
    <dgm:cxn modelId="{D9827CEE-D70F-4D73-95CE-3AC0CB88C6AB}" type="presOf" srcId="{58ADDD3E-F205-4B9E-B5A0-02EC1E848C99}" destId="{3E28FBE4-746C-43E9-8427-1FB9E294CA7E}" srcOrd="1"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60CBA8C5-0F0F-41C2-B9CE-02F23224DBFA}" srcId="{3FCAC4C9-B43B-42B2-A6F3-2575371B8DF6}" destId="{58ADDD3E-F205-4B9E-B5A0-02EC1E848C99}" srcOrd="2" destOrd="0" parTransId="{6222217D-BF16-486C-B41B-5890E70BFA0C}" sibTransId="{3EA30C29-E6AB-4336-9127-D61E26D94E2D}"/>
    <dgm:cxn modelId="{6484D9E6-2720-4D1B-A11A-8272473B2E9D}" type="presOf" srcId="{3FCAC4C9-B43B-42B2-A6F3-2575371B8DF6}" destId="{FD48324B-554B-4C12-A615-C05D78795AA8}" srcOrd="0" destOrd="0" presId="urn:microsoft.com/office/officeart/2005/8/layout/lProcess2"/>
    <dgm:cxn modelId="{990774E0-A8A7-46A2-98AE-CABC80EDC484}" type="presOf" srcId="{94B86420-755E-4AFF-95C2-38D59FA1E303}" destId="{749A2D9E-B5C9-47EF-9CAA-108F02EDE46D}" srcOrd="1" destOrd="0" presId="urn:microsoft.com/office/officeart/2005/8/layout/lProcess2"/>
    <dgm:cxn modelId="{52D3D774-A6A4-4D68-8717-8D3BEB9E5875}" type="presOf" srcId="{49DDE13B-B3AE-4226-BDAA-94CD64D2A028}" destId="{2D7A2E59-803E-4A20-A813-8F712A6606E7}" srcOrd="1" destOrd="0" presId="urn:microsoft.com/office/officeart/2005/8/layout/lProcess2"/>
    <dgm:cxn modelId="{EE7E9527-8A49-4B41-9DB6-3F2DC439A707}" type="presOf" srcId="{DD973D59-294B-411F-A5FD-534CEFD25660}" destId="{AA47528D-A64C-40F8-899F-265D1A8683DF}" srcOrd="0" destOrd="0" presId="urn:microsoft.com/office/officeart/2005/8/layout/lProcess2"/>
    <dgm:cxn modelId="{B4674D32-B153-4D70-8316-9AFA6B28359F}" srcId="{58ADDD3E-F205-4B9E-B5A0-02EC1E848C99}" destId="{DD973D59-294B-411F-A5FD-534CEFD25660}" srcOrd="0" destOrd="0" parTransId="{1BB7BEB0-2CDF-4A24-81A4-6DE397A110E9}" sibTransId="{44563F12-C28D-41B3-B76E-CE0F3FE43811}"/>
    <dgm:cxn modelId="{D6B29BEB-4998-4150-9B56-9D83905C57B4}" type="presParOf" srcId="{FD48324B-554B-4C12-A615-C05D78795AA8}" destId="{D50B89B9-5A6C-4759-B11C-3312F74B62EF}" srcOrd="0" destOrd="0" presId="urn:microsoft.com/office/officeart/2005/8/layout/lProcess2"/>
    <dgm:cxn modelId="{C8FAE058-202E-4D98-A39B-AF0B9F0F5BF6}" type="presParOf" srcId="{D50B89B9-5A6C-4759-B11C-3312F74B62EF}" destId="{90EAC39B-9B6D-474B-A60B-24D43894C7C2}" srcOrd="0" destOrd="0" presId="urn:microsoft.com/office/officeart/2005/8/layout/lProcess2"/>
    <dgm:cxn modelId="{5C92A22F-BA80-4EC0-AB9C-54DE198E51A9}" type="presParOf" srcId="{D50B89B9-5A6C-4759-B11C-3312F74B62EF}" destId="{2D7A2E59-803E-4A20-A813-8F712A6606E7}" srcOrd="1" destOrd="0" presId="urn:microsoft.com/office/officeart/2005/8/layout/lProcess2"/>
    <dgm:cxn modelId="{B315FF54-E748-4B21-9092-F8C4C2D50F0C}" type="presParOf" srcId="{D50B89B9-5A6C-4759-B11C-3312F74B62EF}" destId="{DED3805F-0530-4FF1-83DE-1D62BE4D8514}" srcOrd="2" destOrd="0" presId="urn:microsoft.com/office/officeart/2005/8/layout/lProcess2"/>
    <dgm:cxn modelId="{6D3BF856-5471-4424-A5F2-3194BF4D25E4}" type="presParOf" srcId="{DED3805F-0530-4FF1-83DE-1D62BE4D8514}" destId="{8905612E-59D5-4DB5-ABD0-12A65A175B9D}" srcOrd="0" destOrd="0" presId="urn:microsoft.com/office/officeart/2005/8/layout/lProcess2"/>
    <dgm:cxn modelId="{3CCD7544-995E-4FF1-A86D-78A5348AAD18}" type="presParOf" srcId="{8905612E-59D5-4DB5-ABD0-12A65A175B9D}" destId="{697FD245-41B4-42F8-843B-30032B839257}" srcOrd="0" destOrd="0" presId="urn:microsoft.com/office/officeart/2005/8/layout/lProcess2"/>
    <dgm:cxn modelId="{829005B5-AB1A-4508-826C-C55D73A07D6F}" type="presParOf" srcId="{8905612E-59D5-4DB5-ABD0-12A65A175B9D}" destId="{4E3D90B1-5026-4D2A-8304-ACAF6BDE43F7}" srcOrd="1" destOrd="0" presId="urn:microsoft.com/office/officeart/2005/8/layout/lProcess2"/>
    <dgm:cxn modelId="{E3385C6F-19FF-468B-97A9-BDA0A45E8A71}" type="presParOf" srcId="{8905612E-59D5-4DB5-ABD0-12A65A175B9D}" destId="{3AF5A24F-29E7-4FCA-9D87-AC7BBA02C912}" srcOrd="2" destOrd="0" presId="urn:microsoft.com/office/officeart/2005/8/layout/lProcess2"/>
    <dgm:cxn modelId="{56997741-5C52-4B4D-A54F-960A787609F0}" type="presParOf" srcId="{FD48324B-554B-4C12-A615-C05D78795AA8}" destId="{5DAC5063-C046-4210-80C1-5FCD2DC1646D}" srcOrd="1" destOrd="0" presId="urn:microsoft.com/office/officeart/2005/8/layout/lProcess2"/>
    <dgm:cxn modelId="{C76194CB-CFB9-4077-B588-786F2122AB37}" type="presParOf" srcId="{FD48324B-554B-4C12-A615-C05D78795AA8}" destId="{B667CA99-C837-4F66-AECC-AB7100FD4B83}" srcOrd="2" destOrd="0" presId="urn:microsoft.com/office/officeart/2005/8/layout/lProcess2"/>
    <dgm:cxn modelId="{4B1FD9C4-57F7-4E65-9389-6A156A703844}" type="presParOf" srcId="{B667CA99-C837-4F66-AECC-AB7100FD4B83}" destId="{72AA71DE-619F-4468-A529-A59F33194486}" srcOrd="0" destOrd="0" presId="urn:microsoft.com/office/officeart/2005/8/layout/lProcess2"/>
    <dgm:cxn modelId="{39012085-692D-455B-8E91-B6B8B7F7E71D}" type="presParOf" srcId="{B667CA99-C837-4F66-AECC-AB7100FD4B83}" destId="{749A2D9E-B5C9-47EF-9CAA-108F02EDE46D}" srcOrd="1" destOrd="0" presId="urn:microsoft.com/office/officeart/2005/8/layout/lProcess2"/>
    <dgm:cxn modelId="{252CA585-E962-4989-BEE0-D332A9468724}" type="presParOf" srcId="{B667CA99-C837-4F66-AECC-AB7100FD4B83}" destId="{312BA28E-6763-4EE2-BA4D-A31F6937831F}" srcOrd="2" destOrd="0" presId="urn:microsoft.com/office/officeart/2005/8/layout/lProcess2"/>
    <dgm:cxn modelId="{9E6F8743-9A45-485B-9E29-E8F9519D7595}" type="presParOf" srcId="{312BA28E-6763-4EE2-BA4D-A31F6937831F}" destId="{641B170F-0203-4D86-AF57-6B2B31B561BE}" srcOrd="0" destOrd="0" presId="urn:microsoft.com/office/officeart/2005/8/layout/lProcess2"/>
    <dgm:cxn modelId="{993E768D-5CEB-43DD-8E8A-E8A08865737F}" type="presParOf" srcId="{641B170F-0203-4D86-AF57-6B2B31B561BE}" destId="{196D8AE0-51C5-49F9-9FE9-376EFC72D4AC}" srcOrd="0" destOrd="0" presId="urn:microsoft.com/office/officeart/2005/8/layout/lProcess2"/>
    <dgm:cxn modelId="{AC7BAA58-26BC-4BA9-A3B1-782E8A0F00BB}" type="presParOf" srcId="{FD48324B-554B-4C12-A615-C05D78795AA8}" destId="{B3EE42D8-88C0-4DC3-8E42-615C01D990F1}" srcOrd="3" destOrd="0" presId="urn:microsoft.com/office/officeart/2005/8/layout/lProcess2"/>
    <dgm:cxn modelId="{361606B7-47E5-4768-89BD-12027F4F6A90}" type="presParOf" srcId="{FD48324B-554B-4C12-A615-C05D78795AA8}" destId="{57E35B2D-8A22-418E-BA6A-81D015943811}" srcOrd="4" destOrd="0" presId="urn:microsoft.com/office/officeart/2005/8/layout/lProcess2"/>
    <dgm:cxn modelId="{753F8437-0437-4E09-8653-DEDD2B2515EE}" type="presParOf" srcId="{57E35B2D-8A22-418E-BA6A-81D015943811}" destId="{F182E099-9CFD-4AE6-ACA6-89DA3861A320}" srcOrd="0" destOrd="0" presId="urn:microsoft.com/office/officeart/2005/8/layout/lProcess2"/>
    <dgm:cxn modelId="{9D6D3ED1-4920-4FE5-9124-31CB2B3DED2B}" type="presParOf" srcId="{57E35B2D-8A22-418E-BA6A-81D015943811}" destId="{3E28FBE4-746C-43E9-8427-1FB9E294CA7E}" srcOrd="1" destOrd="0" presId="urn:microsoft.com/office/officeart/2005/8/layout/lProcess2"/>
    <dgm:cxn modelId="{557D442E-19B0-4A0B-9E5D-11DA7AC02CBE}" type="presParOf" srcId="{57E35B2D-8A22-418E-BA6A-81D015943811}" destId="{E0CB6F52-A2D6-4AD9-B842-AA6623CE463C}" srcOrd="2" destOrd="0" presId="urn:microsoft.com/office/officeart/2005/8/layout/lProcess2"/>
    <dgm:cxn modelId="{9F8F8D24-0928-44AE-9F83-E214C7F4435C}" type="presParOf" srcId="{E0CB6F52-A2D6-4AD9-B842-AA6623CE463C}" destId="{3B412EE5-5EEB-4AEF-B6C0-6487BFFD362C}" srcOrd="0" destOrd="0" presId="urn:microsoft.com/office/officeart/2005/8/layout/lProcess2"/>
    <dgm:cxn modelId="{8B78BB18-0BFE-466A-92CE-E1DFB55D5147}"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ECB2D-D682-476B-8BAC-9A96BC9D6D53}" type="doc">
      <dgm:prSet loTypeId="urn:microsoft.com/office/officeart/2005/8/layout/hProcess7#1" loCatId="list" qsTypeId="urn:microsoft.com/office/officeart/2005/8/quickstyle/simple1" qsCatId="simple" csTypeId="urn:microsoft.com/office/officeart/2005/8/colors/accent1_2" csCatId="accent1" phldr="1"/>
      <dgm:spPr/>
      <dgm:t>
        <a:bodyPr/>
        <a:lstStyle/>
        <a:p>
          <a:endParaRPr lang="en-US"/>
        </a:p>
      </dgm:t>
    </dgm:pt>
    <dgm:pt modelId="{D252D42D-0D7B-4B77-BB96-A9BB382E9D98}">
      <dgm:prSet phldrT="[Text]" custT="1"/>
      <dgm:spPr/>
      <dgm:t>
        <a:bodyPr/>
        <a:lstStyle/>
        <a:p>
          <a:r>
            <a:rPr lang="nb-NO" sz="3600" dirty="0" smtClean="0"/>
            <a:t>Propósito</a:t>
          </a:r>
          <a:endParaRPr lang="es-ES" sz="3600" dirty="0"/>
        </a:p>
      </dgm:t>
    </dgm:pt>
    <dgm:pt modelId="{4D94FAAB-6B9E-4CAC-95CD-987667004FD5}" type="parTrans" cxnId="{3989782B-4BB7-40E4-B449-EA7F0C52818B}">
      <dgm:prSet/>
      <dgm:spPr/>
      <dgm:t>
        <a:bodyPr/>
        <a:lstStyle/>
        <a:p>
          <a:endParaRPr lang="en-US"/>
        </a:p>
      </dgm:t>
    </dgm:pt>
    <dgm:pt modelId="{F0040F2F-C7FD-4B92-A599-7AC508856816}" type="sibTrans" cxnId="{3989782B-4BB7-40E4-B449-EA7F0C52818B}">
      <dgm:prSet/>
      <dgm:spPr/>
      <dgm:t>
        <a:bodyPr/>
        <a:lstStyle/>
        <a:p>
          <a:endParaRPr lang="en-US"/>
        </a:p>
      </dgm:t>
    </dgm:pt>
    <dgm:pt modelId="{0E689FFF-8F7E-41F1-A3EE-7C632189A845}">
      <dgm:prSet phldrT="[Text]"/>
      <dgm:spPr/>
      <dgm:t>
        <a:bodyPr/>
        <a:lstStyle/>
        <a:p>
          <a:r>
            <a:rPr lang="en-GB" noProof="0" dirty="0" smtClean="0"/>
            <a:t>Evaluación del desempeño objetiva y basada en evidencias con relación a las buenas prácticas </a:t>
          </a:r>
        </a:p>
        <a:p>
          <a:r>
            <a:rPr lang="en-GB" noProof="0" dirty="0" smtClean="0"/>
            <a:t>Voluntario</a:t>
          </a:r>
        </a:p>
        <a:p>
          <a:r>
            <a:rPr lang="en-GB" noProof="0" dirty="0" smtClean="0"/>
            <a:t>Holístico</a:t>
          </a:r>
        </a:p>
      </dgm:t>
    </dgm:pt>
    <dgm:pt modelId="{247D1A94-AFA6-46CD-9ACB-07996F60C6C6}" type="parTrans" cxnId="{0057E698-3EB2-4DAF-86BF-FDB02777D88F}">
      <dgm:prSet/>
      <dgm:spPr/>
      <dgm:t>
        <a:bodyPr/>
        <a:lstStyle/>
        <a:p>
          <a:endParaRPr lang="en-US"/>
        </a:p>
      </dgm:t>
    </dgm:pt>
    <dgm:pt modelId="{AD5C5366-BA23-4AB0-8DD3-05262CE921EF}" type="sibTrans" cxnId="{0057E698-3EB2-4DAF-86BF-FDB02777D88F}">
      <dgm:prSet/>
      <dgm:spPr/>
      <dgm:t>
        <a:bodyPr/>
        <a:lstStyle/>
        <a:p>
          <a:endParaRPr lang="en-US"/>
        </a:p>
      </dgm:t>
    </dgm:pt>
    <dgm:pt modelId="{0FA11722-DA51-4B3F-AB75-EEDC71CB2761}">
      <dgm:prSet phldrT="[Text]" custT="1"/>
      <dgm:spPr/>
      <dgm:t>
        <a:bodyPr/>
        <a:lstStyle/>
        <a:p>
          <a:r>
            <a:rPr lang="en-GB" sz="3600" noProof="0" dirty="0" smtClean="0"/>
            <a:t>Aplicación práctica</a:t>
          </a:r>
          <a:endParaRPr lang="es-ES" sz="3600" noProof="0" dirty="0"/>
        </a:p>
      </dgm:t>
    </dgm:pt>
    <dgm:pt modelId="{54547888-97AD-4FA2-830A-98B583E487B5}" type="parTrans" cxnId="{9D7BA4BF-C4B5-440C-ABD8-44F96E4F6B21}">
      <dgm:prSet/>
      <dgm:spPr/>
      <dgm:t>
        <a:bodyPr/>
        <a:lstStyle/>
        <a:p>
          <a:endParaRPr lang="en-US"/>
        </a:p>
      </dgm:t>
    </dgm:pt>
    <dgm:pt modelId="{CBA7374D-C61C-4DE4-9547-A8FD9988E1AC}" type="sibTrans" cxnId="{9D7BA4BF-C4B5-440C-ABD8-44F96E4F6B21}">
      <dgm:prSet/>
      <dgm:spPr/>
      <dgm:t>
        <a:bodyPr/>
        <a:lstStyle/>
        <a:p>
          <a:endParaRPr lang="en-US"/>
        </a:p>
      </dgm:t>
    </dgm:pt>
    <dgm:pt modelId="{ACDF90B7-0A2A-4849-A102-6B9EF5273828}">
      <dgm:prSet phldrT="[Text]"/>
      <dgm:spPr/>
      <dgm:t>
        <a:bodyPr/>
        <a:lstStyle/>
        <a:p>
          <a:r>
            <a:t>Evaluación de necesidades</a:t>
          </a:r>
        </a:p>
        <a:p>
          <a:r>
            <a:t>Planificación estratégica</a:t>
          </a:r>
        </a:p>
        <a:p>
          <a:r>
            <a:t>Apoyo para la implementación de las ISSAI</a:t>
          </a:r>
        </a:p>
        <a:p>
          <a:r>
            <a:t>Supervisión y mejora del desempeño interno</a:t>
          </a:r>
        </a:p>
        <a:p>
          <a:r>
            <a:t>Comunicación con las partes interesadas</a:t>
          </a:r>
        </a:p>
        <a:p>
          <a:r>
            <a:rPr/>
            <a:t>Demostración </a:t>
          </a:r>
          <a:r>
            <a:rPr smtClean="0"/>
            <a:t>de</a:t>
          </a:r>
          <a:r>
            <a:rPr lang="es-ES" dirty="0" smtClean="0"/>
            <a:t>l</a:t>
          </a:r>
          <a:r>
            <a:rPr smtClean="0"/>
            <a:t> </a:t>
          </a:r>
          <a:r>
            <a:t>progreso </a:t>
          </a:r>
          <a:r>
            <a:rPr/>
            <a:t>y </a:t>
          </a:r>
          <a:r>
            <a:rPr lang="es-ES" dirty="0" smtClean="0"/>
            <a:t>el </a:t>
          </a:r>
          <a:r>
            <a:rPr smtClean="0"/>
            <a:t>valor </a:t>
          </a:r>
          <a:r>
            <a:t>y beneficios para la sociedad </a:t>
          </a:r>
          <a:endParaRPr lang="es-ES" dirty="0"/>
        </a:p>
      </dgm:t>
    </dgm:pt>
    <dgm:pt modelId="{22F70B03-6952-46D4-B10B-4CBC44737DD0}" type="parTrans" cxnId="{D822845F-11EC-42A7-9096-F47B021A483F}">
      <dgm:prSet/>
      <dgm:spPr/>
      <dgm:t>
        <a:bodyPr/>
        <a:lstStyle/>
        <a:p>
          <a:endParaRPr lang="en-US"/>
        </a:p>
      </dgm:t>
    </dgm:pt>
    <dgm:pt modelId="{7119DE77-94FD-4371-A2C8-BD9A64FB4F9D}" type="sibTrans" cxnId="{D822845F-11EC-42A7-9096-F47B021A483F}">
      <dgm:prSet/>
      <dgm:spPr/>
      <dgm:t>
        <a:bodyPr/>
        <a:lstStyle/>
        <a:p>
          <a:endParaRPr lang="en-US"/>
        </a:p>
      </dgm:t>
    </dgm:pt>
    <dgm:pt modelId="{6E4BF8C9-E333-4FB3-B057-48F08B9F8D50}" type="pres">
      <dgm:prSet presAssocID="{F0BECB2D-D682-476B-8BAC-9A96BC9D6D53}" presName="Name0" presStyleCnt="0">
        <dgm:presLayoutVars>
          <dgm:dir/>
          <dgm:animLvl val="lvl"/>
          <dgm:resizeHandles val="exact"/>
        </dgm:presLayoutVars>
      </dgm:prSet>
      <dgm:spPr/>
      <dgm:t>
        <a:bodyPr/>
        <a:lstStyle/>
        <a:p>
          <a:endParaRPr lang="en-US"/>
        </a:p>
      </dgm:t>
    </dgm:pt>
    <dgm:pt modelId="{E079CE08-2AC6-4BF7-B5AA-DA34C19F1CD1}" type="pres">
      <dgm:prSet presAssocID="{D252D42D-0D7B-4B77-BB96-A9BB382E9D98}" presName="compositeNode" presStyleCnt="0">
        <dgm:presLayoutVars>
          <dgm:bulletEnabled val="1"/>
        </dgm:presLayoutVars>
      </dgm:prSet>
      <dgm:spPr/>
    </dgm:pt>
    <dgm:pt modelId="{10E32CFF-D12F-4BAE-B008-FD2960D2D0BC}" type="pres">
      <dgm:prSet presAssocID="{D252D42D-0D7B-4B77-BB96-A9BB382E9D98}" presName="bgRect" presStyleLbl="node1" presStyleIdx="0" presStyleCnt="2"/>
      <dgm:spPr/>
      <dgm:t>
        <a:bodyPr/>
        <a:lstStyle/>
        <a:p>
          <a:endParaRPr lang="en-US"/>
        </a:p>
      </dgm:t>
    </dgm:pt>
    <dgm:pt modelId="{948362D2-267B-45B3-A4E7-BABC774A6A9E}" type="pres">
      <dgm:prSet presAssocID="{D252D42D-0D7B-4B77-BB96-A9BB382E9D98}" presName="parentNode" presStyleLbl="node1" presStyleIdx="0" presStyleCnt="2">
        <dgm:presLayoutVars>
          <dgm:chMax val="0"/>
          <dgm:bulletEnabled val="1"/>
        </dgm:presLayoutVars>
      </dgm:prSet>
      <dgm:spPr/>
      <dgm:t>
        <a:bodyPr/>
        <a:lstStyle/>
        <a:p>
          <a:endParaRPr lang="en-US"/>
        </a:p>
      </dgm:t>
    </dgm:pt>
    <dgm:pt modelId="{628350C4-3255-473B-8D37-18E950209B18}" type="pres">
      <dgm:prSet presAssocID="{D252D42D-0D7B-4B77-BB96-A9BB382E9D98}" presName="childNode" presStyleLbl="node1" presStyleIdx="0" presStyleCnt="2">
        <dgm:presLayoutVars>
          <dgm:bulletEnabled val="1"/>
        </dgm:presLayoutVars>
      </dgm:prSet>
      <dgm:spPr/>
      <dgm:t>
        <a:bodyPr/>
        <a:lstStyle/>
        <a:p>
          <a:endParaRPr lang="en-US"/>
        </a:p>
      </dgm:t>
    </dgm:pt>
    <dgm:pt modelId="{E937ABB0-14EE-4DA7-A148-1F24E4DF51F5}" type="pres">
      <dgm:prSet presAssocID="{F0040F2F-C7FD-4B92-A599-7AC508856816}" presName="hSp" presStyleCnt="0"/>
      <dgm:spPr/>
    </dgm:pt>
    <dgm:pt modelId="{F30BDC44-FF34-41F2-83AC-C7ED65C837B7}" type="pres">
      <dgm:prSet presAssocID="{F0040F2F-C7FD-4B92-A599-7AC508856816}" presName="vProcSp" presStyleCnt="0"/>
      <dgm:spPr/>
    </dgm:pt>
    <dgm:pt modelId="{5680C1DC-6B1B-4EEE-947D-4DCD8645CFDA}" type="pres">
      <dgm:prSet presAssocID="{F0040F2F-C7FD-4B92-A599-7AC508856816}" presName="vSp1" presStyleCnt="0"/>
      <dgm:spPr/>
    </dgm:pt>
    <dgm:pt modelId="{C9753460-E016-4965-9D95-B76D541842F2}" type="pres">
      <dgm:prSet presAssocID="{F0040F2F-C7FD-4B92-A599-7AC508856816}" presName="simulatedConn" presStyleLbl="solidFgAcc1" presStyleIdx="0" presStyleCnt="1"/>
      <dgm:spPr/>
    </dgm:pt>
    <dgm:pt modelId="{33BD26F4-6E81-4470-8A5A-0D414FA8EC70}" type="pres">
      <dgm:prSet presAssocID="{F0040F2F-C7FD-4B92-A599-7AC508856816}" presName="vSp2" presStyleCnt="0"/>
      <dgm:spPr/>
    </dgm:pt>
    <dgm:pt modelId="{902F3F51-6056-4DE2-BF0B-8FB408FB88BC}" type="pres">
      <dgm:prSet presAssocID="{F0040F2F-C7FD-4B92-A599-7AC508856816}" presName="sibTrans" presStyleCnt="0"/>
      <dgm:spPr/>
    </dgm:pt>
    <dgm:pt modelId="{0C159A57-C4E1-4B21-8FB4-5455B3C8705D}" type="pres">
      <dgm:prSet presAssocID="{0FA11722-DA51-4B3F-AB75-EEDC71CB2761}" presName="compositeNode" presStyleCnt="0">
        <dgm:presLayoutVars>
          <dgm:bulletEnabled val="1"/>
        </dgm:presLayoutVars>
      </dgm:prSet>
      <dgm:spPr/>
    </dgm:pt>
    <dgm:pt modelId="{4899AB99-75C6-4DF9-9238-7E240D53F8D1}" type="pres">
      <dgm:prSet presAssocID="{0FA11722-DA51-4B3F-AB75-EEDC71CB2761}" presName="bgRect" presStyleLbl="node1" presStyleIdx="1" presStyleCnt="2" custLinFactNeighborX="3594" custLinFactNeighborY="53135"/>
      <dgm:spPr/>
      <dgm:t>
        <a:bodyPr/>
        <a:lstStyle/>
        <a:p>
          <a:endParaRPr lang="en-US"/>
        </a:p>
      </dgm:t>
    </dgm:pt>
    <dgm:pt modelId="{BB764545-03C7-4DBD-8423-DEE0A42F0E72}" type="pres">
      <dgm:prSet presAssocID="{0FA11722-DA51-4B3F-AB75-EEDC71CB2761}" presName="parentNode" presStyleLbl="node1" presStyleIdx="1" presStyleCnt="2">
        <dgm:presLayoutVars>
          <dgm:chMax val="0"/>
          <dgm:bulletEnabled val="1"/>
        </dgm:presLayoutVars>
      </dgm:prSet>
      <dgm:spPr/>
      <dgm:t>
        <a:bodyPr/>
        <a:lstStyle/>
        <a:p>
          <a:endParaRPr lang="en-US"/>
        </a:p>
      </dgm:t>
    </dgm:pt>
    <dgm:pt modelId="{56B039A2-18E8-48DD-BA3C-764458904FFE}" type="pres">
      <dgm:prSet presAssocID="{0FA11722-DA51-4B3F-AB75-EEDC71CB2761}" presName="childNode" presStyleLbl="node1" presStyleIdx="1" presStyleCnt="2">
        <dgm:presLayoutVars>
          <dgm:bulletEnabled val="1"/>
        </dgm:presLayoutVars>
      </dgm:prSet>
      <dgm:spPr/>
      <dgm:t>
        <a:bodyPr/>
        <a:lstStyle/>
        <a:p>
          <a:endParaRPr lang="en-US"/>
        </a:p>
      </dgm:t>
    </dgm:pt>
  </dgm:ptLst>
  <dgm:cxnLst>
    <dgm:cxn modelId="{9D7BA4BF-C4B5-440C-ABD8-44F96E4F6B21}" srcId="{F0BECB2D-D682-476B-8BAC-9A96BC9D6D53}" destId="{0FA11722-DA51-4B3F-AB75-EEDC71CB2761}" srcOrd="1" destOrd="0" parTransId="{54547888-97AD-4FA2-830A-98B583E487B5}" sibTransId="{CBA7374D-C61C-4DE4-9547-A8FD9988E1AC}"/>
    <dgm:cxn modelId="{D822845F-11EC-42A7-9096-F47B021A483F}" srcId="{0FA11722-DA51-4B3F-AB75-EEDC71CB2761}" destId="{ACDF90B7-0A2A-4849-A102-6B9EF5273828}" srcOrd="0" destOrd="0" parTransId="{22F70B03-6952-46D4-B10B-4CBC44737DD0}" sibTransId="{7119DE77-94FD-4371-A2C8-BD9A64FB4F9D}"/>
    <dgm:cxn modelId="{747481D7-313E-4911-89E5-A76F25C1F757}" type="presOf" srcId="{D252D42D-0D7B-4B77-BB96-A9BB382E9D98}" destId="{948362D2-267B-45B3-A4E7-BABC774A6A9E}" srcOrd="1" destOrd="0" presId="urn:microsoft.com/office/officeart/2005/8/layout/hProcess7#1"/>
    <dgm:cxn modelId="{00DCF027-A925-4DE6-9420-CF84D5982AB1}" type="presOf" srcId="{0FA11722-DA51-4B3F-AB75-EEDC71CB2761}" destId="{4899AB99-75C6-4DF9-9238-7E240D53F8D1}" srcOrd="0" destOrd="0" presId="urn:microsoft.com/office/officeart/2005/8/layout/hProcess7#1"/>
    <dgm:cxn modelId="{1CDDAE8A-357A-47C5-8E2C-F3FAB0781F16}" type="presOf" srcId="{F0BECB2D-D682-476B-8BAC-9A96BC9D6D53}" destId="{6E4BF8C9-E333-4FB3-B057-48F08B9F8D50}" srcOrd="0" destOrd="0" presId="urn:microsoft.com/office/officeart/2005/8/layout/hProcess7#1"/>
    <dgm:cxn modelId="{3989782B-4BB7-40E4-B449-EA7F0C52818B}" srcId="{F0BECB2D-D682-476B-8BAC-9A96BC9D6D53}" destId="{D252D42D-0D7B-4B77-BB96-A9BB382E9D98}" srcOrd="0" destOrd="0" parTransId="{4D94FAAB-6B9E-4CAC-95CD-987667004FD5}" sibTransId="{F0040F2F-C7FD-4B92-A599-7AC508856816}"/>
    <dgm:cxn modelId="{B6EE3EDE-92AF-4DF4-B7C1-7EFEB61FDBBA}" type="presOf" srcId="{0E689FFF-8F7E-41F1-A3EE-7C632189A845}" destId="{628350C4-3255-473B-8D37-18E950209B18}" srcOrd="0" destOrd="0" presId="urn:microsoft.com/office/officeart/2005/8/layout/hProcess7#1"/>
    <dgm:cxn modelId="{047407D5-9235-425F-AFBA-5ED81D83A630}" type="presOf" srcId="{ACDF90B7-0A2A-4849-A102-6B9EF5273828}" destId="{56B039A2-18E8-48DD-BA3C-764458904FFE}" srcOrd="0" destOrd="0" presId="urn:microsoft.com/office/officeart/2005/8/layout/hProcess7#1"/>
    <dgm:cxn modelId="{DF9151EB-3D78-4F1F-88C1-1179B4DC474E}" type="presOf" srcId="{D252D42D-0D7B-4B77-BB96-A9BB382E9D98}" destId="{10E32CFF-D12F-4BAE-B008-FD2960D2D0BC}" srcOrd="0" destOrd="0" presId="urn:microsoft.com/office/officeart/2005/8/layout/hProcess7#1"/>
    <dgm:cxn modelId="{41EEBE98-4D80-49F6-85FF-23E43076CF6D}" type="presOf" srcId="{0FA11722-DA51-4B3F-AB75-EEDC71CB2761}" destId="{BB764545-03C7-4DBD-8423-DEE0A42F0E72}" srcOrd="1" destOrd="0" presId="urn:microsoft.com/office/officeart/2005/8/layout/hProcess7#1"/>
    <dgm:cxn modelId="{0057E698-3EB2-4DAF-86BF-FDB02777D88F}" srcId="{D252D42D-0D7B-4B77-BB96-A9BB382E9D98}" destId="{0E689FFF-8F7E-41F1-A3EE-7C632189A845}" srcOrd="0" destOrd="0" parTransId="{247D1A94-AFA6-46CD-9ACB-07996F60C6C6}" sibTransId="{AD5C5366-BA23-4AB0-8DD3-05262CE921EF}"/>
    <dgm:cxn modelId="{1F8E1808-A1D0-48C9-BC3B-21A47C85C793}" type="presParOf" srcId="{6E4BF8C9-E333-4FB3-B057-48F08B9F8D50}" destId="{E079CE08-2AC6-4BF7-B5AA-DA34C19F1CD1}" srcOrd="0" destOrd="0" presId="urn:microsoft.com/office/officeart/2005/8/layout/hProcess7#1"/>
    <dgm:cxn modelId="{8CAC88AA-2C88-43EC-A844-6FB3DCCC8EA2}" type="presParOf" srcId="{E079CE08-2AC6-4BF7-B5AA-DA34C19F1CD1}" destId="{10E32CFF-D12F-4BAE-B008-FD2960D2D0BC}" srcOrd="0" destOrd="0" presId="urn:microsoft.com/office/officeart/2005/8/layout/hProcess7#1"/>
    <dgm:cxn modelId="{2D5E963D-C8B9-46B8-A849-1E5D723B1016}" type="presParOf" srcId="{E079CE08-2AC6-4BF7-B5AA-DA34C19F1CD1}" destId="{948362D2-267B-45B3-A4E7-BABC774A6A9E}" srcOrd="1" destOrd="0" presId="urn:microsoft.com/office/officeart/2005/8/layout/hProcess7#1"/>
    <dgm:cxn modelId="{9BD9E032-0C2A-4838-AF44-9CBE0E7DB45C}" type="presParOf" srcId="{E079CE08-2AC6-4BF7-B5AA-DA34C19F1CD1}" destId="{628350C4-3255-473B-8D37-18E950209B18}" srcOrd="2" destOrd="0" presId="urn:microsoft.com/office/officeart/2005/8/layout/hProcess7#1"/>
    <dgm:cxn modelId="{CBA872EE-99F4-4A29-A17E-379CE8A955B7}" type="presParOf" srcId="{6E4BF8C9-E333-4FB3-B057-48F08B9F8D50}" destId="{E937ABB0-14EE-4DA7-A148-1F24E4DF51F5}" srcOrd="1" destOrd="0" presId="urn:microsoft.com/office/officeart/2005/8/layout/hProcess7#1"/>
    <dgm:cxn modelId="{570C8C43-52F9-4DD9-98E3-A21862E8DE84}" type="presParOf" srcId="{6E4BF8C9-E333-4FB3-B057-48F08B9F8D50}" destId="{F30BDC44-FF34-41F2-83AC-C7ED65C837B7}" srcOrd="2" destOrd="0" presId="urn:microsoft.com/office/officeart/2005/8/layout/hProcess7#1"/>
    <dgm:cxn modelId="{8681EC04-A43B-48FD-8306-A619B176C0EE}" type="presParOf" srcId="{F30BDC44-FF34-41F2-83AC-C7ED65C837B7}" destId="{5680C1DC-6B1B-4EEE-947D-4DCD8645CFDA}" srcOrd="0" destOrd="0" presId="urn:microsoft.com/office/officeart/2005/8/layout/hProcess7#1"/>
    <dgm:cxn modelId="{6C19B433-63F3-46E6-A894-231D76CC248B}" type="presParOf" srcId="{F30BDC44-FF34-41F2-83AC-C7ED65C837B7}" destId="{C9753460-E016-4965-9D95-B76D541842F2}" srcOrd="1" destOrd="0" presId="urn:microsoft.com/office/officeart/2005/8/layout/hProcess7#1"/>
    <dgm:cxn modelId="{07CA909E-A784-44FD-9EEC-D219B6A8C8FB}" type="presParOf" srcId="{F30BDC44-FF34-41F2-83AC-C7ED65C837B7}" destId="{33BD26F4-6E81-4470-8A5A-0D414FA8EC70}" srcOrd="2" destOrd="0" presId="urn:microsoft.com/office/officeart/2005/8/layout/hProcess7#1"/>
    <dgm:cxn modelId="{561CD188-E61B-4B61-986B-2636FEC50048}" type="presParOf" srcId="{6E4BF8C9-E333-4FB3-B057-48F08B9F8D50}" destId="{902F3F51-6056-4DE2-BF0B-8FB408FB88BC}" srcOrd="3" destOrd="0" presId="urn:microsoft.com/office/officeart/2005/8/layout/hProcess7#1"/>
    <dgm:cxn modelId="{B06677BE-26F7-42A9-B300-281D6936D1FC}" type="presParOf" srcId="{6E4BF8C9-E333-4FB3-B057-48F08B9F8D50}" destId="{0C159A57-C4E1-4B21-8FB4-5455B3C8705D}" srcOrd="4" destOrd="0" presId="urn:microsoft.com/office/officeart/2005/8/layout/hProcess7#1"/>
    <dgm:cxn modelId="{AF3395CC-F8DB-49D5-9337-8597793BCAD5}" type="presParOf" srcId="{0C159A57-C4E1-4B21-8FB4-5455B3C8705D}" destId="{4899AB99-75C6-4DF9-9238-7E240D53F8D1}" srcOrd="0" destOrd="0" presId="urn:microsoft.com/office/officeart/2005/8/layout/hProcess7#1"/>
    <dgm:cxn modelId="{21540119-F85C-4E01-AC79-F13B5DC7E159}" type="presParOf" srcId="{0C159A57-C4E1-4B21-8FB4-5455B3C8705D}" destId="{BB764545-03C7-4DBD-8423-DEE0A42F0E72}" srcOrd="1" destOrd="0" presId="urn:microsoft.com/office/officeart/2005/8/layout/hProcess7#1"/>
    <dgm:cxn modelId="{B6FCB0E7-3C0D-447A-8894-1D8B7B986B6C}" type="presParOf" srcId="{0C159A57-C4E1-4B21-8FB4-5455B3C8705D}" destId="{56B039A2-18E8-48DD-BA3C-764458904FFE}"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19AB19-B8AF-4032-9EAC-D0A52C9CA54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A432AD0A-D55C-44FC-B67F-34AE28A8AF60}">
      <dgm:prSet custT="1"/>
      <dgm:spPr/>
      <dgm:t>
        <a:bodyPr/>
        <a:lstStyle/>
        <a:p>
          <a:pPr rtl="0"/>
          <a:r>
            <a:rPr lang="en-GB" sz="1100" dirty="0" smtClean="0"/>
            <a:t>Criterios de evaluación</a:t>
          </a:r>
          <a:endParaRPr lang="es-ES" sz="1100" dirty="0"/>
        </a:p>
      </dgm:t>
    </dgm:pt>
    <dgm:pt modelId="{C59B1C28-14B9-473C-B479-B557123CE194}" type="parTrans" cxnId="{2D33C5A1-790C-42B6-AE34-6D1757A66DD5}">
      <dgm:prSet/>
      <dgm:spPr/>
      <dgm:t>
        <a:bodyPr/>
        <a:lstStyle/>
        <a:p>
          <a:endParaRPr lang="en-US"/>
        </a:p>
      </dgm:t>
    </dgm:pt>
    <dgm:pt modelId="{FBC32426-E568-47E4-AD1F-F90C5B25FA96}" type="sibTrans" cxnId="{2D33C5A1-790C-42B6-AE34-6D1757A66DD5}">
      <dgm:prSet/>
      <dgm:spPr/>
      <dgm:t>
        <a:bodyPr/>
        <a:lstStyle/>
        <a:p>
          <a:endParaRPr lang="en-US"/>
        </a:p>
      </dgm:t>
    </dgm:pt>
    <dgm:pt modelId="{194ECBE2-5FC1-4D43-8267-2AB3AE196333}">
      <dgm:prSet custT="1"/>
      <dgm:spPr/>
      <dgm:t>
        <a:bodyPr/>
        <a:lstStyle/>
        <a:p>
          <a:pPr rtl="0"/>
          <a:r>
            <a:rPr lang="en-GB" sz="1200" dirty="0" smtClean="0"/>
            <a:t>Hallazgos</a:t>
          </a:r>
          <a:endParaRPr lang="es-ES" sz="1200" dirty="0"/>
        </a:p>
      </dgm:t>
    </dgm:pt>
    <dgm:pt modelId="{367F0D48-82BD-4F2A-AE27-AB4D1C688BDD}" type="parTrans" cxnId="{DA259C31-2C1E-4D99-A3B4-C07EC14F020B}">
      <dgm:prSet/>
      <dgm:spPr/>
      <dgm:t>
        <a:bodyPr/>
        <a:lstStyle/>
        <a:p>
          <a:endParaRPr lang="en-US"/>
        </a:p>
      </dgm:t>
    </dgm:pt>
    <dgm:pt modelId="{B7293B18-EFC3-4DA3-A91D-AB9A71E9AB46}" type="sibTrans" cxnId="{DA259C31-2C1E-4D99-A3B4-C07EC14F020B}">
      <dgm:prSet/>
      <dgm:spPr/>
      <dgm:t>
        <a:bodyPr/>
        <a:lstStyle/>
        <a:p>
          <a:endParaRPr lang="en-US"/>
        </a:p>
      </dgm:t>
    </dgm:pt>
    <dgm:pt modelId="{E550246D-1240-4225-AEAA-CBF9DFF17FCF}">
      <dgm:prSet custT="1"/>
      <dgm:spPr/>
      <dgm:t>
        <a:bodyPr/>
        <a:lstStyle/>
        <a:p>
          <a:pPr rtl="0"/>
          <a:r>
            <a:rPr lang="en-GB" sz="1200" dirty="0" err="1" smtClean="0"/>
            <a:t>R</a:t>
          </a:r>
          <a:r>
            <a:rPr lang="en-GB" sz="1100" dirty="0" err="1" smtClean="0"/>
            <a:t>ecomen-daciones</a:t>
          </a:r>
          <a:endParaRPr lang="es-ES" sz="1200" dirty="0"/>
        </a:p>
      </dgm:t>
    </dgm:pt>
    <dgm:pt modelId="{9CED671D-AB1B-41EA-9D63-9E0FA3727557}" type="parTrans" cxnId="{7E5F1B7D-DC5F-409C-95B4-459162074DE8}">
      <dgm:prSet/>
      <dgm:spPr/>
      <dgm:t>
        <a:bodyPr/>
        <a:lstStyle/>
        <a:p>
          <a:endParaRPr lang="en-US"/>
        </a:p>
      </dgm:t>
    </dgm:pt>
    <dgm:pt modelId="{9C9B15ED-BA32-47CA-B391-F75F80E4F003}" type="sibTrans" cxnId="{7E5F1B7D-DC5F-409C-95B4-459162074DE8}">
      <dgm:prSet/>
      <dgm:spPr/>
      <dgm:t>
        <a:bodyPr/>
        <a:lstStyle/>
        <a:p>
          <a:endParaRPr lang="en-US"/>
        </a:p>
      </dgm:t>
    </dgm:pt>
    <dgm:pt modelId="{52F7B71B-506C-47FA-AB0D-A7753300E911}">
      <dgm:prSet custT="1"/>
      <dgm:spPr/>
      <dgm:t>
        <a:bodyPr/>
        <a:lstStyle/>
        <a:p>
          <a:pPr rtl="0"/>
          <a:r>
            <a:rPr lang="en-GB" sz="1100" dirty="0" smtClean="0"/>
            <a:t>Respuesta del CR</a:t>
          </a:r>
          <a:endParaRPr lang="es-ES" sz="1100" dirty="0"/>
        </a:p>
      </dgm:t>
    </dgm:pt>
    <dgm:pt modelId="{54504D26-EDFE-48F3-A58B-BD0B7B00E131}" type="parTrans" cxnId="{CA6D74AE-8C0F-442C-879E-81C3AA7EA14E}">
      <dgm:prSet/>
      <dgm:spPr/>
      <dgm:t>
        <a:bodyPr/>
        <a:lstStyle/>
        <a:p>
          <a:endParaRPr lang="en-US"/>
        </a:p>
      </dgm:t>
    </dgm:pt>
    <dgm:pt modelId="{AE781722-7049-47F8-ADF7-7D709C4F9BF8}" type="sibTrans" cxnId="{CA6D74AE-8C0F-442C-879E-81C3AA7EA14E}">
      <dgm:prSet/>
      <dgm:spPr/>
      <dgm:t>
        <a:bodyPr/>
        <a:lstStyle/>
        <a:p>
          <a:endParaRPr lang="en-US"/>
        </a:p>
      </dgm:t>
    </dgm:pt>
    <dgm:pt modelId="{3D112F38-6269-4DDC-9B13-70087BC816D4}">
      <dgm:prSet custT="1"/>
      <dgm:spPr/>
      <dgm:t>
        <a:bodyPr/>
        <a:lstStyle/>
        <a:p>
          <a:pPr rtl="0"/>
          <a:r>
            <a:rPr lang="en-GB" sz="1100" dirty="0" smtClean="0"/>
            <a:t>8</a:t>
          </a:r>
          <a:r>
            <a:rPr lang="en-GB" sz="1100" baseline="30000" dirty="0" smtClean="0"/>
            <a:t>a</a:t>
          </a:r>
          <a:r>
            <a:rPr lang="en-GB" sz="1100" dirty="0" smtClean="0"/>
            <a:t> Reunión del CR</a:t>
          </a:r>
          <a:endParaRPr lang="es-ES" sz="1100" dirty="0"/>
        </a:p>
      </dgm:t>
    </dgm:pt>
    <dgm:pt modelId="{AC5EB4D7-D12E-40C5-AEFA-97DFF6D3207B}" type="parTrans" cxnId="{7FB0B6FD-123A-47F5-9391-5BBEE3989FBE}">
      <dgm:prSet/>
      <dgm:spPr/>
      <dgm:t>
        <a:bodyPr/>
        <a:lstStyle/>
        <a:p>
          <a:endParaRPr lang="en-US"/>
        </a:p>
      </dgm:t>
    </dgm:pt>
    <dgm:pt modelId="{3D5B7721-3AF1-4F8C-AE5C-26136F780D97}" type="sibTrans" cxnId="{7FB0B6FD-123A-47F5-9391-5BBEE3989FBE}">
      <dgm:prSet/>
      <dgm:spPr/>
      <dgm:t>
        <a:bodyPr/>
        <a:lstStyle/>
        <a:p>
          <a:endParaRPr lang="en-US"/>
        </a:p>
      </dgm:t>
    </dgm:pt>
    <dgm:pt modelId="{AEB4286F-B0D7-41ED-8417-FC8E4EF96AF7}">
      <dgm:prSet custT="1"/>
      <dgm:spPr/>
      <dgm:t>
        <a:bodyPr/>
        <a:lstStyle/>
        <a:p>
          <a:pPr marL="57150" rtl="0"/>
          <a:endParaRPr lang="en-US" sz="1200" dirty="0"/>
        </a:p>
      </dgm:t>
    </dgm:pt>
    <dgm:pt modelId="{1A0AD19D-C658-4DA2-8170-C6C839BD9E8D}" type="parTrans" cxnId="{DBD6772D-8276-4B98-8C70-E360DE9505D5}">
      <dgm:prSet/>
      <dgm:spPr/>
      <dgm:t>
        <a:bodyPr/>
        <a:lstStyle/>
        <a:p>
          <a:endParaRPr lang="en-US"/>
        </a:p>
      </dgm:t>
    </dgm:pt>
    <dgm:pt modelId="{8A3435C6-33BB-48E7-869E-755BF0C63C38}" type="sibTrans" cxnId="{DBD6772D-8276-4B98-8C70-E360DE9505D5}">
      <dgm:prSet/>
      <dgm:spPr/>
      <dgm:t>
        <a:bodyPr/>
        <a:lstStyle/>
        <a:p>
          <a:endParaRPr lang="en-US"/>
        </a:p>
      </dgm:t>
    </dgm:pt>
    <dgm:pt modelId="{CC70DFCF-9C38-42F8-8649-A16C3A10C844}">
      <dgm:prSet/>
      <dgm:spPr/>
      <dgm:t>
        <a:bodyPr/>
        <a:lstStyle/>
        <a:p>
          <a:endParaRPr lang="en-US" dirty="0"/>
        </a:p>
      </dgm:t>
    </dgm:pt>
    <dgm:pt modelId="{13895C54-E275-49EF-BD65-94875DC49B12}" type="parTrans" cxnId="{BB29718D-8AC4-418C-AC99-A430B6B01CC2}">
      <dgm:prSet/>
      <dgm:spPr/>
      <dgm:t>
        <a:bodyPr/>
        <a:lstStyle/>
        <a:p>
          <a:endParaRPr lang="en-US"/>
        </a:p>
      </dgm:t>
    </dgm:pt>
    <dgm:pt modelId="{27386796-3FE2-4941-BDD8-4F6A6E6BD04D}" type="sibTrans" cxnId="{BB29718D-8AC4-418C-AC99-A430B6B01CC2}">
      <dgm:prSet/>
      <dgm:spPr/>
      <dgm:t>
        <a:bodyPr/>
        <a:lstStyle/>
        <a:p>
          <a:endParaRPr lang="en-US"/>
        </a:p>
      </dgm:t>
    </dgm:pt>
    <dgm:pt modelId="{FCD2F904-3F12-49A1-AE55-661F845E1951}">
      <dgm:prSet custT="1"/>
      <dgm:spPr/>
      <dgm:t>
        <a:bodyPr/>
        <a:lstStyle/>
        <a:p>
          <a:pPr rtl="0"/>
          <a:endParaRPr lang="en-US" sz="500" dirty="0"/>
        </a:p>
      </dgm:t>
    </dgm:pt>
    <dgm:pt modelId="{FE697CC4-3241-40AF-B19D-6091C4035DC6}" type="parTrans" cxnId="{9A76BFF4-EF9F-4B17-9201-D3350738CFFC}">
      <dgm:prSet/>
      <dgm:spPr/>
      <dgm:t>
        <a:bodyPr/>
        <a:lstStyle/>
        <a:p>
          <a:endParaRPr lang="en-US"/>
        </a:p>
      </dgm:t>
    </dgm:pt>
    <dgm:pt modelId="{8C0FAEFD-10CC-4C77-84D6-3EC8D2C45219}" type="sibTrans" cxnId="{9A76BFF4-EF9F-4B17-9201-D3350738CFFC}">
      <dgm:prSet/>
      <dgm:spPr/>
      <dgm:t>
        <a:bodyPr/>
        <a:lstStyle/>
        <a:p>
          <a:endParaRPr lang="en-US"/>
        </a:p>
      </dgm:t>
    </dgm:pt>
    <dgm:pt modelId="{84BBF24B-EA3E-427F-8F4B-4A8D181B29DF}">
      <dgm:prSet custT="1"/>
      <dgm:spPr/>
      <dgm:t>
        <a:bodyPr/>
        <a:lstStyle/>
        <a:p>
          <a:endParaRPr lang="en-US" sz="1200" dirty="0"/>
        </a:p>
      </dgm:t>
    </dgm:pt>
    <dgm:pt modelId="{19875450-1CA5-462D-9687-951861846B16}" type="parTrans" cxnId="{CA3F422B-FECE-4FEE-AB68-8F933F6736DC}">
      <dgm:prSet/>
      <dgm:spPr/>
      <dgm:t>
        <a:bodyPr/>
        <a:lstStyle/>
        <a:p>
          <a:endParaRPr lang="en-US"/>
        </a:p>
      </dgm:t>
    </dgm:pt>
    <dgm:pt modelId="{18DAE482-50FA-44AB-9750-1948C2A7C3EE}" type="sibTrans" cxnId="{CA3F422B-FECE-4FEE-AB68-8F933F6736DC}">
      <dgm:prSet/>
      <dgm:spPr/>
      <dgm:t>
        <a:bodyPr/>
        <a:lstStyle/>
        <a:p>
          <a:endParaRPr lang="en-US"/>
        </a:p>
      </dgm:t>
    </dgm:pt>
    <dgm:pt modelId="{642F285B-08DA-4CF5-8F86-1601FD5141E9}">
      <dgm:prSet custT="1"/>
      <dgm:spPr/>
      <dgm:t>
        <a:bodyPr/>
        <a:lstStyle/>
        <a:p>
          <a:endParaRPr lang="en-US" sz="1200" dirty="0"/>
        </a:p>
      </dgm:t>
    </dgm:pt>
    <dgm:pt modelId="{E5AC3270-9C8E-4233-BDE3-682D16B6DB51}" type="parTrans" cxnId="{D4752B80-C28F-4B9E-869F-4A84F5B43314}">
      <dgm:prSet/>
      <dgm:spPr/>
      <dgm:t>
        <a:bodyPr/>
        <a:lstStyle/>
        <a:p>
          <a:endParaRPr lang="en-US"/>
        </a:p>
      </dgm:t>
    </dgm:pt>
    <dgm:pt modelId="{0AEA7D00-C03C-4F5C-AADD-D82F7A69B6B7}" type="sibTrans" cxnId="{D4752B80-C28F-4B9E-869F-4A84F5B43314}">
      <dgm:prSet/>
      <dgm:spPr/>
      <dgm:t>
        <a:bodyPr/>
        <a:lstStyle/>
        <a:p>
          <a:endParaRPr lang="en-US"/>
        </a:p>
      </dgm:t>
    </dgm:pt>
    <dgm:pt modelId="{42CB5B46-4940-428E-B82E-451EDB8182EE}">
      <dgm:prSet/>
      <dgm:spPr/>
      <dgm:t>
        <a:bodyPr/>
        <a:lstStyle/>
        <a:p>
          <a:pPr marL="57150" rtl="0"/>
          <a:endParaRPr lang="en-US" sz="500" dirty="0"/>
        </a:p>
      </dgm:t>
    </dgm:pt>
    <dgm:pt modelId="{C5D554EF-2E1C-4E6C-B732-2C085190E9DF}" type="parTrans" cxnId="{3F5FA5D3-7289-4945-BB60-B629891EC070}">
      <dgm:prSet/>
      <dgm:spPr/>
      <dgm:t>
        <a:bodyPr/>
        <a:lstStyle/>
        <a:p>
          <a:endParaRPr lang="en-US"/>
        </a:p>
      </dgm:t>
    </dgm:pt>
    <dgm:pt modelId="{AC0B1FB2-4C92-4EAC-A606-E42C5F94ECD5}" type="sibTrans" cxnId="{3F5FA5D3-7289-4945-BB60-B629891EC070}">
      <dgm:prSet/>
      <dgm:spPr/>
      <dgm:t>
        <a:bodyPr/>
        <a:lstStyle/>
        <a:p>
          <a:endParaRPr lang="en-US"/>
        </a:p>
      </dgm:t>
    </dgm:pt>
    <dgm:pt modelId="{35A862E0-9155-4247-89DF-86E4C7553B48}" type="pres">
      <dgm:prSet presAssocID="{2419AB19-B8AF-4032-9EAC-D0A52C9CA54F}" presName="linearFlow" presStyleCnt="0">
        <dgm:presLayoutVars>
          <dgm:dir/>
          <dgm:animLvl val="lvl"/>
          <dgm:resizeHandles val="exact"/>
        </dgm:presLayoutVars>
      </dgm:prSet>
      <dgm:spPr/>
      <dgm:t>
        <a:bodyPr/>
        <a:lstStyle/>
        <a:p>
          <a:endParaRPr lang="en-US"/>
        </a:p>
      </dgm:t>
    </dgm:pt>
    <dgm:pt modelId="{6B360F1C-6A7C-48D4-A7E8-36172F48077B}" type="pres">
      <dgm:prSet presAssocID="{A432AD0A-D55C-44FC-B67F-34AE28A8AF60}" presName="composite" presStyleCnt="0"/>
      <dgm:spPr/>
    </dgm:pt>
    <dgm:pt modelId="{4758B560-7868-48BC-93FA-E6A662BD3089}" type="pres">
      <dgm:prSet presAssocID="{A432AD0A-D55C-44FC-B67F-34AE28A8AF60}" presName="parentText" presStyleLbl="alignNode1" presStyleIdx="0" presStyleCnt="5" custLinFactNeighborY="-8115">
        <dgm:presLayoutVars>
          <dgm:chMax val="1"/>
          <dgm:bulletEnabled val="1"/>
        </dgm:presLayoutVars>
      </dgm:prSet>
      <dgm:spPr/>
      <dgm:t>
        <a:bodyPr/>
        <a:lstStyle/>
        <a:p>
          <a:endParaRPr lang="en-US"/>
        </a:p>
      </dgm:t>
    </dgm:pt>
    <dgm:pt modelId="{1D0314B7-A3B0-4BB9-8591-EB41EB4CAFC2}" type="pres">
      <dgm:prSet presAssocID="{A432AD0A-D55C-44FC-B67F-34AE28A8AF60}" presName="descendantText" presStyleLbl="alignAcc1" presStyleIdx="0" presStyleCnt="5" custScaleY="133997">
        <dgm:presLayoutVars>
          <dgm:bulletEnabled val="1"/>
        </dgm:presLayoutVars>
      </dgm:prSet>
      <dgm:spPr/>
      <dgm:t>
        <a:bodyPr/>
        <a:lstStyle/>
        <a:p>
          <a:endParaRPr lang="en-US"/>
        </a:p>
      </dgm:t>
    </dgm:pt>
    <dgm:pt modelId="{FA8D179B-4D2B-4684-87EF-7376F8249160}" type="pres">
      <dgm:prSet presAssocID="{FBC32426-E568-47E4-AD1F-F90C5B25FA96}" presName="sp" presStyleCnt="0"/>
      <dgm:spPr/>
    </dgm:pt>
    <dgm:pt modelId="{54C9C8C3-29FD-4781-9CCD-19C220C2E58C}" type="pres">
      <dgm:prSet presAssocID="{194ECBE2-5FC1-4D43-8267-2AB3AE196333}" presName="composite" presStyleCnt="0"/>
      <dgm:spPr/>
    </dgm:pt>
    <dgm:pt modelId="{5BF1DA59-D275-450A-AC9D-9238350C0287}" type="pres">
      <dgm:prSet presAssocID="{194ECBE2-5FC1-4D43-8267-2AB3AE196333}" presName="parentText" presStyleLbl="alignNode1" presStyleIdx="1" presStyleCnt="5">
        <dgm:presLayoutVars>
          <dgm:chMax val="1"/>
          <dgm:bulletEnabled val="1"/>
        </dgm:presLayoutVars>
      </dgm:prSet>
      <dgm:spPr/>
      <dgm:t>
        <a:bodyPr/>
        <a:lstStyle/>
        <a:p>
          <a:endParaRPr lang="en-US"/>
        </a:p>
      </dgm:t>
    </dgm:pt>
    <dgm:pt modelId="{5CEBF20A-40C9-4483-931B-548CD0CC9818}" type="pres">
      <dgm:prSet presAssocID="{194ECBE2-5FC1-4D43-8267-2AB3AE196333}" presName="descendantText" presStyleLbl="alignAcc1" presStyleIdx="1" presStyleCnt="5" custScaleY="134304">
        <dgm:presLayoutVars>
          <dgm:bulletEnabled val="1"/>
        </dgm:presLayoutVars>
      </dgm:prSet>
      <dgm:spPr/>
      <dgm:t>
        <a:bodyPr/>
        <a:lstStyle/>
        <a:p>
          <a:endParaRPr lang="en-US"/>
        </a:p>
      </dgm:t>
    </dgm:pt>
    <dgm:pt modelId="{D2821C35-28E3-4688-9ED1-05F6DE0EE32F}" type="pres">
      <dgm:prSet presAssocID="{B7293B18-EFC3-4DA3-A91D-AB9A71E9AB46}" presName="sp" presStyleCnt="0"/>
      <dgm:spPr/>
    </dgm:pt>
    <dgm:pt modelId="{9FA5E66F-1ED2-4110-871C-98DB34F4D365}" type="pres">
      <dgm:prSet presAssocID="{E550246D-1240-4225-AEAA-CBF9DFF17FCF}" presName="composite" presStyleCnt="0"/>
      <dgm:spPr/>
    </dgm:pt>
    <dgm:pt modelId="{D54FFA7F-EBCB-457D-945F-B0ADD1B61F74}" type="pres">
      <dgm:prSet presAssocID="{E550246D-1240-4225-AEAA-CBF9DFF17FCF}" presName="parentText" presStyleLbl="alignNode1" presStyleIdx="2" presStyleCnt="5">
        <dgm:presLayoutVars>
          <dgm:chMax val="1"/>
          <dgm:bulletEnabled val="1"/>
        </dgm:presLayoutVars>
      </dgm:prSet>
      <dgm:spPr/>
      <dgm:t>
        <a:bodyPr/>
        <a:lstStyle/>
        <a:p>
          <a:endParaRPr lang="en-US"/>
        </a:p>
      </dgm:t>
    </dgm:pt>
    <dgm:pt modelId="{E9CBE550-EBFC-4559-8E5A-4922F408DD02}" type="pres">
      <dgm:prSet presAssocID="{E550246D-1240-4225-AEAA-CBF9DFF17FCF}" presName="descendantText" presStyleLbl="alignAcc1" presStyleIdx="2" presStyleCnt="5" custScaleY="124943">
        <dgm:presLayoutVars>
          <dgm:bulletEnabled val="1"/>
        </dgm:presLayoutVars>
      </dgm:prSet>
      <dgm:spPr/>
      <dgm:t>
        <a:bodyPr/>
        <a:lstStyle/>
        <a:p>
          <a:endParaRPr lang="en-US"/>
        </a:p>
      </dgm:t>
    </dgm:pt>
    <dgm:pt modelId="{AD1F5008-318E-42CD-A615-798CED78EF92}" type="pres">
      <dgm:prSet presAssocID="{9C9B15ED-BA32-47CA-B391-F75F80E4F003}" presName="sp" presStyleCnt="0"/>
      <dgm:spPr/>
    </dgm:pt>
    <dgm:pt modelId="{E06F2C3E-59D7-4974-BA40-F7C9E725CDEB}" type="pres">
      <dgm:prSet presAssocID="{52F7B71B-506C-47FA-AB0D-A7753300E911}" presName="composite" presStyleCnt="0"/>
      <dgm:spPr/>
    </dgm:pt>
    <dgm:pt modelId="{9ECFA518-4FAC-49F7-8085-7946B8E65AD8}" type="pres">
      <dgm:prSet presAssocID="{52F7B71B-506C-47FA-AB0D-A7753300E911}" presName="parentText" presStyleLbl="alignNode1" presStyleIdx="3" presStyleCnt="5">
        <dgm:presLayoutVars>
          <dgm:chMax val="1"/>
          <dgm:bulletEnabled val="1"/>
        </dgm:presLayoutVars>
      </dgm:prSet>
      <dgm:spPr/>
      <dgm:t>
        <a:bodyPr/>
        <a:lstStyle/>
        <a:p>
          <a:endParaRPr lang="en-US"/>
        </a:p>
      </dgm:t>
    </dgm:pt>
    <dgm:pt modelId="{489ECDEB-7EFA-4529-9E44-6E3FDDAE44D8}" type="pres">
      <dgm:prSet presAssocID="{52F7B71B-506C-47FA-AB0D-A7753300E911}" presName="descendantText" presStyleLbl="alignAcc1" presStyleIdx="3" presStyleCnt="5" custScaleY="139404">
        <dgm:presLayoutVars>
          <dgm:bulletEnabled val="1"/>
        </dgm:presLayoutVars>
      </dgm:prSet>
      <dgm:spPr/>
      <dgm:t>
        <a:bodyPr/>
        <a:lstStyle/>
        <a:p>
          <a:endParaRPr lang="en-US"/>
        </a:p>
      </dgm:t>
    </dgm:pt>
    <dgm:pt modelId="{6B937104-FA75-4062-8222-C669BFCC5729}" type="pres">
      <dgm:prSet presAssocID="{AE781722-7049-47F8-ADF7-7D709C4F9BF8}" presName="sp" presStyleCnt="0"/>
      <dgm:spPr/>
    </dgm:pt>
    <dgm:pt modelId="{90DE195A-FCF3-4E2E-ADC1-69C8193EFF72}" type="pres">
      <dgm:prSet presAssocID="{3D112F38-6269-4DDC-9B13-70087BC816D4}" presName="composite" presStyleCnt="0"/>
      <dgm:spPr/>
    </dgm:pt>
    <dgm:pt modelId="{681298DF-296D-4C1F-A33A-95D5FF0294D4}" type="pres">
      <dgm:prSet presAssocID="{3D112F38-6269-4DDC-9B13-70087BC816D4}" presName="parentText" presStyleLbl="alignNode1" presStyleIdx="4" presStyleCnt="5" custScaleY="112182" custLinFactNeighborY="-1997">
        <dgm:presLayoutVars>
          <dgm:chMax val="1"/>
          <dgm:bulletEnabled val="1"/>
        </dgm:presLayoutVars>
      </dgm:prSet>
      <dgm:spPr/>
      <dgm:t>
        <a:bodyPr/>
        <a:lstStyle/>
        <a:p>
          <a:endParaRPr lang="en-US"/>
        </a:p>
      </dgm:t>
    </dgm:pt>
    <dgm:pt modelId="{72801A74-9712-435F-B8B3-3C0D4CE988A3}" type="pres">
      <dgm:prSet presAssocID="{3D112F38-6269-4DDC-9B13-70087BC816D4}" presName="descendantText" presStyleLbl="alignAcc1" presStyleIdx="4" presStyleCnt="5" custScaleX="99493" custScaleY="186454" custLinFactNeighborX="-214" custLinFactNeighborY="3501">
        <dgm:presLayoutVars>
          <dgm:bulletEnabled val="1"/>
        </dgm:presLayoutVars>
      </dgm:prSet>
      <dgm:spPr/>
      <dgm:t>
        <a:bodyPr/>
        <a:lstStyle/>
        <a:p>
          <a:endParaRPr lang="en-US"/>
        </a:p>
      </dgm:t>
    </dgm:pt>
  </dgm:ptLst>
  <dgm:cxnLst>
    <dgm:cxn modelId="{F5E207DC-B004-4205-ACF3-E54CB2A0177D}" type="presOf" srcId="{FCD2F904-3F12-49A1-AE55-661F845E1951}" destId="{1D0314B7-A3B0-4BB9-8591-EB41EB4CAFC2}" srcOrd="0" destOrd="0" presId="urn:microsoft.com/office/officeart/2005/8/layout/chevron2"/>
    <dgm:cxn modelId="{7E5F1B7D-DC5F-409C-95B4-459162074DE8}" srcId="{2419AB19-B8AF-4032-9EAC-D0A52C9CA54F}" destId="{E550246D-1240-4225-AEAA-CBF9DFF17FCF}" srcOrd="2" destOrd="0" parTransId="{9CED671D-AB1B-41EA-9D63-9E0FA3727557}" sibTransId="{9C9B15ED-BA32-47CA-B391-F75F80E4F003}"/>
    <dgm:cxn modelId="{0C6006B7-33F1-4BA3-B11C-4DCA399FC7B4}" type="presOf" srcId="{CC70DFCF-9C38-42F8-8649-A16C3A10C844}" destId="{E9CBE550-EBFC-4559-8E5A-4922F408DD02}" srcOrd="0" destOrd="0" presId="urn:microsoft.com/office/officeart/2005/8/layout/chevron2"/>
    <dgm:cxn modelId="{F32D4FC8-9CA6-4D3A-BC0A-1A030B2EB6EF}" type="presOf" srcId="{194ECBE2-5FC1-4D43-8267-2AB3AE196333}" destId="{5BF1DA59-D275-450A-AC9D-9238350C0287}" srcOrd="0" destOrd="0" presId="urn:microsoft.com/office/officeart/2005/8/layout/chevron2"/>
    <dgm:cxn modelId="{1D31C0E0-BB67-4DD2-AFB8-43D5CFCB5AD4}" type="presOf" srcId="{84BBF24B-EA3E-427F-8F4B-4A8D181B29DF}" destId="{5CEBF20A-40C9-4483-931B-548CD0CC9818}" srcOrd="0" destOrd="0" presId="urn:microsoft.com/office/officeart/2005/8/layout/chevron2"/>
    <dgm:cxn modelId="{FF7E1EAD-F743-41C6-AB8E-576EB2969C86}" type="presOf" srcId="{42CB5B46-4940-428E-B82E-451EDB8182EE}" destId="{72801A74-9712-435F-B8B3-3C0D4CE988A3}" srcOrd="0" destOrd="1" presId="urn:microsoft.com/office/officeart/2005/8/layout/chevron2"/>
    <dgm:cxn modelId="{CA3F422B-FECE-4FEE-AB68-8F933F6736DC}" srcId="{194ECBE2-5FC1-4D43-8267-2AB3AE196333}" destId="{84BBF24B-EA3E-427F-8F4B-4A8D181B29DF}" srcOrd="0" destOrd="0" parTransId="{19875450-1CA5-462D-9687-951861846B16}" sibTransId="{18DAE482-50FA-44AB-9750-1948C2A7C3EE}"/>
    <dgm:cxn modelId="{CA6D74AE-8C0F-442C-879E-81C3AA7EA14E}" srcId="{2419AB19-B8AF-4032-9EAC-D0A52C9CA54F}" destId="{52F7B71B-506C-47FA-AB0D-A7753300E911}" srcOrd="3" destOrd="0" parTransId="{54504D26-EDFE-48F3-A58B-BD0B7B00E131}" sibTransId="{AE781722-7049-47F8-ADF7-7D709C4F9BF8}"/>
    <dgm:cxn modelId="{3F5FA5D3-7289-4945-BB60-B629891EC070}" srcId="{3D112F38-6269-4DDC-9B13-70087BC816D4}" destId="{42CB5B46-4940-428E-B82E-451EDB8182EE}" srcOrd="1" destOrd="0" parTransId="{C5D554EF-2E1C-4E6C-B732-2C085190E9DF}" sibTransId="{AC0B1FB2-4C92-4EAC-A606-E42C5F94ECD5}"/>
    <dgm:cxn modelId="{2D33C5A1-790C-42B6-AE34-6D1757A66DD5}" srcId="{2419AB19-B8AF-4032-9EAC-D0A52C9CA54F}" destId="{A432AD0A-D55C-44FC-B67F-34AE28A8AF60}" srcOrd="0" destOrd="0" parTransId="{C59B1C28-14B9-473C-B479-B557123CE194}" sibTransId="{FBC32426-E568-47E4-AD1F-F90C5B25FA96}"/>
    <dgm:cxn modelId="{F75CD9AC-5110-4839-824D-8672491112B4}" type="presOf" srcId="{52F7B71B-506C-47FA-AB0D-A7753300E911}" destId="{9ECFA518-4FAC-49F7-8085-7946B8E65AD8}" srcOrd="0" destOrd="0" presId="urn:microsoft.com/office/officeart/2005/8/layout/chevron2"/>
    <dgm:cxn modelId="{432011A0-D0EC-4B1D-88C9-F48568C152A8}" type="presOf" srcId="{2419AB19-B8AF-4032-9EAC-D0A52C9CA54F}" destId="{35A862E0-9155-4247-89DF-86E4C7553B48}" srcOrd="0" destOrd="0" presId="urn:microsoft.com/office/officeart/2005/8/layout/chevron2"/>
    <dgm:cxn modelId="{04DC0666-FA21-4BA7-A956-F952811015B9}" type="presOf" srcId="{AEB4286F-B0D7-41ED-8417-FC8E4EF96AF7}" destId="{72801A74-9712-435F-B8B3-3C0D4CE988A3}" srcOrd="0" destOrd="0" presId="urn:microsoft.com/office/officeart/2005/8/layout/chevron2"/>
    <dgm:cxn modelId="{DBD6772D-8276-4B98-8C70-E360DE9505D5}" srcId="{3D112F38-6269-4DDC-9B13-70087BC816D4}" destId="{AEB4286F-B0D7-41ED-8417-FC8E4EF96AF7}" srcOrd="0" destOrd="0" parTransId="{1A0AD19D-C658-4DA2-8170-C6C839BD9E8D}" sibTransId="{8A3435C6-33BB-48E7-869E-755BF0C63C38}"/>
    <dgm:cxn modelId="{E047944F-334D-40DC-8431-7DA35D7FA927}" type="presOf" srcId="{3D112F38-6269-4DDC-9B13-70087BC816D4}" destId="{681298DF-296D-4C1F-A33A-95D5FF0294D4}" srcOrd="0" destOrd="0" presId="urn:microsoft.com/office/officeart/2005/8/layout/chevron2"/>
    <dgm:cxn modelId="{D687CACE-46B8-4C7C-B33D-E4084990E21C}" type="presOf" srcId="{642F285B-08DA-4CF5-8F86-1601FD5141E9}" destId="{489ECDEB-7EFA-4529-9E44-6E3FDDAE44D8}" srcOrd="0" destOrd="0" presId="urn:microsoft.com/office/officeart/2005/8/layout/chevron2"/>
    <dgm:cxn modelId="{CD69D7BE-CA88-4A27-A608-7BEB09B33F0B}" type="presOf" srcId="{E550246D-1240-4225-AEAA-CBF9DFF17FCF}" destId="{D54FFA7F-EBCB-457D-945F-B0ADD1B61F74}" srcOrd="0" destOrd="0" presId="urn:microsoft.com/office/officeart/2005/8/layout/chevron2"/>
    <dgm:cxn modelId="{DA259C31-2C1E-4D99-A3B4-C07EC14F020B}" srcId="{2419AB19-B8AF-4032-9EAC-D0A52C9CA54F}" destId="{194ECBE2-5FC1-4D43-8267-2AB3AE196333}" srcOrd="1" destOrd="0" parTransId="{367F0D48-82BD-4F2A-AE27-AB4D1C688BDD}" sibTransId="{B7293B18-EFC3-4DA3-A91D-AB9A71E9AB46}"/>
    <dgm:cxn modelId="{9A76BFF4-EF9F-4B17-9201-D3350738CFFC}" srcId="{A432AD0A-D55C-44FC-B67F-34AE28A8AF60}" destId="{FCD2F904-3F12-49A1-AE55-661F845E1951}" srcOrd="0" destOrd="0" parTransId="{FE697CC4-3241-40AF-B19D-6091C4035DC6}" sibTransId="{8C0FAEFD-10CC-4C77-84D6-3EC8D2C45219}"/>
    <dgm:cxn modelId="{BB29718D-8AC4-418C-AC99-A430B6B01CC2}" srcId="{E550246D-1240-4225-AEAA-CBF9DFF17FCF}" destId="{CC70DFCF-9C38-42F8-8649-A16C3A10C844}" srcOrd="0" destOrd="0" parTransId="{13895C54-E275-49EF-BD65-94875DC49B12}" sibTransId="{27386796-3FE2-4941-BDD8-4F6A6E6BD04D}"/>
    <dgm:cxn modelId="{2799002C-7F78-428C-89CA-E154973D9D7A}" type="presOf" srcId="{A432AD0A-D55C-44FC-B67F-34AE28A8AF60}" destId="{4758B560-7868-48BC-93FA-E6A662BD3089}" srcOrd="0" destOrd="0" presId="urn:microsoft.com/office/officeart/2005/8/layout/chevron2"/>
    <dgm:cxn modelId="{7FB0B6FD-123A-47F5-9391-5BBEE3989FBE}" srcId="{2419AB19-B8AF-4032-9EAC-D0A52C9CA54F}" destId="{3D112F38-6269-4DDC-9B13-70087BC816D4}" srcOrd="4" destOrd="0" parTransId="{AC5EB4D7-D12E-40C5-AEFA-97DFF6D3207B}" sibTransId="{3D5B7721-3AF1-4F8C-AE5C-26136F780D97}"/>
    <dgm:cxn modelId="{D4752B80-C28F-4B9E-869F-4A84F5B43314}" srcId="{52F7B71B-506C-47FA-AB0D-A7753300E911}" destId="{642F285B-08DA-4CF5-8F86-1601FD5141E9}" srcOrd="0" destOrd="0" parTransId="{E5AC3270-9C8E-4233-BDE3-682D16B6DB51}" sibTransId="{0AEA7D00-C03C-4F5C-AADD-D82F7A69B6B7}"/>
    <dgm:cxn modelId="{394F8B5B-4A42-4523-8933-831F9553B67E}" type="presParOf" srcId="{35A862E0-9155-4247-89DF-86E4C7553B48}" destId="{6B360F1C-6A7C-48D4-A7E8-36172F48077B}" srcOrd="0" destOrd="0" presId="urn:microsoft.com/office/officeart/2005/8/layout/chevron2"/>
    <dgm:cxn modelId="{81B9B335-C3B1-4E1E-9EF2-D9E5266DB33A}" type="presParOf" srcId="{6B360F1C-6A7C-48D4-A7E8-36172F48077B}" destId="{4758B560-7868-48BC-93FA-E6A662BD3089}" srcOrd="0" destOrd="0" presId="urn:microsoft.com/office/officeart/2005/8/layout/chevron2"/>
    <dgm:cxn modelId="{C4A92633-7E13-45F7-8125-20D87E231C7F}" type="presParOf" srcId="{6B360F1C-6A7C-48D4-A7E8-36172F48077B}" destId="{1D0314B7-A3B0-4BB9-8591-EB41EB4CAFC2}" srcOrd="1" destOrd="0" presId="urn:microsoft.com/office/officeart/2005/8/layout/chevron2"/>
    <dgm:cxn modelId="{706AB5B3-B0E8-40D5-AC51-122BC2C955C5}" type="presParOf" srcId="{35A862E0-9155-4247-89DF-86E4C7553B48}" destId="{FA8D179B-4D2B-4684-87EF-7376F8249160}" srcOrd="1" destOrd="0" presId="urn:microsoft.com/office/officeart/2005/8/layout/chevron2"/>
    <dgm:cxn modelId="{793AAC11-6152-43CF-ACA6-1DD5576231D7}" type="presParOf" srcId="{35A862E0-9155-4247-89DF-86E4C7553B48}" destId="{54C9C8C3-29FD-4781-9CCD-19C220C2E58C}" srcOrd="2" destOrd="0" presId="urn:microsoft.com/office/officeart/2005/8/layout/chevron2"/>
    <dgm:cxn modelId="{99C6C2E1-64AF-4A4B-8FE1-60B275FA22A4}" type="presParOf" srcId="{54C9C8C3-29FD-4781-9CCD-19C220C2E58C}" destId="{5BF1DA59-D275-450A-AC9D-9238350C0287}" srcOrd="0" destOrd="0" presId="urn:microsoft.com/office/officeart/2005/8/layout/chevron2"/>
    <dgm:cxn modelId="{5C963B93-0A2A-48F2-A75D-BAF03623E4B9}" type="presParOf" srcId="{54C9C8C3-29FD-4781-9CCD-19C220C2E58C}" destId="{5CEBF20A-40C9-4483-931B-548CD0CC9818}" srcOrd="1" destOrd="0" presId="urn:microsoft.com/office/officeart/2005/8/layout/chevron2"/>
    <dgm:cxn modelId="{DC44D069-2A75-4B54-9ED3-806395DF79AD}" type="presParOf" srcId="{35A862E0-9155-4247-89DF-86E4C7553B48}" destId="{D2821C35-28E3-4688-9ED1-05F6DE0EE32F}" srcOrd="3" destOrd="0" presId="urn:microsoft.com/office/officeart/2005/8/layout/chevron2"/>
    <dgm:cxn modelId="{E41FB6F7-ED69-4D74-A918-0B067C1513CC}" type="presParOf" srcId="{35A862E0-9155-4247-89DF-86E4C7553B48}" destId="{9FA5E66F-1ED2-4110-871C-98DB34F4D365}" srcOrd="4" destOrd="0" presId="urn:microsoft.com/office/officeart/2005/8/layout/chevron2"/>
    <dgm:cxn modelId="{87620043-70D9-42E2-893A-DB350B26FFF4}" type="presParOf" srcId="{9FA5E66F-1ED2-4110-871C-98DB34F4D365}" destId="{D54FFA7F-EBCB-457D-945F-B0ADD1B61F74}" srcOrd="0" destOrd="0" presId="urn:microsoft.com/office/officeart/2005/8/layout/chevron2"/>
    <dgm:cxn modelId="{8138FE24-4DEA-4E7B-B9A1-B796EF058A58}" type="presParOf" srcId="{9FA5E66F-1ED2-4110-871C-98DB34F4D365}" destId="{E9CBE550-EBFC-4559-8E5A-4922F408DD02}" srcOrd="1" destOrd="0" presId="urn:microsoft.com/office/officeart/2005/8/layout/chevron2"/>
    <dgm:cxn modelId="{692AA21A-A5DD-43A6-888A-1172480EF799}" type="presParOf" srcId="{35A862E0-9155-4247-89DF-86E4C7553B48}" destId="{AD1F5008-318E-42CD-A615-798CED78EF92}" srcOrd="5" destOrd="0" presId="urn:microsoft.com/office/officeart/2005/8/layout/chevron2"/>
    <dgm:cxn modelId="{AF0AFA9D-BDF2-4D57-B709-5A8C76A0222C}" type="presParOf" srcId="{35A862E0-9155-4247-89DF-86E4C7553B48}" destId="{E06F2C3E-59D7-4974-BA40-F7C9E725CDEB}" srcOrd="6" destOrd="0" presId="urn:microsoft.com/office/officeart/2005/8/layout/chevron2"/>
    <dgm:cxn modelId="{8C9921E2-01B7-40B3-B3CC-FC41ED90291F}" type="presParOf" srcId="{E06F2C3E-59D7-4974-BA40-F7C9E725CDEB}" destId="{9ECFA518-4FAC-49F7-8085-7946B8E65AD8}" srcOrd="0" destOrd="0" presId="urn:microsoft.com/office/officeart/2005/8/layout/chevron2"/>
    <dgm:cxn modelId="{D89BAD6C-59AC-41DD-ACF4-0937A176BF74}" type="presParOf" srcId="{E06F2C3E-59D7-4974-BA40-F7C9E725CDEB}" destId="{489ECDEB-7EFA-4529-9E44-6E3FDDAE44D8}" srcOrd="1" destOrd="0" presId="urn:microsoft.com/office/officeart/2005/8/layout/chevron2"/>
    <dgm:cxn modelId="{A3C99191-54E1-4983-A262-F9D324D347D5}" type="presParOf" srcId="{35A862E0-9155-4247-89DF-86E4C7553B48}" destId="{6B937104-FA75-4062-8222-C669BFCC5729}" srcOrd="7" destOrd="0" presId="urn:microsoft.com/office/officeart/2005/8/layout/chevron2"/>
    <dgm:cxn modelId="{4F445AA7-F396-4C99-A280-2DB497418913}" type="presParOf" srcId="{35A862E0-9155-4247-89DF-86E4C7553B48}" destId="{90DE195A-FCF3-4E2E-ADC1-69C8193EFF72}" srcOrd="8" destOrd="0" presId="urn:microsoft.com/office/officeart/2005/8/layout/chevron2"/>
    <dgm:cxn modelId="{97AE6D7E-DED3-480E-B123-01C4E368D6C7}" type="presParOf" srcId="{90DE195A-FCF3-4E2E-ADC1-69C8193EFF72}" destId="{681298DF-296D-4C1F-A33A-95D5FF0294D4}" srcOrd="0" destOrd="0" presId="urn:microsoft.com/office/officeart/2005/8/layout/chevron2"/>
    <dgm:cxn modelId="{30129AB2-E56B-4821-83B8-46176DD552E5}" type="presParOf" srcId="{90DE195A-FCF3-4E2E-ADC1-69C8193EFF72}" destId="{72801A74-9712-435F-B8B3-3C0D4CE988A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A2C4B1-42A0-462E-A6E6-F82E4E5489A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49C717-D645-4C01-8239-CDBD6A10A3EE}">
      <dgm:prSet phldrT="[Text]" custT="1"/>
      <dgm:spPr/>
      <dgm:t>
        <a:bodyPr/>
        <a:lstStyle/>
        <a:p>
          <a:r>
            <a:rPr lang="en-GB" sz="2400" dirty="0" smtClean="0">
              <a:latin typeface="+mn-lt"/>
            </a:rPr>
            <a:t>Relanzada en 2017 con un formato más sólido </a:t>
          </a:r>
          <a:endParaRPr lang="es-ES" sz="2400" b="0" dirty="0">
            <a:solidFill>
              <a:schemeClr val="tx1"/>
            </a:solidFill>
          </a:endParaRPr>
        </a:p>
      </dgm:t>
    </dgm:pt>
    <dgm:pt modelId="{3C464AB9-ECA8-4AE8-BDF0-65AC9E428A66}" type="parTrans" cxnId="{5B85E78F-6BEA-423C-818D-A9C31D666D37}">
      <dgm:prSet/>
      <dgm:spPr/>
      <dgm:t>
        <a:bodyPr/>
        <a:lstStyle/>
        <a:p>
          <a:endParaRPr lang="en-US"/>
        </a:p>
      </dgm:t>
    </dgm:pt>
    <dgm:pt modelId="{86ACA32D-8627-4FB1-B7D1-1FBDCE8346E4}" type="sibTrans" cxnId="{5B85E78F-6BEA-423C-818D-A9C31D666D37}">
      <dgm:prSet/>
      <dgm:spPr/>
      <dgm:t>
        <a:bodyPr/>
        <a:lstStyle/>
        <a:p>
          <a:endParaRPr lang="en-US"/>
        </a:p>
      </dgm:t>
    </dgm:pt>
    <dgm:pt modelId="{EAA9891C-39FD-4285-912A-21EBF6567DC1}">
      <dgm:prSet phldrT="[Text]" custT="1"/>
      <dgm:spPr/>
      <dgm:t>
        <a:bodyPr/>
        <a:lstStyle/>
        <a:p>
          <a:pPr algn="ctr"/>
          <a:endParaRPr lang="es-ES" sz="1800" b="1" dirty="0" smtClean="0"/>
        </a:p>
        <a:p>
          <a:pPr algn="ctr"/>
          <a:endParaRPr lang="es-ES" sz="1800" b="1" dirty="0" smtClean="0"/>
        </a:p>
        <a:p>
          <a:pPr algn="ctr"/>
          <a:r>
            <a:rPr lang="nb-NO" sz="2000" b="1" dirty="0" smtClean="0"/>
            <a:t>Nivel 1:</a:t>
          </a:r>
        </a:p>
        <a:p>
          <a:pPr algn="ctr"/>
          <a:r>
            <a:t>- </a:t>
          </a:r>
          <a:r>
            <a:rPr b="1"/>
            <a:t>Criterio inclusivo</a:t>
          </a:r>
          <a:endParaRPr lang="es-ES" sz="2000" b="1" dirty="0" smtClean="0"/>
        </a:p>
        <a:p>
          <a:pPr algn="ctr"/>
          <a:r>
            <a:rPr lang="nb-NO" sz="1900" dirty="0" smtClean="0"/>
            <a:t>- Proceso continuo</a:t>
          </a:r>
          <a:endParaRPr lang="es-ES" sz="1900" dirty="0" smtClean="0"/>
        </a:p>
        <a:p>
          <a:pPr algn="ctr"/>
          <a:r>
            <a:rPr/>
            <a:t>- </a:t>
          </a:r>
          <a:r>
            <a:rPr smtClean="0"/>
            <a:t>Mejor</a:t>
          </a:r>
          <a:r>
            <a:rPr lang="es-ES" dirty="0" smtClean="0"/>
            <a:t>es</a:t>
          </a:r>
          <a:r>
            <a:rPr smtClean="0"/>
            <a:t> control</a:t>
          </a:r>
          <a:r>
            <a:rPr lang="es-ES" dirty="0" smtClean="0"/>
            <a:t>es</a:t>
          </a:r>
          <a:r>
            <a:rPr smtClean="0"/>
            <a:t> </a:t>
          </a:r>
          <a:r>
            <a:rPr lang="es-ES" dirty="0" smtClean="0"/>
            <a:t>de la calidad</a:t>
          </a:r>
          <a:r>
            <a:rPr smtClean="0"/>
            <a:t> </a:t>
          </a:r>
          <a:r>
            <a:t>de las propuestas en función de los principios fundamentales </a:t>
          </a:r>
        </a:p>
        <a:p>
          <a:pPr algn="ctr"/>
          <a:endParaRPr lang="es-ES" sz="1900" dirty="0" smtClean="0"/>
        </a:p>
        <a:p>
          <a:pPr algn="ctr"/>
          <a:endParaRPr lang="es-ES" sz="1900" dirty="0"/>
        </a:p>
      </dgm:t>
    </dgm:pt>
    <dgm:pt modelId="{17FB2ABE-B91E-4EAB-A333-5EC4A147B531}" type="parTrans" cxnId="{23B92C68-7C34-496D-8CEC-1E9E13330EF5}">
      <dgm:prSet/>
      <dgm:spPr/>
      <dgm:t>
        <a:bodyPr/>
        <a:lstStyle/>
        <a:p>
          <a:endParaRPr lang="en-US"/>
        </a:p>
      </dgm:t>
    </dgm:pt>
    <dgm:pt modelId="{8F0B0A0A-21D3-4994-9B03-39AEF2D49B11}" type="sibTrans" cxnId="{23B92C68-7C34-496D-8CEC-1E9E13330EF5}">
      <dgm:prSet/>
      <dgm:spPr/>
      <dgm:t>
        <a:bodyPr/>
        <a:lstStyle/>
        <a:p>
          <a:endParaRPr lang="en-US"/>
        </a:p>
      </dgm:t>
    </dgm:pt>
    <dgm:pt modelId="{07CEE93E-C573-4C04-A559-C0AB2DA0ADF6}">
      <dgm:prSet phldrT="[Text]" custT="1"/>
      <dgm:spPr/>
      <dgm:t>
        <a:bodyPr/>
        <a:lstStyle/>
        <a:p>
          <a:r>
            <a:rPr lang="nb-NO" sz="2000" b="1" dirty="0" smtClean="0"/>
            <a:t>Nivel 2: </a:t>
          </a:r>
        </a:p>
        <a:p>
          <a:r>
            <a:rPr b="1"/>
            <a:t>Orientado a las EFS más desaventajadas del mundo:</a:t>
          </a:r>
        </a:p>
        <a:p>
          <a:r>
            <a:t>- Países de bajos ingresos</a:t>
          </a:r>
          <a:endParaRPr lang="es-ES" sz="1800" dirty="0" smtClean="0"/>
        </a:p>
        <a:p>
          <a:r>
            <a:rPr lang="nb-NO" sz="1800" dirty="0" smtClean="0"/>
            <a:t>- EFS en estados frágiles</a:t>
          </a:r>
          <a:endParaRPr lang="es-ES" sz="1800" dirty="0" smtClean="0"/>
        </a:p>
        <a:p>
          <a:r>
            <a:rPr lang="en-US" sz="1800" dirty="0" smtClean="0"/>
            <a:t>- Limitado apoyo actual a la EFS</a:t>
          </a:r>
          <a:endParaRPr lang="es-ES" sz="1800" dirty="0"/>
        </a:p>
      </dgm:t>
    </dgm:pt>
    <dgm:pt modelId="{3F21EFA7-4FD8-4227-8B70-BAB23F5C1B94}" type="parTrans" cxnId="{BE3DD653-F822-49A1-A0AC-6BAA51A4DD65}">
      <dgm:prSet/>
      <dgm:spPr/>
      <dgm:t>
        <a:bodyPr/>
        <a:lstStyle/>
        <a:p>
          <a:endParaRPr lang="en-US"/>
        </a:p>
      </dgm:t>
    </dgm:pt>
    <dgm:pt modelId="{C75C8F2F-7314-46C4-99F2-36CA790BD372}" type="sibTrans" cxnId="{BE3DD653-F822-49A1-A0AC-6BAA51A4DD65}">
      <dgm:prSet/>
      <dgm:spPr/>
      <dgm:t>
        <a:bodyPr/>
        <a:lstStyle/>
        <a:p>
          <a:endParaRPr lang="en-US"/>
        </a:p>
      </dgm:t>
    </dgm:pt>
    <dgm:pt modelId="{03C7C3AB-82E2-4F3A-A3F5-0526ECFAF0F2}" type="pres">
      <dgm:prSet presAssocID="{B1A2C4B1-42A0-462E-A6E6-F82E4E5489A8}" presName="hierChild1" presStyleCnt="0">
        <dgm:presLayoutVars>
          <dgm:chPref val="1"/>
          <dgm:dir/>
          <dgm:animOne val="branch"/>
          <dgm:animLvl val="lvl"/>
          <dgm:resizeHandles/>
        </dgm:presLayoutVars>
      </dgm:prSet>
      <dgm:spPr/>
      <dgm:t>
        <a:bodyPr/>
        <a:lstStyle/>
        <a:p>
          <a:endParaRPr lang="en-US"/>
        </a:p>
      </dgm:t>
    </dgm:pt>
    <dgm:pt modelId="{A60DD98E-D618-4A34-B409-858A83608051}" type="pres">
      <dgm:prSet presAssocID="{3649C717-D645-4C01-8239-CDBD6A10A3EE}" presName="hierRoot1" presStyleCnt="0"/>
      <dgm:spPr/>
    </dgm:pt>
    <dgm:pt modelId="{DD306CE4-F07D-486F-BFD5-7A0F6D40B85C}" type="pres">
      <dgm:prSet presAssocID="{3649C717-D645-4C01-8239-CDBD6A10A3EE}" presName="composite" presStyleCnt="0"/>
      <dgm:spPr/>
    </dgm:pt>
    <dgm:pt modelId="{ABCB399D-8552-4361-A0B6-F641CE4EE510}" type="pres">
      <dgm:prSet presAssocID="{3649C717-D645-4C01-8239-CDBD6A10A3EE}" presName="background" presStyleLbl="node0" presStyleIdx="0" presStyleCnt="1"/>
      <dgm:spPr/>
    </dgm:pt>
    <dgm:pt modelId="{B2F146FB-ED3C-4875-A9FE-9A696A8143FF}" type="pres">
      <dgm:prSet presAssocID="{3649C717-D645-4C01-8239-CDBD6A10A3EE}" presName="text" presStyleLbl="fgAcc0" presStyleIdx="0" presStyleCnt="1" custScaleX="243099" custScaleY="53858" custLinFactNeighborX="-907" custLinFactNeighborY="-100">
        <dgm:presLayoutVars>
          <dgm:chPref val="3"/>
        </dgm:presLayoutVars>
      </dgm:prSet>
      <dgm:spPr/>
      <dgm:t>
        <a:bodyPr/>
        <a:lstStyle/>
        <a:p>
          <a:endParaRPr lang="en-US"/>
        </a:p>
      </dgm:t>
    </dgm:pt>
    <dgm:pt modelId="{35CBC748-1745-48F2-B5EC-1FB1623A6BA7}" type="pres">
      <dgm:prSet presAssocID="{3649C717-D645-4C01-8239-CDBD6A10A3EE}" presName="hierChild2" presStyleCnt="0"/>
      <dgm:spPr/>
    </dgm:pt>
    <dgm:pt modelId="{E1D6AB3D-A9D8-4748-8BF9-78B7F6953B26}" type="pres">
      <dgm:prSet presAssocID="{17FB2ABE-B91E-4EAB-A333-5EC4A147B531}" presName="Name10" presStyleLbl="parChTrans1D2" presStyleIdx="0" presStyleCnt="2"/>
      <dgm:spPr/>
      <dgm:t>
        <a:bodyPr/>
        <a:lstStyle/>
        <a:p>
          <a:endParaRPr lang="en-US"/>
        </a:p>
      </dgm:t>
    </dgm:pt>
    <dgm:pt modelId="{C6572AA3-2181-49AC-A254-7CEFFF8B116B}" type="pres">
      <dgm:prSet presAssocID="{EAA9891C-39FD-4285-912A-21EBF6567DC1}" presName="hierRoot2" presStyleCnt="0"/>
      <dgm:spPr/>
    </dgm:pt>
    <dgm:pt modelId="{67311067-44B0-4FE9-9D14-B97B70EFDD18}" type="pres">
      <dgm:prSet presAssocID="{EAA9891C-39FD-4285-912A-21EBF6567DC1}" presName="composite2" presStyleCnt="0"/>
      <dgm:spPr/>
    </dgm:pt>
    <dgm:pt modelId="{63473DF6-003C-4723-A402-EB2D718C3F90}" type="pres">
      <dgm:prSet presAssocID="{EAA9891C-39FD-4285-912A-21EBF6567DC1}" presName="background2" presStyleLbl="node2" presStyleIdx="0" presStyleCnt="2"/>
      <dgm:spPr/>
    </dgm:pt>
    <dgm:pt modelId="{8BC1002C-1F0E-492C-9372-7538A414FC85}" type="pres">
      <dgm:prSet presAssocID="{EAA9891C-39FD-4285-912A-21EBF6567DC1}" presName="text2" presStyleLbl="fgAcc2" presStyleIdx="0" presStyleCnt="2" custScaleX="143317" custScaleY="157976">
        <dgm:presLayoutVars>
          <dgm:chPref val="3"/>
        </dgm:presLayoutVars>
      </dgm:prSet>
      <dgm:spPr/>
      <dgm:t>
        <a:bodyPr/>
        <a:lstStyle/>
        <a:p>
          <a:endParaRPr lang="en-US"/>
        </a:p>
      </dgm:t>
    </dgm:pt>
    <dgm:pt modelId="{1146EA90-567E-4DC3-B95E-AD0FD7FD32E1}" type="pres">
      <dgm:prSet presAssocID="{EAA9891C-39FD-4285-912A-21EBF6567DC1}" presName="hierChild3" presStyleCnt="0"/>
      <dgm:spPr/>
    </dgm:pt>
    <dgm:pt modelId="{048403B4-542E-43F1-8837-C2D3FFC56CCF}" type="pres">
      <dgm:prSet presAssocID="{3F21EFA7-4FD8-4227-8B70-BAB23F5C1B94}" presName="Name10" presStyleLbl="parChTrans1D2" presStyleIdx="1" presStyleCnt="2"/>
      <dgm:spPr/>
      <dgm:t>
        <a:bodyPr/>
        <a:lstStyle/>
        <a:p>
          <a:endParaRPr lang="en-US"/>
        </a:p>
      </dgm:t>
    </dgm:pt>
    <dgm:pt modelId="{DC8FC263-2C12-4271-8642-9FEBA36A27AA}" type="pres">
      <dgm:prSet presAssocID="{07CEE93E-C573-4C04-A559-C0AB2DA0ADF6}" presName="hierRoot2" presStyleCnt="0"/>
      <dgm:spPr/>
    </dgm:pt>
    <dgm:pt modelId="{6D73E9F8-DCCE-47F6-A5F2-8A40F013ECEB}" type="pres">
      <dgm:prSet presAssocID="{07CEE93E-C573-4C04-A559-C0AB2DA0ADF6}" presName="composite2" presStyleCnt="0"/>
      <dgm:spPr/>
    </dgm:pt>
    <dgm:pt modelId="{A461572A-74EC-4585-8FC8-7F234CC8AE5F}" type="pres">
      <dgm:prSet presAssocID="{07CEE93E-C573-4C04-A559-C0AB2DA0ADF6}" presName="background2" presStyleLbl="node2" presStyleIdx="1" presStyleCnt="2"/>
      <dgm:spPr/>
    </dgm:pt>
    <dgm:pt modelId="{A711574F-1A13-49C2-8590-EFEF103058B0}" type="pres">
      <dgm:prSet presAssocID="{07CEE93E-C573-4C04-A559-C0AB2DA0ADF6}" presName="text2" presStyleLbl="fgAcc2" presStyleIdx="1" presStyleCnt="2" custScaleX="154642" custScaleY="157976">
        <dgm:presLayoutVars>
          <dgm:chPref val="3"/>
        </dgm:presLayoutVars>
      </dgm:prSet>
      <dgm:spPr/>
      <dgm:t>
        <a:bodyPr/>
        <a:lstStyle/>
        <a:p>
          <a:endParaRPr lang="en-US"/>
        </a:p>
      </dgm:t>
    </dgm:pt>
    <dgm:pt modelId="{62BE0D2F-1C72-40CE-937A-F5F80692F668}" type="pres">
      <dgm:prSet presAssocID="{07CEE93E-C573-4C04-A559-C0AB2DA0ADF6}" presName="hierChild3" presStyleCnt="0"/>
      <dgm:spPr/>
    </dgm:pt>
  </dgm:ptLst>
  <dgm:cxnLst>
    <dgm:cxn modelId="{5B85E78F-6BEA-423C-818D-A9C31D666D37}" srcId="{B1A2C4B1-42A0-462E-A6E6-F82E4E5489A8}" destId="{3649C717-D645-4C01-8239-CDBD6A10A3EE}" srcOrd="0" destOrd="0" parTransId="{3C464AB9-ECA8-4AE8-BDF0-65AC9E428A66}" sibTransId="{86ACA32D-8627-4FB1-B7D1-1FBDCE8346E4}"/>
    <dgm:cxn modelId="{D199BDEC-D0A8-4608-BCC0-22DA30CD8F98}" type="presOf" srcId="{3F21EFA7-4FD8-4227-8B70-BAB23F5C1B94}" destId="{048403B4-542E-43F1-8837-C2D3FFC56CCF}" srcOrd="0" destOrd="0" presId="urn:microsoft.com/office/officeart/2005/8/layout/hierarchy1"/>
    <dgm:cxn modelId="{23B92C68-7C34-496D-8CEC-1E9E13330EF5}" srcId="{3649C717-D645-4C01-8239-CDBD6A10A3EE}" destId="{EAA9891C-39FD-4285-912A-21EBF6567DC1}" srcOrd="0" destOrd="0" parTransId="{17FB2ABE-B91E-4EAB-A333-5EC4A147B531}" sibTransId="{8F0B0A0A-21D3-4994-9B03-39AEF2D49B11}"/>
    <dgm:cxn modelId="{F44746B2-2305-46D9-88C4-E638BA5AC03F}" type="presOf" srcId="{B1A2C4B1-42A0-462E-A6E6-F82E4E5489A8}" destId="{03C7C3AB-82E2-4F3A-A3F5-0526ECFAF0F2}" srcOrd="0" destOrd="0" presId="urn:microsoft.com/office/officeart/2005/8/layout/hierarchy1"/>
    <dgm:cxn modelId="{1BF2D3C0-4D0F-4C4F-B6F1-B66EC087AFAA}" type="presOf" srcId="{17FB2ABE-B91E-4EAB-A333-5EC4A147B531}" destId="{E1D6AB3D-A9D8-4748-8BF9-78B7F6953B26}" srcOrd="0" destOrd="0" presId="urn:microsoft.com/office/officeart/2005/8/layout/hierarchy1"/>
    <dgm:cxn modelId="{781DD64D-FB89-4D59-9729-E22BAA964A59}" type="presOf" srcId="{07CEE93E-C573-4C04-A559-C0AB2DA0ADF6}" destId="{A711574F-1A13-49C2-8590-EFEF103058B0}" srcOrd="0" destOrd="0" presId="urn:microsoft.com/office/officeart/2005/8/layout/hierarchy1"/>
    <dgm:cxn modelId="{74FEA377-D791-4D7F-B1E0-99700901153A}" type="presOf" srcId="{EAA9891C-39FD-4285-912A-21EBF6567DC1}" destId="{8BC1002C-1F0E-492C-9372-7538A414FC85}" srcOrd="0" destOrd="0" presId="urn:microsoft.com/office/officeart/2005/8/layout/hierarchy1"/>
    <dgm:cxn modelId="{BE3DD653-F822-49A1-A0AC-6BAA51A4DD65}" srcId="{3649C717-D645-4C01-8239-CDBD6A10A3EE}" destId="{07CEE93E-C573-4C04-A559-C0AB2DA0ADF6}" srcOrd="1" destOrd="0" parTransId="{3F21EFA7-4FD8-4227-8B70-BAB23F5C1B94}" sibTransId="{C75C8F2F-7314-46C4-99F2-36CA790BD372}"/>
    <dgm:cxn modelId="{93F837A4-3120-4420-B7C6-2FBCB614D3B9}" type="presOf" srcId="{3649C717-D645-4C01-8239-CDBD6A10A3EE}" destId="{B2F146FB-ED3C-4875-A9FE-9A696A8143FF}" srcOrd="0" destOrd="0" presId="urn:microsoft.com/office/officeart/2005/8/layout/hierarchy1"/>
    <dgm:cxn modelId="{921F2C90-25B2-4929-A3E1-D32B841B0146}" type="presParOf" srcId="{03C7C3AB-82E2-4F3A-A3F5-0526ECFAF0F2}" destId="{A60DD98E-D618-4A34-B409-858A83608051}" srcOrd="0" destOrd="0" presId="urn:microsoft.com/office/officeart/2005/8/layout/hierarchy1"/>
    <dgm:cxn modelId="{56138030-12B5-4884-BCAC-EEE668FEFB54}" type="presParOf" srcId="{A60DD98E-D618-4A34-B409-858A83608051}" destId="{DD306CE4-F07D-486F-BFD5-7A0F6D40B85C}" srcOrd="0" destOrd="0" presId="urn:microsoft.com/office/officeart/2005/8/layout/hierarchy1"/>
    <dgm:cxn modelId="{845BD4BA-3121-44B0-BBD2-1C000EC87E17}" type="presParOf" srcId="{DD306CE4-F07D-486F-BFD5-7A0F6D40B85C}" destId="{ABCB399D-8552-4361-A0B6-F641CE4EE510}" srcOrd="0" destOrd="0" presId="urn:microsoft.com/office/officeart/2005/8/layout/hierarchy1"/>
    <dgm:cxn modelId="{EE78753D-1896-48FF-8E14-481BA28256DA}" type="presParOf" srcId="{DD306CE4-F07D-486F-BFD5-7A0F6D40B85C}" destId="{B2F146FB-ED3C-4875-A9FE-9A696A8143FF}" srcOrd="1" destOrd="0" presId="urn:microsoft.com/office/officeart/2005/8/layout/hierarchy1"/>
    <dgm:cxn modelId="{F2ADF88F-400B-4AEE-A636-BE52E54CB2DC}" type="presParOf" srcId="{A60DD98E-D618-4A34-B409-858A83608051}" destId="{35CBC748-1745-48F2-B5EC-1FB1623A6BA7}" srcOrd="1" destOrd="0" presId="urn:microsoft.com/office/officeart/2005/8/layout/hierarchy1"/>
    <dgm:cxn modelId="{404B8522-C6A6-4BBD-AC2A-E8700B960E37}" type="presParOf" srcId="{35CBC748-1745-48F2-B5EC-1FB1623A6BA7}" destId="{E1D6AB3D-A9D8-4748-8BF9-78B7F6953B26}" srcOrd="0" destOrd="0" presId="urn:microsoft.com/office/officeart/2005/8/layout/hierarchy1"/>
    <dgm:cxn modelId="{D3311D9A-67EF-4B89-BBAC-F45A3142676C}" type="presParOf" srcId="{35CBC748-1745-48F2-B5EC-1FB1623A6BA7}" destId="{C6572AA3-2181-49AC-A254-7CEFFF8B116B}" srcOrd="1" destOrd="0" presId="urn:microsoft.com/office/officeart/2005/8/layout/hierarchy1"/>
    <dgm:cxn modelId="{F2851DC7-72C4-4DCF-83E7-042D62D75AA2}" type="presParOf" srcId="{C6572AA3-2181-49AC-A254-7CEFFF8B116B}" destId="{67311067-44B0-4FE9-9D14-B97B70EFDD18}" srcOrd="0" destOrd="0" presId="urn:microsoft.com/office/officeart/2005/8/layout/hierarchy1"/>
    <dgm:cxn modelId="{BB558FBD-2578-48BA-A547-67308C8C9D08}" type="presParOf" srcId="{67311067-44B0-4FE9-9D14-B97B70EFDD18}" destId="{63473DF6-003C-4723-A402-EB2D718C3F90}" srcOrd="0" destOrd="0" presId="urn:microsoft.com/office/officeart/2005/8/layout/hierarchy1"/>
    <dgm:cxn modelId="{B08DEB23-2DF9-4DC4-92A7-BF8B41B2629E}" type="presParOf" srcId="{67311067-44B0-4FE9-9D14-B97B70EFDD18}" destId="{8BC1002C-1F0E-492C-9372-7538A414FC85}" srcOrd="1" destOrd="0" presId="urn:microsoft.com/office/officeart/2005/8/layout/hierarchy1"/>
    <dgm:cxn modelId="{59E59BB1-5CDE-4BB8-BB3B-691D0320F7C4}" type="presParOf" srcId="{C6572AA3-2181-49AC-A254-7CEFFF8B116B}" destId="{1146EA90-567E-4DC3-B95E-AD0FD7FD32E1}" srcOrd="1" destOrd="0" presId="urn:microsoft.com/office/officeart/2005/8/layout/hierarchy1"/>
    <dgm:cxn modelId="{57803EE3-BEC1-4C00-8A2B-082AC9F420F1}" type="presParOf" srcId="{35CBC748-1745-48F2-B5EC-1FB1623A6BA7}" destId="{048403B4-542E-43F1-8837-C2D3FFC56CCF}" srcOrd="2" destOrd="0" presId="urn:microsoft.com/office/officeart/2005/8/layout/hierarchy1"/>
    <dgm:cxn modelId="{B3677E9D-EE0A-4020-8370-D46C44CB45B1}" type="presParOf" srcId="{35CBC748-1745-48F2-B5EC-1FB1623A6BA7}" destId="{DC8FC263-2C12-4271-8642-9FEBA36A27AA}" srcOrd="3" destOrd="0" presId="urn:microsoft.com/office/officeart/2005/8/layout/hierarchy1"/>
    <dgm:cxn modelId="{8187978B-C7B4-4DCA-BAD9-D7931D27917D}" type="presParOf" srcId="{DC8FC263-2C12-4271-8642-9FEBA36A27AA}" destId="{6D73E9F8-DCCE-47F6-A5F2-8A40F013ECEB}" srcOrd="0" destOrd="0" presId="urn:microsoft.com/office/officeart/2005/8/layout/hierarchy1"/>
    <dgm:cxn modelId="{BD9D7FE7-C6CD-4B68-9AB0-6D778A47A18C}" type="presParOf" srcId="{6D73E9F8-DCCE-47F6-A5F2-8A40F013ECEB}" destId="{A461572A-74EC-4585-8FC8-7F234CC8AE5F}" srcOrd="0" destOrd="0" presId="urn:microsoft.com/office/officeart/2005/8/layout/hierarchy1"/>
    <dgm:cxn modelId="{A3C463E3-16BA-4CE9-8270-C007827841B6}" type="presParOf" srcId="{6D73E9F8-DCCE-47F6-A5F2-8A40F013ECEB}" destId="{A711574F-1A13-49C2-8590-EFEF103058B0}" srcOrd="1" destOrd="0" presId="urn:microsoft.com/office/officeart/2005/8/layout/hierarchy1"/>
    <dgm:cxn modelId="{D8EE2E89-6A2A-46C0-9421-830911CA47F0}" type="presParOf" srcId="{DC8FC263-2C12-4271-8642-9FEBA36A27AA}" destId="{62BE0D2F-1C72-40CE-937A-F5F80692F66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275D32-A1B3-4D88-8BFB-0C9CF3A1D09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5B6D542-96D8-4599-8E9D-115C96AD9D9B}">
      <dgm:prSet phldrT="[Text]" custT="1"/>
      <dgm:spPr/>
      <dgm:t>
        <a:bodyPr/>
        <a:lstStyle/>
        <a:p>
          <a:r>
            <a:rPr lang="nb-NO" sz="1200" dirty="0" smtClean="0"/>
            <a:t>Que es la CID</a:t>
          </a:r>
          <a:endParaRPr lang="es-ES" sz="1200" dirty="0"/>
        </a:p>
      </dgm:t>
    </dgm:pt>
    <dgm:pt modelId="{054FC4B2-4596-484D-A13F-067B1C018DF0}" type="parTrans" cxnId="{841D4A1B-38D0-4108-80A8-0B78D3C1B806}">
      <dgm:prSet/>
      <dgm:spPr/>
      <dgm:t>
        <a:bodyPr/>
        <a:lstStyle/>
        <a:p>
          <a:endParaRPr lang="en-US"/>
        </a:p>
      </dgm:t>
    </dgm:pt>
    <dgm:pt modelId="{5983C909-7B17-4BAB-9E1C-07FC4BB6FC10}" type="sibTrans" cxnId="{841D4A1B-38D0-4108-80A8-0B78D3C1B806}">
      <dgm:prSet/>
      <dgm:spPr/>
      <dgm:t>
        <a:bodyPr/>
        <a:lstStyle/>
        <a:p>
          <a:endParaRPr lang="en-US"/>
        </a:p>
      </dgm:t>
    </dgm:pt>
    <dgm:pt modelId="{0E6695BF-4D72-4FA5-A50D-758F850F2172}">
      <dgm:prSet phldrT="[Text]" custT="1"/>
      <dgm:spPr/>
      <dgm:t>
        <a:bodyPr/>
        <a:lstStyle/>
        <a:p>
          <a:r>
            <a:rPr lang="nb-NO" sz="1100" baseline="0" dirty="0" smtClean="0"/>
            <a:t>Convocatoria global para la presentación de propuestas</a:t>
          </a:r>
          <a:endParaRPr lang="es-ES" sz="1100" baseline="0" dirty="0"/>
        </a:p>
      </dgm:t>
    </dgm:pt>
    <dgm:pt modelId="{AD682A34-1A96-43A6-800A-74BD8106D756}" type="parTrans" cxnId="{13346CF8-5F31-42C8-AA0E-DC4076B91434}">
      <dgm:prSet/>
      <dgm:spPr/>
      <dgm:t>
        <a:bodyPr/>
        <a:lstStyle/>
        <a:p>
          <a:endParaRPr lang="en-US"/>
        </a:p>
      </dgm:t>
    </dgm:pt>
    <dgm:pt modelId="{52F008D7-FA51-4A90-9875-95DFC1612760}" type="sibTrans" cxnId="{13346CF8-5F31-42C8-AA0E-DC4076B91434}">
      <dgm:prSet/>
      <dgm:spPr/>
      <dgm:t>
        <a:bodyPr/>
        <a:lstStyle/>
        <a:p>
          <a:endParaRPr lang="en-US"/>
        </a:p>
      </dgm:t>
    </dgm:pt>
    <dgm:pt modelId="{B92061E2-5D8F-45E6-B9D7-09DA2BECA017}">
      <dgm:prSet phldrT="[Text]" custT="1"/>
      <dgm:spPr/>
      <dgm:t>
        <a:bodyPr/>
        <a:lstStyle/>
        <a:p>
          <a:r>
            <a:rPr sz="1200"/>
            <a:t>Resultados y casos exitosos </a:t>
          </a:r>
          <a:endParaRPr lang="es-ES" sz="1000" dirty="0"/>
        </a:p>
      </dgm:t>
    </dgm:pt>
    <dgm:pt modelId="{07EDA693-67CB-4363-BE00-5C94AF5BD67F}" type="parTrans" cxnId="{28B2060F-90E1-4F8E-B9EA-189CABA704D9}">
      <dgm:prSet/>
      <dgm:spPr/>
      <dgm:t>
        <a:bodyPr/>
        <a:lstStyle/>
        <a:p>
          <a:endParaRPr lang="en-US"/>
        </a:p>
      </dgm:t>
    </dgm:pt>
    <dgm:pt modelId="{DB33BB95-499A-441E-8021-B5E0016B4C90}" type="sibTrans" cxnId="{28B2060F-90E1-4F8E-B9EA-189CABA704D9}">
      <dgm:prSet/>
      <dgm:spPr/>
      <dgm:t>
        <a:bodyPr/>
        <a:lstStyle/>
        <a:p>
          <a:endParaRPr lang="en-US"/>
        </a:p>
      </dgm:t>
    </dgm:pt>
    <dgm:pt modelId="{BE672C83-FFBB-428E-8B53-AC2B6549E9C6}">
      <dgm:prSet custT="1"/>
      <dgm:spPr/>
      <dgm:t>
        <a:bodyPr/>
        <a:lstStyle/>
        <a:p>
          <a:endParaRPr lang="en-US" sz="1200" baseline="0" dirty="0"/>
        </a:p>
      </dgm:t>
    </dgm:pt>
    <dgm:pt modelId="{634610EE-BD8D-4C14-AD16-C216059BCCB8}" type="parTrans" cxnId="{174C3106-837E-4800-B904-FF8A03906C05}">
      <dgm:prSet/>
      <dgm:spPr/>
      <dgm:t>
        <a:bodyPr/>
        <a:lstStyle/>
        <a:p>
          <a:endParaRPr lang="en-US"/>
        </a:p>
      </dgm:t>
    </dgm:pt>
    <dgm:pt modelId="{D0AEB5BC-2774-4275-9B8C-E959278CB5C4}" type="sibTrans" cxnId="{174C3106-837E-4800-B904-FF8A03906C05}">
      <dgm:prSet/>
      <dgm:spPr/>
      <dgm:t>
        <a:bodyPr/>
        <a:lstStyle/>
        <a:p>
          <a:endParaRPr lang="en-US"/>
        </a:p>
      </dgm:t>
    </dgm:pt>
    <dgm:pt modelId="{B2B492FC-FD95-4EB1-BAE1-868CEC0817D3}">
      <dgm:prSet custT="1"/>
      <dgm:spPr/>
      <dgm:t>
        <a:bodyPr/>
        <a:lstStyle/>
        <a:p>
          <a:r>
            <a:rPr lang="nb-NO" sz="1200" baseline="0" dirty="0" smtClean="0"/>
            <a:t>Desempeño de la EFS</a:t>
          </a:r>
          <a:r>
            <a:t> </a:t>
          </a:r>
          <a:endParaRPr lang="es-ES" sz="1200" baseline="0" dirty="0"/>
        </a:p>
      </dgm:t>
    </dgm:pt>
    <dgm:pt modelId="{96A60A2B-B3B5-4CB9-802C-36D6E3F6568A}" type="parTrans" cxnId="{2A6DB580-0D39-4D9D-AF38-C331283B1BB2}">
      <dgm:prSet/>
      <dgm:spPr/>
      <dgm:t>
        <a:bodyPr/>
        <a:lstStyle/>
        <a:p>
          <a:endParaRPr lang="en-US"/>
        </a:p>
      </dgm:t>
    </dgm:pt>
    <dgm:pt modelId="{E6C29733-0972-4FE0-880D-7016A207EEFB}" type="sibTrans" cxnId="{2A6DB580-0D39-4D9D-AF38-C331283B1BB2}">
      <dgm:prSet/>
      <dgm:spPr/>
      <dgm:t>
        <a:bodyPr/>
        <a:lstStyle/>
        <a:p>
          <a:endParaRPr lang="en-US"/>
        </a:p>
      </dgm:t>
    </dgm:pt>
    <dgm:pt modelId="{B665317B-C29D-478D-A862-65191B541427}">
      <dgm:prSet custT="1"/>
      <dgm:spPr/>
      <dgm:t>
        <a:bodyPr/>
        <a:lstStyle/>
        <a:p>
          <a:r>
            <a:t>FDC EFS  </a:t>
          </a:r>
          <a:endParaRPr lang="es-ES" sz="1300" dirty="0"/>
        </a:p>
      </dgm:t>
    </dgm:pt>
    <dgm:pt modelId="{761877B2-355D-43B5-918B-898D1ABDA3D1}" type="parTrans" cxnId="{9813F335-3305-4B82-B8B6-710FFF584944}">
      <dgm:prSet/>
      <dgm:spPr/>
      <dgm:t>
        <a:bodyPr/>
        <a:lstStyle/>
        <a:p>
          <a:endParaRPr lang="en-US"/>
        </a:p>
      </dgm:t>
    </dgm:pt>
    <dgm:pt modelId="{778252A7-0898-4CCF-AB83-00E272D18EA4}" type="sibTrans" cxnId="{9813F335-3305-4B82-B8B6-710FFF584944}">
      <dgm:prSet/>
      <dgm:spPr/>
      <dgm:t>
        <a:bodyPr/>
        <a:lstStyle/>
        <a:p>
          <a:endParaRPr lang="en-US"/>
        </a:p>
      </dgm:t>
    </dgm:pt>
    <dgm:pt modelId="{85071375-9BE6-4CE4-8B3D-CC029D0F2DE0}" type="pres">
      <dgm:prSet presAssocID="{61275D32-A1B3-4D88-8BFB-0C9CF3A1D09A}" presName="linear" presStyleCnt="0">
        <dgm:presLayoutVars>
          <dgm:dir/>
          <dgm:animLvl val="lvl"/>
          <dgm:resizeHandles val="exact"/>
        </dgm:presLayoutVars>
      </dgm:prSet>
      <dgm:spPr/>
      <dgm:t>
        <a:bodyPr/>
        <a:lstStyle/>
        <a:p>
          <a:endParaRPr lang="en-US"/>
        </a:p>
      </dgm:t>
    </dgm:pt>
    <dgm:pt modelId="{E96331D9-9063-4D07-92FE-A4695FD9BE34}" type="pres">
      <dgm:prSet presAssocID="{05B6D542-96D8-4599-8E9D-115C96AD9D9B}" presName="parentLin" presStyleCnt="0"/>
      <dgm:spPr/>
    </dgm:pt>
    <dgm:pt modelId="{5392C077-B408-485A-B111-B2F79B00B169}" type="pres">
      <dgm:prSet presAssocID="{05B6D542-96D8-4599-8E9D-115C96AD9D9B}" presName="parentLeftMargin" presStyleLbl="node1" presStyleIdx="0" presStyleCnt="5"/>
      <dgm:spPr/>
      <dgm:t>
        <a:bodyPr/>
        <a:lstStyle/>
        <a:p>
          <a:endParaRPr lang="en-US"/>
        </a:p>
      </dgm:t>
    </dgm:pt>
    <dgm:pt modelId="{99CFD724-E5D4-400F-8960-97A4B18B0EBD}" type="pres">
      <dgm:prSet presAssocID="{05B6D542-96D8-4599-8E9D-115C96AD9D9B}" presName="parentText" presStyleLbl="node1" presStyleIdx="0" presStyleCnt="5" custScaleX="110000" custScaleY="110000">
        <dgm:presLayoutVars>
          <dgm:chMax val="0"/>
          <dgm:bulletEnabled val="1"/>
        </dgm:presLayoutVars>
      </dgm:prSet>
      <dgm:spPr/>
      <dgm:t>
        <a:bodyPr/>
        <a:lstStyle/>
        <a:p>
          <a:endParaRPr lang="en-US"/>
        </a:p>
      </dgm:t>
    </dgm:pt>
    <dgm:pt modelId="{0ECEA342-36C9-4C3E-B115-E7375880ED96}" type="pres">
      <dgm:prSet presAssocID="{05B6D542-96D8-4599-8E9D-115C96AD9D9B}" presName="negativeSpace" presStyleCnt="0"/>
      <dgm:spPr/>
    </dgm:pt>
    <dgm:pt modelId="{44968221-814E-449B-90E0-FF8F1BA8966C}" type="pres">
      <dgm:prSet presAssocID="{05B6D542-96D8-4599-8E9D-115C96AD9D9B}" presName="childText" presStyleLbl="conFgAcc1" presStyleIdx="0" presStyleCnt="5">
        <dgm:presLayoutVars>
          <dgm:bulletEnabled val="1"/>
        </dgm:presLayoutVars>
      </dgm:prSet>
      <dgm:spPr/>
    </dgm:pt>
    <dgm:pt modelId="{B3B02043-C74A-4166-A8AB-0C530AA8ACC6}" type="pres">
      <dgm:prSet presAssocID="{5983C909-7B17-4BAB-9E1C-07FC4BB6FC10}" presName="spaceBetweenRectangles" presStyleCnt="0"/>
      <dgm:spPr/>
    </dgm:pt>
    <dgm:pt modelId="{2F12B53C-1114-4637-9788-12F02310FB87}" type="pres">
      <dgm:prSet presAssocID="{0E6695BF-4D72-4FA5-A50D-758F850F2172}" presName="parentLin" presStyleCnt="0"/>
      <dgm:spPr/>
    </dgm:pt>
    <dgm:pt modelId="{C9CF7678-A8E2-4B37-BB25-AB2EC206E614}" type="pres">
      <dgm:prSet presAssocID="{0E6695BF-4D72-4FA5-A50D-758F850F2172}" presName="parentLeftMargin" presStyleLbl="node1" presStyleIdx="0" presStyleCnt="5"/>
      <dgm:spPr/>
      <dgm:t>
        <a:bodyPr/>
        <a:lstStyle/>
        <a:p>
          <a:endParaRPr lang="en-US"/>
        </a:p>
      </dgm:t>
    </dgm:pt>
    <dgm:pt modelId="{BB0F768C-C01A-41B4-8C17-CDB92FDB5DB4}" type="pres">
      <dgm:prSet presAssocID="{0E6695BF-4D72-4FA5-A50D-758F850F2172}" presName="parentText" presStyleLbl="node1" presStyleIdx="1" presStyleCnt="5" custScaleX="110000" custScaleY="110000">
        <dgm:presLayoutVars>
          <dgm:chMax val="0"/>
          <dgm:bulletEnabled val="1"/>
        </dgm:presLayoutVars>
      </dgm:prSet>
      <dgm:spPr/>
      <dgm:t>
        <a:bodyPr/>
        <a:lstStyle/>
        <a:p>
          <a:endParaRPr lang="en-US"/>
        </a:p>
      </dgm:t>
    </dgm:pt>
    <dgm:pt modelId="{702C994C-1279-4BC7-BB7D-436C39D51E18}" type="pres">
      <dgm:prSet presAssocID="{0E6695BF-4D72-4FA5-A50D-758F850F2172}" presName="negativeSpace" presStyleCnt="0"/>
      <dgm:spPr/>
    </dgm:pt>
    <dgm:pt modelId="{A904B890-4DCB-4522-97EF-15E03CC1A666}" type="pres">
      <dgm:prSet presAssocID="{0E6695BF-4D72-4FA5-A50D-758F850F2172}" presName="childText" presStyleLbl="conFgAcc1" presStyleIdx="1" presStyleCnt="5">
        <dgm:presLayoutVars>
          <dgm:bulletEnabled val="1"/>
        </dgm:presLayoutVars>
      </dgm:prSet>
      <dgm:spPr/>
    </dgm:pt>
    <dgm:pt modelId="{D176BF1B-A18C-46F4-8B16-B3A5CE5B3B38}" type="pres">
      <dgm:prSet presAssocID="{52F008D7-FA51-4A90-9875-95DFC1612760}" presName="spaceBetweenRectangles" presStyleCnt="0"/>
      <dgm:spPr/>
    </dgm:pt>
    <dgm:pt modelId="{18F1F94A-BBFB-42FA-8B69-9D30F521A024}" type="pres">
      <dgm:prSet presAssocID="{B92061E2-5D8F-45E6-B9D7-09DA2BECA017}" presName="parentLin" presStyleCnt="0"/>
      <dgm:spPr/>
    </dgm:pt>
    <dgm:pt modelId="{0B9D4563-B6D8-469A-AE72-5D3D4A550C93}" type="pres">
      <dgm:prSet presAssocID="{B92061E2-5D8F-45E6-B9D7-09DA2BECA017}" presName="parentLeftMargin" presStyleLbl="node1" presStyleIdx="1" presStyleCnt="5"/>
      <dgm:spPr/>
      <dgm:t>
        <a:bodyPr/>
        <a:lstStyle/>
        <a:p>
          <a:endParaRPr lang="en-US"/>
        </a:p>
      </dgm:t>
    </dgm:pt>
    <dgm:pt modelId="{004CBB0D-7603-4CCE-A81D-803D6EFC679D}" type="pres">
      <dgm:prSet presAssocID="{B92061E2-5D8F-45E6-B9D7-09DA2BECA017}" presName="parentText" presStyleLbl="node1" presStyleIdx="2" presStyleCnt="5" custScaleX="110000" custScaleY="110000">
        <dgm:presLayoutVars>
          <dgm:chMax val="0"/>
          <dgm:bulletEnabled val="1"/>
        </dgm:presLayoutVars>
      </dgm:prSet>
      <dgm:spPr/>
      <dgm:t>
        <a:bodyPr/>
        <a:lstStyle/>
        <a:p>
          <a:endParaRPr lang="en-US"/>
        </a:p>
      </dgm:t>
    </dgm:pt>
    <dgm:pt modelId="{1B758DB7-AF9F-4E42-A02C-A6B04C22F586}" type="pres">
      <dgm:prSet presAssocID="{B92061E2-5D8F-45E6-B9D7-09DA2BECA017}" presName="negativeSpace" presStyleCnt="0"/>
      <dgm:spPr/>
    </dgm:pt>
    <dgm:pt modelId="{CFC29658-5A6F-4BBE-ADA3-F460C3EC149C}" type="pres">
      <dgm:prSet presAssocID="{B92061E2-5D8F-45E6-B9D7-09DA2BECA017}" presName="childText" presStyleLbl="conFgAcc1" presStyleIdx="2" presStyleCnt="5">
        <dgm:presLayoutVars>
          <dgm:bulletEnabled val="1"/>
        </dgm:presLayoutVars>
      </dgm:prSet>
      <dgm:spPr/>
      <dgm:t>
        <a:bodyPr/>
        <a:lstStyle/>
        <a:p>
          <a:endParaRPr lang="en-US"/>
        </a:p>
      </dgm:t>
    </dgm:pt>
    <dgm:pt modelId="{8F9F486C-0EB8-434F-AC95-165B3278D3FA}" type="pres">
      <dgm:prSet presAssocID="{DB33BB95-499A-441E-8021-B5E0016B4C90}" presName="spaceBetweenRectangles" presStyleCnt="0"/>
      <dgm:spPr/>
    </dgm:pt>
    <dgm:pt modelId="{BFEA06FB-DC4B-4E35-B01C-73A3650E9FE4}" type="pres">
      <dgm:prSet presAssocID="{B2B492FC-FD95-4EB1-BAE1-868CEC0817D3}" presName="parentLin" presStyleCnt="0"/>
      <dgm:spPr/>
    </dgm:pt>
    <dgm:pt modelId="{C7AE0A5F-FFBC-46BC-AC6D-41CEA4A1EA98}" type="pres">
      <dgm:prSet presAssocID="{B2B492FC-FD95-4EB1-BAE1-868CEC0817D3}" presName="parentLeftMargin" presStyleLbl="node1" presStyleIdx="2" presStyleCnt="5"/>
      <dgm:spPr/>
      <dgm:t>
        <a:bodyPr/>
        <a:lstStyle/>
        <a:p>
          <a:endParaRPr lang="en-US"/>
        </a:p>
      </dgm:t>
    </dgm:pt>
    <dgm:pt modelId="{2EAE2724-8194-4B91-B1A9-8F46816D6117}" type="pres">
      <dgm:prSet presAssocID="{B2B492FC-FD95-4EB1-BAE1-868CEC0817D3}" presName="parentText" presStyleLbl="node1" presStyleIdx="3" presStyleCnt="5" custScaleX="110000" custScaleY="110000">
        <dgm:presLayoutVars>
          <dgm:chMax val="0"/>
          <dgm:bulletEnabled val="1"/>
        </dgm:presLayoutVars>
      </dgm:prSet>
      <dgm:spPr/>
      <dgm:t>
        <a:bodyPr/>
        <a:lstStyle/>
        <a:p>
          <a:endParaRPr lang="en-US"/>
        </a:p>
      </dgm:t>
    </dgm:pt>
    <dgm:pt modelId="{C1A4CE74-6E87-442C-9F58-9D3B6601067F}" type="pres">
      <dgm:prSet presAssocID="{B2B492FC-FD95-4EB1-BAE1-868CEC0817D3}" presName="negativeSpace" presStyleCnt="0"/>
      <dgm:spPr/>
    </dgm:pt>
    <dgm:pt modelId="{A998FE86-F12C-43B3-9627-C1D3E6BADE2C}" type="pres">
      <dgm:prSet presAssocID="{B2B492FC-FD95-4EB1-BAE1-868CEC0817D3}" presName="childText" presStyleLbl="conFgAcc1" presStyleIdx="3" presStyleCnt="5">
        <dgm:presLayoutVars>
          <dgm:bulletEnabled val="1"/>
        </dgm:presLayoutVars>
      </dgm:prSet>
      <dgm:spPr/>
    </dgm:pt>
    <dgm:pt modelId="{513F1E7E-4A6F-415A-9F14-D6C340E20122}" type="pres">
      <dgm:prSet presAssocID="{E6C29733-0972-4FE0-880D-7016A207EEFB}" presName="spaceBetweenRectangles" presStyleCnt="0"/>
      <dgm:spPr/>
    </dgm:pt>
    <dgm:pt modelId="{708DF72A-1959-4479-901C-C8654B8AF5E9}" type="pres">
      <dgm:prSet presAssocID="{B665317B-C29D-478D-A862-65191B541427}" presName="parentLin" presStyleCnt="0"/>
      <dgm:spPr/>
    </dgm:pt>
    <dgm:pt modelId="{51D44094-8EB8-4444-BEBC-C84364E9F2F5}" type="pres">
      <dgm:prSet presAssocID="{B665317B-C29D-478D-A862-65191B541427}" presName="parentLeftMargin" presStyleLbl="node1" presStyleIdx="3" presStyleCnt="5"/>
      <dgm:spPr/>
      <dgm:t>
        <a:bodyPr/>
        <a:lstStyle/>
        <a:p>
          <a:endParaRPr lang="en-US"/>
        </a:p>
      </dgm:t>
    </dgm:pt>
    <dgm:pt modelId="{F301E864-AA95-4BEB-A0A3-58B50DFB2A56}" type="pres">
      <dgm:prSet presAssocID="{B665317B-C29D-478D-A862-65191B541427}" presName="parentText" presStyleLbl="node1" presStyleIdx="4" presStyleCnt="5" custScaleX="110000" custScaleY="110000">
        <dgm:presLayoutVars>
          <dgm:chMax val="0"/>
          <dgm:bulletEnabled val="1"/>
        </dgm:presLayoutVars>
      </dgm:prSet>
      <dgm:spPr/>
      <dgm:t>
        <a:bodyPr/>
        <a:lstStyle/>
        <a:p>
          <a:endParaRPr lang="en-US"/>
        </a:p>
      </dgm:t>
    </dgm:pt>
    <dgm:pt modelId="{4D1BF4E1-0AF0-4BF3-8B0F-73370EC7ACBB}" type="pres">
      <dgm:prSet presAssocID="{B665317B-C29D-478D-A862-65191B541427}" presName="negativeSpace" presStyleCnt="0"/>
      <dgm:spPr/>
    </dgm:pt>
    <dgm:pt modelId="{92D2F248-EAA9-49A7-88E8-D804257AE77C}" type="pres">
      <dgm:prSet presAssocID="{B665317B-C29D-478D-A862-65191B541427}" presName="childText" presStyleLbl="conFgAcc1" presStyleIdx="4" presStyleCnt="5">
        <dgm:presLayoutVars>
          <dgm:bulletEnabled val="1"/>
        </dgm:presLayoutVars>
      </dgm:prSet>
      <dgm:spPr/>
    </dgm:pt>
  </dgm:ptLst>
  <dgm:cxnLst>
    <dgm:cxn modelId="{9813F335-3305-4B82-B8B6-710FFF584944}" srcId="{61275D32-A1B3-4D88-8BFB-0C9CF3A1D09A}" destId="{B665317B-C29D-478D-A862-65191B541427}" srcOrd="4" destOrd="0" parTransId="{761877B2-355D-43B5-918B-898D1ABDA3D1}" sibTransId="{778252A7-0898-4CCF-AB83-00E272D18EA4}"/>
    <dgm:cxn modelId="{174C3106-837E-4800-B904-FF8A03906C05}" srcId="{B92061E2-5D8F-45E6-B9D7-09DA2BECA017}" destId="{BE672C83-FFBB-428E-8B53-AC2B6549E9C6}" srcOrd="0" destOrd="0" parTransId="{634610EE-BD8D-4C14-AD16-C216059BCCB8}" sibTransId="{D0AEB5BC-2774-4275-9B8C-E959278CB5C4}"/>
    <dgm:cxn modelId="{8F7FDED5-9D7A-43C1-953C-7745134094DA}" type="presOf" srcId="{0E6695BF-4D72-4FA5-A50D-758F850F2172}" destId="{BB0F768C-C01A-41B4-8C17-CDB92FDB5DB4}" srcOrd="1" destOrd="0" presId="urn:microsoft.com/office/officeart/2005/8/layout/list1"/>
    <dgm:cxn modelId="{7A69277A-64BE-49C4-9326-D81E7097C1BA}" type="presOf" srcId="{B665317B-C29D-478D-A862-65191B541427}" destId="{51D44094-8EB8-4444-BEBC-C84364E9F2F5}" srcOrd="0" destOrd="0" presId="urn:microsoft.com/office/officeart/2005/8/layout/list1"/>
    <dgm:cxn modelId="{841D4A1B-38D0-4108-80A8-0B78D3C1B806}" srcId="{61275D32-A1B3-4D88-8BFB-0C9CF3A1D09A}" destId="{05B6D542-96D8-4599-8E9D-115C96AD9D9B}" srcOrd="0" destOrd="0" parTransId="{054FC4B2-4596-484D-A13F-067B1C018DF0}" sibTransId="{5983C909-7B17-4BAB-9E1C-07FC4BB6FC10}"/>
    <dgm:cxn modelId="{E39D31B4-A5D5-4D5A-A4CF-9BC0FAB324A1}" type="presOf" srcId="{B92061E2-5D8F-45E6-B9D7-09DA2BECA017}" destId="{004CBB0D-7603-4CCE-A81D-803D6EFC679D}" srcOrd="1" destOrd="0" presId="urn:microsoft.com/office/officeart/2005/8/layout/list1"/>
    <dgm:cxn modelId="{3EA88BAE-4276-4E20-938C-5D52B638F3D1}" type="presOf" srcId="{0E6695BF-4D72-4FA5-A50D-758F850F2172}" destId="{C9CF7678-A8E2-4B37-BB25-AB2EC206E614}" srcOrd="0" destOrd="0" presId="urn:microsoft.com/office/officeart/2005/8/layout/list1"/>
    <dgm:cxn modelId="{13346CF8-5F31-42C8-AA0E-DC4076B91434}" srcId="{61275D32-A1B3-4D88-8BFB-0C9CF3A1D09A}" destId="{0E6695BF-4D72-4FA5-A50D-758F850F2172}" srcOrd="1" destOrd="0" parTransId="{AD682A34-1A96-43A6-800A-74BD8106D756}" sibTransId="{52F008D7-FA51-4A90-9875-95DFC1612760}"/>
    <dgm:cxn modelId="{AA1361BD-D051-449D-ABA6-99862A49FE78}" type="presOf" srcId="{BE672C83-FFBB-428E-8B53-AC2B6549E9C6}" destId="{CFC29658-5A6F-4BBE-ADA3-F460C3EC149C}" srcOrd="0" destOrd="0" presId="urn:microsoft.com/office/officeart/2005/8/layout/list1"/>
    <dgm:cxn modelId="{F3979D88-C9C6-4540-9C35-9E7620BFB0B7}" type="presOf" srcId="{B665317B-C29D-478D-A862-65191B541427}" destId="{F301E864-AA95-4BEB-A0A3-58B50DFB2A56}" srcOrd="1" destOrd="0" presId="urn:microsoft.com/office/officeart/2005/8/layout/list1"/>
    <dgm:cxn modelId="{2724749D-E6C9-473E-BC76-850AE720AB1F}" type="presOf" srcId="{B2B492FC-FD95-4EB1-BAE1-868CEC0817D3}" destId="{2EAE2724-8194-4B91-B1A9-8F46816D6117}" srcOrd="1" destOrd="0" presId="urn:microsoft.com/office/officeart/2005/8/layout/list1"/>
    <dgm:cxn modelId="{41A28C5B-7FBA-4425-A6FE-7D679B591D30}" type="presOf" srcId="{B92061E2-5D8F-45E6-B9D7-09DA2BECA017}" destId="{0B9D4563-B6D8-469A-AE72-5D3D4A550C93}" srcOrd="0" destOrd="0" presId="urn:microsoft.com/office/officeart/2005/8/layout/list1"/>
    <dgm:cxn modelId="{3BDFA56D-4B07-4E62-82BE-107739E31F2A}" type="presOf" srcId="{05B6D542-96D8-4599-8E9D-115C96AD9D9B}" destId="{5392C077-B408-485A-B111-B2F79B00B169}" srcOrd="0" destOrd="0" presId="urn:microsoft.com/office/officeart/2005/8/layout/list1"/>
    <dgm:cxn modelId="{8BA46D3F-3C1C-4C07-A661-0483666012B9}" type="presOf" srcId="{05B6D542-96D8-4599-8E9D-115C96AD9D9B}" destId="{99CFD724-E5D4-400F-8960-97A4B18B0EBD}" srcOrd="1" destOrd="0" presId="urn:microsoft.com/office/officeart/2005/8/layout/list1"/>
    <dgm:cxn modelId="{2A6DB580-0D39-4D9D-AF38-C331283B1BB2}" srcId="{61275D32-A1B3-4D88-8BFB-0C9CF3A1D09A}" destId="{B2B492FC-FD95-4EB1-BAE1-868CEC0817D3}" srcOrd="3" destOrd="0" parTransId="{96A60A2B-B3B5-4CB9-802C-36D6E3F6568A}" sibTransId="{E6C29733-0972-4FE0-880D-7016A207EEFB}"/>
    <dgm:cxn modelId="{9D4C2126-DBE5-41F1-A801-E9C1B878D65F}" type="presOf" srcId="{61275D32-A1B3-4D88-8BFB-0C9CF3A1D09A}" destId="{85071375-9BE6-4CE4-8B3D-CC029D0F2DE0}" srcOrd="0" destOrd="0" presId="urn:microsoft.com/office/officeart/2005/8/layout/list1"/>
    <dgm:cxn modelId="{28B2060F-90E1-4F8E-B9EA-189CABA704D9}" srcId="{61275D32-A1B3-4D88-8BFB-0C9CF3A1D09A}" destId="{B92061E2-5D8F-45E6-B9D7-09DA2BECA017}" srcOrd="2" destOrd="0" parTransId="{07EDA693-67CB-4363-BE00-5C94AF5BD67F}" sibTransId="{DB33BB95-499A-441E-8021-B5E0016B4C90}"/>
    <dgm:cxn modelId="{0EF31727-8FF3-4B73-AF5B-E9120E41466C}" type="presOf" srcId="{B2B492FC-FD95-4EB1-BAE1-868CEC0817D3}" destId="{C7AE0A5F-FFBC-46BC-AC6D-41CEA4A1EA98}" srcOrd="0" destOrd="0" presId="urn:microsoft.com/office/officeart/2005/8/layout/list1"/>
    <dgm:cxn modelId="{FC5BBBC5-CA70-4621-978A-4DC4E35978CE}" type="presParOf" srcId="{85071375-9BE6-4CE4-8B3D-CC029D0F2DE0}" destId="{E96331D9-9063-4D07-92FE-A4695FD9BE34}" srcOrd="0" destOrd="0" presId="urn:microsoft.com/office/officeart/2005/8/layout/list1"/>
    <dgm:cxn modelId="{7F6FB95D-F6BA-4229-AE40-BCF7B81C2D6C}" type="presParOf" srcId="{E96331D9-9063-4D07-92FE-A4695FD9BE34}" destId="{5392C077-B408-485A-B111-B2F79B00B169}" srcOrd="0" destOrd="0" presId="urn:microsoft.com/office/officeart/2005/8/layout/list1"/>
    <dgm:cxn modelId="{32FEEE58-D0E3-4121-88D5-EF9BCAFC6694}" type="presParOf" srcId="{E96331D9-9063-4D07-92FE-A4695FD9BE34}" destId="{99CFD724-E5D4-400F-8960-97A4B18B0EBD}" srcOrd="1" destOrd="0" presId="urn:microsoft.com/office/officeart/2005/8/layout/list1"/>
    <dgm:cxn modelId="{D5D5AABB-2450-45EC-B930-68A7E7C58F75}" type="presParOf" srcId="{85071375-9BE6-4CE4-8B3D-CC029D0F2DE0}" destId="{0ECEA342-36C9-4C3E-B115-E7375880ED96}" srcOrd="1" destOrd="0" presId="urn:microsoft.com/office/officeart/2005/8/layout/list1"/>
    <dgm:cxn modelId="{E7BF6405-1330-467E-BAA3-E130A400F474}" type="presParOf" srcId="{85071375-9BE6-4CE4-8B3D-CC029D0F2DE0}" destId="{44968221-814E-449B-90E0-FF8F1BA8966C}" srcOrd="2" destOrd="0" presId="urn:microsoft.com/office/officeart/2005/8/layout/list1"/>
    <dgm:cxn modelId="{1EBC2F1B-E746-4D5E-9DA9-A277B125665B}" type="presParOf" srcId="{85071375-9BE6-4CE4-8B3D-CC029D0F2DE0}" destId="{B3B02043-C74A-4166-A8AB-0C530AA8ACC6}" srcOrd="3" destOrd="0" presId="urn:microsoft.com/office/officeart/2005/8/layout/list1"/>
    <dgm:cxn modelId="{5ACA2AF4-D96B-4B53-91EA-586EB750FAE3}" type="presParOf" srcId="{85071375-9BE6-4CE4-8B3D-CC029D0F2DE0}" destId="{2F12B53C-1114-4637-9788-12F02310FB87}" srcOrd="4" destOrd="0" presId="urn:microsoft.com/office/officeart/2005/8/layout/list1"/>
    <dgm:cxn modelId="{F68CFF50-0E21-45AD-A073-51AFC8102035}" type="presParOf" srcId="{2F12B53C-1114-4637-9788-12F02310FB87}" destId="{C9CF7678-A8E2-4B37-BB25-AB2EC206E614}" srcOrd="0" destOrd="0" presId="urn:microsoft.com/office/officeart/2005/8/layout/list1"/>
    <dgm:cxn modelId="{3A9C8671-2134-4121-B30F-578E35F65E29}" type="presParOf" srcId="{2F12B53C-1114-4637-9788-12F02310FB87}" destId="{BB0F768C-C01A-41B4-8C17-CDB92FDB5DB4}" srcOrd="1" destOrd="0" presId="urn:microsoft.com/office/officeart/2005/8/layout/list1"/>
    <dgm:cxn modelId="{334FB371-3313-44D7-A475-F26A0D5EDB0A}" type="presParOf" srcId="{85071375-9BE6-4CE4-8B3D-CC029D0F2DE0}" destId="{702C994C-1279-4BC7-BB7D-436C39D51E18}" srcOrd="5" destOrd="0" presId="urn:microsoft.com/office/officeart/2005/8/layout/list1"/>
    <dgm:cxn modelId="{71E39720-897D-4D35-9389-78F0C83A66A8}" type="presParOf" srcId="{85071375-9BE6-4CE4-8B3D-CC029D0F2DE0}" destId="{A904B890-4DCB-4522-97EF-15E03CC1A666}" srcOrd="6" destOrd="0" presId="urn:microsoft.com/office/officeart/2005/8/layout/list1"/>
    <dgm:cxn modelId="{E110E32B-7AF6-47A2-9665-53780C2A1663}" type="presParOf" srcId="{85071375-9BE6-4CE4-8B3D-CC029D0F2DE0}" destId="{D176BF1B-A18C-46F4-8B16-B3A5CE5B3B38}" srcOrd="7" destOrd="0" presId="urn:microsoft.com/office/officeart/2005/8/layout/list1"/>
    <dgm:cxn modelId="{624B3F1D-DC68-4714-A56D-047A32E35BB4}" type="presParOf" srcId="{85071375-9BE6-4CE4-8B3D-CC029D0F2DE0}" destId="{18F1F94A-BBFB-42FA-8B69-9D30F521A024}" srcOrd="8" destOrd="0" presId="urn:microsoft.com/office/officeart/2005/8/layout/list1"/>
    <dgm:cxn modelId="{C59B1C6A-5C96-4F9F-9076-944F1F16DB68}" type="presParOf" srcId="{18F1F94A-BBFB-42FA-8B69-9D30F521A024}" destId="{0B9D4563-B6D8-469A-AE72-5D3D4A550C93}" srcOrd="0" destOrd="0" presId="urn:microsoft.com/office/officeart/2005/8/layout/list1"/>
    <dgm:cxn modelId="{BAE604EA-6D16-4EA8-A641-0AB3CB587D6E}" type="presParOf" srcId="{18F1F94A-BBFB-42FA-8B69-9D30F521A024}" destId="{004CBB0D-7603-4CCE-A81D-803D6EFC679D}" srcOrd="1" destOrd="0" presId="urn:microsoft.com/office/officeart/2005/8/layout/list1"/>
    <dgm:cxn modelId="{8C218102-D37F-4FFC-B25B-D65858EF4018}" type="presParOf" srcId="{85071375-9BE6-4CE4-8B3D-CC029D0F2DE0}" destId="{1B758DB7-AF9F-4E42-A02C-A6B04C22F586}" srcOrd="9" destOrd="0" presId="urn:microsoft.com/office/officeart/2005/8/layout/list1"/>
    <dgm:cxn modelId="{2D889D11-5FAE-426B-8BFB-6A343DF7240D}" type="presParOf" srcId="{85071375-9BE6-4CE4-8B3D-CC029D0F2DE0}" destId="{CFC29658-5A6F-4BBE-ADA3-F460C3EC149C}" srcOrd="10" destOrd="0" presId="urn:microsoft.com/office/officeart/2005/8/layout/list1"/>
    <dgm:cxn modelId="{19FD694D-6BDE-4246-8C20-E667FB2E1EC1}" type="presParOf" srcId="{85071375-9BE6-4CE4-8B3D-CC029D0F2DE0}" destId="{8F9F486C-0EB8-434F-AC95-165B3278D3FA}" srcOrd="11" destOrd="0" presId="urn:microsoft.com/office/officeart/2005/8/layout/list1"/>
    <dgm:cxn modelId="{F54EF265-6D42-45D4-A93C-E8CE209C2013}" type="presParOf" srcId="{85071375-9BE6-4CE4-8B3D-CC029D0F2DE0}" destId="{BFEA06FB-DC4B-4E35-B01C-73A3650E9FE4}" srcOrd="12" destOrd="0" presId="urn:microsoft.com/office/officeart/2005/8/layout/list1"/>
    <dgm:cxn modelId="{A5D84E82-A2B5-4660-97C2-C533C30DE47C}" type="presParOf" srcId="{BFEA06FB-DC4B-4E35-B01C-73A3650E9FE4}" destId="{C7AE0A5F-FFBC-46BC-AC6D-41CEA4A1EA98}" srcOrd="0" destOrd="0" presId="urn:microsoft.com/office/officeart/2005/8/layout/list1"/>
    <dgm:cxn modelId="{93EAA9A7-5746-47B2-B80A-94F06B61BD6A}" type="presParOf" srcId="{BFEA06FB-DC4B-4E35-B01C-73A3650E9FE4}" destId="{2EAE2724-8194-4B91-B1A9-8F46816D6117}" srcOrd="1" destOrd="0" presId="urn:microsoft.com/office/officeart/2005/8/layout/list1"/>
    <dgm:cxn modelId="{63B57887-D464-4F1A-AA10-74BCD88EE89B}" type="presParOf" srcId="{85071375-9BE6-4CE4-8B3D-CC029D0F2DE0}" destId="{C1A4CE74-6E87-442C-9F58-9D3B6601067F}" srcOrd="13" destOrd="0" presId="urn:microsoft.com/office/officeart/2005/8/layout/list1"/>
    <dgm:cxn modelId="{D6ECFD39-00F4-4815-9D25-428DF18D2F2A}" type="presParOf" srcId="{85071375-9BE6-4CE4-8B3D-CC029D0F2DE0}" destId="{A998FE86-F12C-43B3-9627-C1D3E6BADE2C}" srcOrd="14" destOrd="0" presId="urn:microsoft.com/office/officeart/2005/8/layout/list1"/>
    <dgm:cxn modelId="{DCC03DA0-F633-4635-9527-0F65941811F7}" type="presParOf" srcId="{85071375-9BE6-4CE4-8B3D-CC029D0F2DE0}" destId="{513F1E7E-4A6F-415A-9F14-D6C340E20122}" srcOrd="15" destOrd="0" presId="urn:microsoft.com/office/officeart/2005/8/layout/list1"/>
    <dgm:cxn modelId="{8A2EF3A1-F0D5-4D4B-BEE6-1346EF428673}" type="presParOf" srcId="{85071375-9BE6-4CE4-8B3D-CC029D0F2DE0}" destId="{708DF72A-1959-4479-901C-C8654B8AF5E9}" srcOrd="16" destOrd="0" presId="urn:microsoft.com/office/officeart/2005/8/layout/list1"/>
    <dgm:cxn modelId="{7BCFD4E7-ADC6-4805-8D5D-709C472134F4}" type="presParOf" srcId="{708DF72A-1959-4479-901C-C8654B8AF5E9}" destId="{51D44094-8EB8-4444-BEBC-C84364E9F2F5}" srcOrd="0" destOrd="0" presId="urn:microsoft.com/office/officeart/2005/8/layout/list1"/>
    <dgm:cxn modelId="{46179C55-6C2C-4218-9B5C-3E9C2CC1F1A7}" type="presParOf" srcId="{708DF72A-1959-4479-901C-C8654B8AF5E9}" destId="{F301E864-AA95-4BEB-A0A3-58B50DFB2A56}" srcOrd="1" destOrd="0" presId="urn:microsoft.com/office/officeart/2005/8/layout/list1"/>
    <dgm:cxn modelId="{5C16C070-A917-4EC6-B0AF-82713B47672F}" type="presParOf" srcId="{85071375-9BE6-4CE4-8B3D-CC029D0F2DE0}" destId="{4D1BF4E1-0AF0-4BF3-8B0F-73370EC7ACBB}" srcOrd="17" destOrd="0" presId="urn:microsoft.com/office/officeart/2005/8/layout/list1"/>
    <dgm:cxn modelId="{0C960A47-CB74-47D3-8C61-2FE289BD700E}" type="presParOf" srcId="{85071375-9BE6-4CE4-8B3D-CC029D0F2DE0}" destId="{92D2F248-EAA9-49A7-88E8-D804257AE77C}" srcOrd="18" destOrd="0" presId="urn:microsoft.com/office/officeart/2005/8/layout/list1"/>
  </dgm:cxnLst>
  <dgm:bg/>
  <dgm:whole/>
  <dgm:extLst>
    <a:ext uri="http://schemas.microsoft.com/office/drawing/2008/diagram">
      <dsp:dataModelExt xmlns:dsp="http://schemas.microsoft.com/office/drawing/2008/diagram" relId="rId4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E8D14-B377-4CE0-8C43-E3DE35912B0A}">
      <dsp:nvSpPr>
        <dsp:cNvPr id="0" name=""/>
        <dsp:cNvSpPr/>
      </dsp:nvSpPr>
      <dsp:spPr>
        <a:xfrm>
          <a:off x="323535" y="0"/>
          <a:ext cx="8207906" cy="5102307"/>
        </a:xfrm>
        <a:prstGeom prst="round2DiagRect">
          <a:avLst>
            <a:gd name="adj1" fmla="val 0"/>
            <a:gd name="adj2" fmla="val 166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1A8112E-CF03-4391-8723-916330180428}">
      <dsp:nvSpPr>
        <dsp:cNvPr id="0" name=""/>
        <dsp:cNvSpPr/>
      </dsp:nvSpPr>
      <dsp:spPr>
        <a:xfrm>
          <a:off x="4428491" y="1225849"/>
          <a:ext cx="835" cy="2656007"/>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1C700FF3-33A5-45A5-B83F-BFEB388293FB}">
      <dsp:nvSpPr>
        <dsp:cNvPr id="0" name=""/>
        <dsp:cNvSpPr/>
      </dsp:nvSpPr>
      <dsp:spPr>
        <a:xfrm>
          <a:off x="1187618" y="151974"/>
          <a:ext cx="3347403"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 </a:t>
          </a:r>
          <a:r>
            <a:rPr lang="en-US" sz="2000" kern="1200" dirty="0" smtClean="0"/>
            <a:t>Supervisión externa de la implementación presupuestaria</a:t>
          </a:r>
        </a:p>
        <a:p>
          <a:pPr lvl="0" algn="l" defTabSz="977900">
            <a:lnSpc>
              <a:spcPct val="90000"/>
            </a:lnSpc>
            <a:spcBef>
              <a:spcPct val="0"/>
            </a:spcBef>
            <a:spcAft>
              <a:spcPct val="35000"/>
            </a:spcAft>
          </a:pPr>
          <a:r>
            <a:rPr lang="nb-NO" sz="2000" kern="1200" dirty="0" smtClean="0"/>
            <a:t>- Rendición de cuentas y transparencia</a:t>
          </a:r>
          <a:endParaRPr lang="es-ES" sz="2000" kern="1200" dirty="0" smtClean="0"/>
        </a:p>
        <a:p>
          <a:pPr lvl="0" algn="l" defTabSz="977900">
            <a:lnSpc>
              <a:spcPct val="90000"/>
            </a:lnSpc>
            <a:spcBef>
              <a:spcPct val="0"/>
            </a:spcBef>
            <a:spcAft>
              <a:spcPct val="35000"/>
            </a:spcAft>
          </a:pPr>
          <a:r>
            <a:rPr lang="en-US" sz="2000" kern="1200" dirty="0" smtClean="0"/>
            <a:t>- Relaciones Sociedad-Estado</a:t>
          </a:r>
        </a:p>
        <a:p>
          <a:pPr lvl="0" algn="l" defTabSz="977900">
            <a:lnSpc>
              <a:spcPct val="90000"/>
            </a:lnSpc>
            <a:spcBef>
              <a:spcPct val="0"/>
            </a:spcBef>
            <a:spcAft>
              <a:spcPct val="35000"/>
            </a:spcAft>
          </a:pPr>
          <a:r>
            <a:rPr lang="en-US" sz="2000" kern="1200" dirty="0" smtClean="0"/>
            <a:t>- Riesgo de la eficacia del desarrollo y </a:t>
          </a:r>
          <a:r>
            <a:rPr lang="en-US" sz="2000" kern="1200" dirty="0" err="1" smtClean="0"/>
            <a:t>fiduciario</a:t>
          </a:r>
          <a:r>
            <a:rPr lang="en-US" sz="2000" kern="1200" dirty="0" smtClean="0"/>
            <a:t> </a:t>
          </a:r>
          <a:r>
            <a:rPr lang="en-US" sz="2000" kern="1200" dirty="0" err="1" smtClean="0"/>
            <a:t>para</a:t>
          </a:r>
          <a:r>
            <a:rPr lang="en-US" sz="2000" kern="1200" dirty="0" smtClean="0"/>
            <a:t> los donantes</a:t>
          </a:r>
        </a:p>
        <a:p>
          <a:pPr lvl="0" algn="l" defTabSz="977900">
            <a:lnSpc>
              <a:spcPct val="90000"/>
            </a:lnSpc>
            <a:spcBef>
              <a:spcPct val="0"/>
            </a:spcBef>
            <a:spcAft>
              <a:spcPct val="35000"/>
            </a:spcAft>
          </a:pPr>
          <a:r>
            <a:rPr lang="en-US" sz="2000" kern="1200" dirty="0" smtClean="0"/>
            <a:t>- Resolución de la 69</a:t>
          </a:r>
          <a:r>
            <a:rPr lang="en-US" sz="2000" kern="1200" baseline="30000" dirty="0" smtClean="0"/>
            <a:t>a</a:t>
          </a:r>
          <a:r>
            <a:rPr lang="en-US" sz="2000" kern="1200" dirty="0" smtClean="0"/>
            <a:t> Asamblea General de la ONU </a:t>
          </a:r>
          <a:endParaRPr lang="es-ES" sz="2000" kern="1200" dirty="0"/>
        </a:p>
        <a:p>
          <a:pPr lvl="0" algn="l" defTabSz="889000">
            <a:lnSpc>
              <a:spcPct val="90000"/>
            </a:lnSpc>
            <a:spcBef>
              <a:spcPct val="0"/>
            </a:spcBef>
            <a:spcAft>
              <a:spcPct val="35000"/>
            </a:spcAft>
          </a:pPr>
          <a:r>
            <a:rPr lang="en-US" sz="2000" kern="1200" dirty="0" smtClean="0"/>
            <a:t>- Cumbre Anticorrupción, Londres, mayo de 2016</a:t>
          </a:r>
        </a:p>
        <a:p>
          <a:pPr lvl="0" algn="l" defTabSz="711200">
            <a:lnSpc>
              <a:spcPct val="90000"/>
            </a:lnSpc>
            <a:spcBef>
              <a:spcPct val="0"/>
            </a:spcBef>
            <a:spcAft>
              <a:spcPct val="35000"/>
            </a:spcAft>
          </a:pPr>
          <a:endParaRPr lang="es-ES" sz="1600" kern="1200" dirty="0" smtClean="0"/>
        </a:p>
        <a:p>
          <a:pPr lvl="0" algn="l" defTabSz="711200">
            <a:lnSpc>
              <a:spcPct val="90000"/>
            </a:lnSpc>
            <a:spcBef>
              <a:spcPct val="0"/>
            </a:spcBef>
            <a:spcAft>
              <a:spcPct val="35000"/>
            </a:spcAft>
          </a:pPr>
          <a:endParaRPr lang="es-ES" sz="1800" kern="1200" dirty="0" smtClean="0"/>
        </a:p>
        <a:p>
          <a:pPr lvl="0" algn="l" defTabSz="711200">
            <a:lnSpc>
              <a:spcPct val="90000"/>
            </a:lnSpc>
            <a:spcBef>
              <a:spcPct val="0"/>
            </a:spcBef>
            <a:spcAft>
              <a:spcPct val="35000"/>
            </a:spcAft>
          </a:pPr>
          <a:r>
            <a:rPr kern="1200"/>
            <a:t> </a:t>
          </a:r>
          <a:endParaRPr lang="es-ES" kern="1200" dirty="0"/>
        </a:p>
      </dsp:txBody>
      <dsp:txXfrm>
        <a:off x="1187618" y="151974"/>
        <a:ext cx="3347403" cy="4803756"/>
      </dsp:txXfrm>
    </dsp:sp>
    <dsp:sp modelId="{3A4F66C3-9DB3-41AB-9EC3-3556DC6B6677}">
      <dsp:nvSpPr>
        <dsp:cNvPr id="0" name=""/>
        <dsp:cNvSpPr/>
      </dsp:nvSpPr>
      <dsp:spPr>
        <a:xfrm>
          <a:off x="4539004" y="151974"/>
          <a:ext cx="2913318"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 </a:t>
          </a:r>
          <a:r>
            <a:rPr lang="en-US" sz="2000" kern="1200" dirty="0" smtClean="0"/>
            <a:t>Los diagnósticos reflejan sistemáticamente la necesidad de reforzar las EFS </a:t>
          </a:r>
          <a:endParaRPr lang="es-ES" sz="2000" kern="1200" dirty="0"/>
        </a:p>
        <a:p>
          <a:pPr lvl="0" algn="l" defTabSz="889000">
            <a:lnSpc>
              <a:spcPct val="90000"/>
            </a:lnSpc>
            <a:spcBef>
              <a:spcPct val="0"/>
            </a:spcBef>
            <a:spcAft>
              <a:spcPct val="35000"/>
            </a:spcAft>
          </a:pPr>
          <a:r>
            <a:rPr lang="en-US" sz="2000" kern="1200" dirty="0" smtClean="0"/>
            <a:t>- El apoyo va en aumento pero las asignaciones no reflejan las necesidades globales</a:t>
          </a:r>
          <a:endParaRPr lang="es-ES" sz="2000" kern="1200" dirty="0"/>
        </a:p>
        <a:p>
          <a:pPr lvl="0" algn="l" defTabSz="889000">
            <a:lnSpc>
              <a:spcPct val="90000"/>
            </a:lnSpc>
            <a:spcBef>
              <a:spcPct val="0"/>
            </a:spcBef>
            <a:spcAft>
              <a:spcPct val="35000"/>
            </a:spcAft>
          </a:pPr>
          <a:r>
            <a:rPr lang="en-US" sz="2000" kern="1200" dirty="0" smtClean="0"/>
            <a:t>- Deficiente coordinación del apoyo a nivel nacional, lo </a:t>
          </a:r>
          <a:r>
            <a:rPr lang="en-US" sz="2000" kern="1200" dirty="0" err="1" smtClean="0"/>
            <a:t>que</a:t>
          </a:r>
          <a:r>
            <a:rPr lang="en-US" sz="2000" kern="1200" dirty="0" smtClean="0"/>
            <a:t> </a:t>
          </a:r>
          <a:r>
            <a:rPr lang="en-US" sz="2000" kern="1200" dirty="0" err="1" smtClean="0"/>
            <a:t>incluye</a:t>
          </a:r>
          <a:r>
            <a:rPr lang="en-US" sz="2000" kern="1200" dirty="0" smtClean="0"/>
            <a:t> </a:t>
          </a:r>
          <a:r>
            <a:rPr lang="en-US" sz="2000" kern="1200" dirty="0" err="1" smtClean="0"/>
            <a:t>recomendaciones</a:t>
          </a:r>
          <a:r>
            <a:rPr lang="en-US" sz="2000" kern="1200" dirty="0" smtClean="0"/>
            <a:t> contradictorias </a:t>
          </a:r>
          <a:endParaRPr lang="es-ES" sz="2000" kern="1200" dirty="0"/>
        </a:p>
        <a:p>
          <a:pPr lvl="0" algn="l" defTabSz="889000">
            <a:lnSpc>
              <a:spcPct val="90000"/>
            </a:lnSpc>
            <a:spcBef>
              <a:spcPct val="0"/>
            </a:spcBef>
            <a:spcAft>
              <a:spcPct val="35000"/>
            </a:spcAft>
          </a:pPr>
          <a:endParaRPr lang="nb-NO" sz="2000" kern="1200" dirty="0" smtClean="0"/>
        </a:p>
        <a:p>
          <a:pPr lvl="0" algn="l" defTabSz="889000">
            <a:lnSpc>
              <a:spcPct val="90000"/>
            </a:lnSpc>
            <a:spcBef>
              <a:spcPct val="0"/>
            </a:spcBef>
            <a:spcAft>
              <a:spcPct val="35000"/>
            </a:spcAft>
          </a:pPr>
          <a:endParaRPr lang="nb-NO" sz="2000" kern="1200" dirty="0" smtClean="0"/>
        </a:p>
      </dsp:txBody>
      <dsp:txXfrm>
        <a:off x="4539004" y="151974"/>
        <a:ext cx="2913318" cy="4803756"/>
      </dsp:txXfrm>
    </dsp:sp>
    <dsp:sp modelId="{EAD66B55-0F3D-4B56-86FD-4AAE040BBB97}">
      <dsp:nvSpPr>
        <dsp:cNvPr id="0" name=""/>
        <dsp:cNvSpPr/>
      </dsp:nvSpPr>
      <dsp:spPr>
        <a:xfrm rot="16200000">
          <a:off x="-1316383" y="1316383"/>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sz="2400" kern="1200"/>
            <a:t>Importancia de las EFS</a:t>
          </a:r>
          <a:endParaRPr lang="es-ES" sz="2400" kern="1200" dirty="0"/>
        </a:p>
      </dsp:txBody>
      <dsp:txXfrm>
        <a:off x="-1158480" y="1736369"/>
        <a:ext cx="3361743" cy="520615"/>
      </dsp:txXfrm>
    </dsp:sp>
    <dsp:sp modelId="{CE0A06DC-3150-4C0F-9A34-1E6F72902F03}">
      <dsp:nvSpPr>
        <dsp:cNvPr id="0" name=""/>
        <dsp:cNvSpPr/>
      </dsp:nvSpPr>
      <dsp:spPr>
        <a:xfrm rot="5400000">
          <a:off x="6495819" y="2746541"/>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sz="2400" kern="1200"/>
            <a:t>Desafíos para las EFS</a:t>
          </a:r>
          <a:endParaRPr lang="es-ES" sz="2400" kern="1200" dirty="0"/>
        </a:p>
      </dsp:txBody>
      <dsp:txXfrm>
        <a:off x="6653722" y="2850722"/>
        <a:ext cx="3361743" cy="520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E5544-AB60-4621-981F-BE1522248752}">
      <dsp:nvSpPr>
        <dsp:cNvPr id="0" name=""/>
        <dsp:cNvSpPr/>
      </dsp:nvSpPr>
      <dsp:spPr>
        <a:xfrm>
          <a:off x="4678360" y="182557"/>
          <a:ext cx="2058059" cy="10955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noProof="0" dirty="0" smtClean="0"/>
            <a:t>Comunidad internacional de organizaciones de donantes</a:t>
          </a:r>
          <a:r>
            <a:rPr sz="1600" kern="1200"/>
            <a:t> </a:t>
          </a:r>
        </a:p>
      </dsp:txBody>
      <dsp:txXfrm>
        <a:off x="4710449" y="214646"/>
        <a:ext cx="1993881" cy="1031412"/>
      </dsp:txXfrm>
    </dsp:sp>
    <dsp:sp modelId="{62FA0CA5-D860-482E-9D2E-E00004F5948C}">
      <dsp:nvSpPr>
        <dsp:cNvPr id="0" name=""/>
        <dsp:cNvSpPr/>
      </dsp:nvSpPr>
      <dsp:spPr>
        <a:xfrm rot="7492245">
          <a:off x="4412495" y="170359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4514285" y="1771453"/>
        <a:ext cx="793360" cy="203580"/>
      </dsp:txXfrm>
    </dsp:sp>
    <dsp:sp modelId="{7976F0F0-FE31-44AB-A194-77A2A54F8858}">
      <dsp:nvSpPr>
        <dsp:cNvPr id="0" name=""/>
        <dsp:cNvSpPr/>
      </dsp:nvSpPr>
      <dsp:spPr>
        <a:xfrm>
          <a:off x="3189070" y="2468338"/>
          <a:ext cx="1938858" cy="9694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sz="1600" kern="1200"/>
            <a:t>Memorando de entendimiento (MdE), 2009</a:t>
          </a:r>
          <a:endParaRPr lang="es-ES" sz="1600" kern="1200" dirty="0"/>
        </a:p>
      </dsp:txBody>
      <dsp:txXfrm>
        <a:off x="3217464" y="2496732"/>
        <a:ext cx="1882070" cy="912641"/>
      </dsp:txXfrm>
    </dsp:sp>
    <dsp:sp modelId="{A8E1161C-7FA3-46C1-A24E-8CD75A1FC676}">
      <dsp:nvSpPr>
        <dsp:cNvPr id="0" name=""/>
        <dsp:cNvSpPr/>
      </dsp:nvSpPr>
      <dsp:spPr>
        <a:xfrm rot="13849708">
          <a:off x="2776331" y="169878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2878121" y="1766643"/>
        <a:ext cx="793360" cy="203580"/>
      </dsp:txXfrm>
    </dsp:sp>
    <dsp:sp modelId="{BD150749-9363-4B4E-B155-AF5DDA0EB574}">
      <dsp:nvSpPr>
        <dsp:cNvPr id="0" name=""/>
        <dsp:cNvSpPr/>
      </dsp:nvSpPr>
      <dsp:spPr>
        <a:xfrm>
          <a:off x="1254925" y="182379"/>
          <a:ext cx="2177260" cy="10861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noProof="0" dirty="0" smtClean="0"/>
            <a:t>INTOSAI</a:t>
          </a:r>
          <a:endParaRPr lang="es-ES" sz="1600" kern="1200" noProof="0" dirty="0"/>
        </a:p>
      </dsp:txBody>
      <dsp:txXfrm>
        <a:off x="1286737" y="214191"/>
        <a:ext cx="2113636" cy="1022524"/>
      </dsp:txXfrm>
    </dsp:sp>
    <dsp:sp modelId="{08130FF1-B7F1-4E34-BE01-CB5235195073}">
      <dsp:nvSpPr>
        <dsp:cNvPr id="0" name=""/>
        <dsp:cNvSpPr/>
      </dsp:nvSpPr>
      <dsp:spPr>
        <a:xfrm rot="5007">
          <a:off x="1878882" y="3204291"/>
          <a:ext cx="996940" cy="339300"/>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980672" y="3272151"/>
        <a:ext cx="793360" cy="203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4C9DE-9451-4660-A5C9-69B3FF714A8D}">
      <dsp:nvSpPr>
        <dsp:cNvPr id="0" name=""/>
        <dsp:cNvSpPr/>
      </dsp:nvSpPr>
      <dsp:spPr>
        <a:xfrm>
          <a:off x="2343518" y="0"/>
          <a:ext cx="2869068" cy="14345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fr-FR" sz="2400" b="1" kern="1200" noProof="0" dirty="0" smtClean="0"/>
            <a:t>Comité</a:t>
          </a:r>
          <a:r>
            <a:rPr kern="1200"/>
            <a:t> </a:t>
          </a:r>
          <a:r>
            <a:rPr lang="fr-FR" sz="2400" b="1" kern="1200" noProof="0" dirty="0" smtClean="0"/>
            <a:t>Rector</a:t>
          </a:r>
          <a:endParaRPr lang="es-ES" sz="2400" b="1" kern="1200" dirty="0"/>
        </a:p>
      </dsp:txBody>
      <dsp:txXfrm>
        <a:off x="2385534" y="42016"/>
        <a:ext cx="2785036" cy="1350502"/>
      </dsp:txXfrm>
    </dsp:sp>
    <dsp:sp modelId="{B8FAC45C-7E14-4D53-9F9C-C80F92A53211}">
      <dsp:nvSpPr>
        <dsp:cNvPr id="0" name=""/>
        <dsp:cNvSpPr/>
      </dsp:nvSpPr>
      <dsp:spPr>
        <a:xfrm>
          <a:off x="2630425" y="1434534"/>
          <a:ext cx="132046" cy="956814"/>
        </a:xfrm>
        <a:custGeom>
          <a:avLst/>
          <a:gdLst/>
          <a:ahLst/>
          <a:cxnLst/>
          <a:rect l="0" t="0" r="0" b="0"/>
          <a:pathLst>
            <a:path>
              <a:moveTo>
                <a:pt x="0" y="0"/>
              </a:moveTo>
              <a:lnTo>
                <a:pt x="0" y="956814"/>
              </a:lnTo>
              <a:lnTo>
                <a:pt x="132046" y="9568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2EA8D-1540-4FAD-9264-E2B7D5DDAD56}">
      <dsp:nvSpPr>
        <dsp:cNvPr id="0" name=""/>
        <dsp:cNvSpPr/>
      </dsp:nvSpPr>
      <dsp:spPr>
        <a:xfrm>
          <a:off x="2762471" y="1674081"/>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2"/>
              </a:solidFill>
              <a:latin typeface="+mn-lt"/>
            </a:rPr>
            <a:t>Conducción del Comité Rector</a:t>
          </a:r>
          <a:endParaRPr lang="es-ES" sz="2200" kern="1200" dirty="0">
            <a:solidFill>
              <a:schemeClr val="tx2"/>
            </a:solidFill>
            <a:latin typeface="+mn-lt"/>
            <a:ea typeface="+mn-ea"/>
            <a:cs typeface="+mn-cs"/>
          </a:endParaRPr>
        </a:p>
      </dsp:txBody>
      <dsp:txXfrm>
        <a:off x="2804487" y="1716097"/>
        <a:ext cx="2211222" cy="1350502"/>
      </dsp:txXfrm>
    </dsp:sp>
    <dsp:sp modelId="{3FCD7A10-8D6B-41C4-A6C1-B7490B5C3D38}">
      <dsp:nvSpPr>
        <dsp:cNvPr id="0" name=""/>
        <dsp:cNvSpPr/>
      </dsp:nvSpPr>
      <dsp:spPr>
        <a:xfrm>
          <a:off x="2630425" y="1434534"/>
          <a:ext cx="132046" cy="2800248"/>
        </a:xfrm>
        <a:custGeom>
          <a:avLst/>
          <a:gdLst/>
          <a:ahLst/>
          <a:cxnLst/>
          <a:rect l="0" t="0" r="0" b="0"/>
          <a:pathLst>
            <a:path>
              <a:moveTo>
                <a:pt x="0" y="0"/>
              </a:moveTo>
              <a:lnTo>
                <a:pt x="0" y="2800248"/>
              </a:lnTo>
              <a:lnTo>
                <a:pt x="132046" y="28002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FAF953-4D79-4ACF-BB98-7CDE58C8C6BC}">
      <dsp:nvSpPr>
        <dsp:cNvPr id="0" name=""/>
        <dsp:cNvSpPr/>
      </dsp:nvSpPr>
      <dsp:spPr>
        <a:xfrm>
          <a:off x="2762471" y="3517515"/>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nb-NO" sz="2200" kern="1200" noProof="0" dirty="0" smtClean="0">
              <a:solidFill>
                <a:schemeClr val="tx2"/>
              </a:solidFill>
              <a:latin typeface="+mn-lt"/>
            </a:rPr>
            <a:t>Secretaría de la Cooperación INTOSAI-Donantes</a:t>
          </a:r>
          <a:endParaRPr lang="es-ES" sz="2200" kern="1200" noProof="0" dirty="0">
            <a:solidFill>
              <a:schemeClr val="tx2"/>
            </a:solidFill>
            <a:latin typeface="+mn-lt"/>
            <a:ea typeface="+mn-ea"/>
            <a:cs typeface="+mn-cs"/>
          </a:endParaRPr>
        </a:p>
      </dsp:txBody>
      <dsp:txXfrm>
        <a:off x="2804487" y="3559531"/>
        <a:ext cx="2211222" cy="1350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t>Correlación de propuestas y Convocatoria global para la presentación de propuestas  </a:t>
          </a:r>
          <a:endParaRPr lang="es-ES" sz="2000" kern="1200" noProof="0" dirty="0"/>
        </a:p>
      </dsp:txBody>
      <dsp:txXfrm>
        <a:off x="1004" y="0"/>
        <a:ext cx="2611933" cy="1357788"/>
      </dsp:txXfrm>
    </dsp:sp>
    <dsp:sp modelId="{697FD245-41B4-42F8-843B-30032B839257}">
      <dsp:nvSpPr>
        <dsp:cNvPr id="0" name=""/>
        <dsp:cNvSpPr/>
      </dsp:nvSpPr>
      <dsp:spPr>
        <a:xfrm>
          <a:off x="262197"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b="1" kern="1200" noProof="0" dirty="0" smtClean="0"/>
            <a:t>Correlación 2011:</a:t>
          </a:r>
          <a:r>
            <a:rPr lang="en-GB" sz="1700" b="0" kern="1200" noProof="0" dirty="0" smtClean="0"/>
            <a:t> 8 proyectos globales y regionales altamente prioritarios</a:t>
          </a:r>
          <a:endParaRPr lang="es-ES" sz="1700" b="1" kern="1200" noProof="0" dirty="0" smtClean="0"/>
        </a:p>
        <a:p>
          <a:pPr lvl="0" algn="ctr" defTabSz="755650">
            <a:lnSpc>
              <a:spcPct val="90000"/>
            </a:lnSpc>
            <a:spcBef>
              <a:spcPct val="0"/>
            </a:spcBef>
            <a:spcAft>
              <a:spcPct val="35000"/>
            </a:spcAft>
          </a:pPr>
          <a:r>
            <a:rPr lang="en-GB" sz="1700" b="1" kern="1200" noProof="0" dirty="0" smtClean="0"/>
            <a:t>1</a:t>
          </a:r>
          <a:r>
            <a:rPr lang="en-GB" sz="1700" b="1" kern="1200" baseline="30000" noProof="0" dirty="0" smtClean="0"/>
            <a:t>a </a:t>
          </a:r>
          <a:r>
            <a:rPr lang="en-GB" sz="1700" b="1" kern="1200" noProof="0" dirty="0" smtClean="0"/>
            <a:t>ronda de 2011: </a:t>
          </a:r>
          <a:r>
            <a:rPr lang="en-GB" sz="1700" kern="1200" noProof="0" dirty="0" smtClean="0"/>
            <a:t>Se financiaron 28 propuestas</a:t>
          </a:r>
        </a:p>
        <a:p>
          <a:pPr lvl="0" algn="ctr" defTabSz="755650">
            <a:lnSpc>
              <a:spcPct val="90000"/>
            </a:lnSpc>
            <a:spcBef>
              <a:spcPct val="0"/>
            </a:spcBef>
            <a:spcAft>
              <a:spcPct val="35000"/>
            </a:spcAft>
          </a:pPr>
          <a:r>
            <a:rPr lang="en-GB" sz="1700" b="1" kern="1200" noProof="0" dirty="0" smtClean="0"/>
            <a:t>2</a:t>
          </a:r>
          <a:r>
            <a:rPr lang="en-GB" sz="1700" b="1" kern="1200" baseline="30000" noProof="0" dirty="0" smtClean="0"/>
            <a:t>a</a:t>
          </a:r>
          <a:r>
            <a:rPr lang="en-GB" sz="1700" b="1" kern="1200" noProof="0" dirty="0" smtClean="0"/>
            <a:t> ronda de 2013: </a:t>
          </a:r>
          <a:r>
            <a:rPr lang="en-GB" sz="1700" kern="1200" noProof="0" dirty="0" smtClean="0"/>
            <a:t>Se financiaron 22 propuestas </a:t>
          </a:r>
          <a:endParaRPr lang="es-ES" sz="1700" kern="1200" noProof="0" dirty="0"/>
        </a:p>
      </dsp:txBody>
      <dsp:txXfrm>
        <a:off x="323398" y="1418989"/>
        <a:ext cx="1967144" cy="2819473"/>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solidFill>
                <a:schemeClr val="tx1"/>
              </a:solidFill>
            </a:rPr>
            <a:t>Fondo para el desarrollo de capacidades de las EFS </a:t>
          </a:r>
          <a:endParaRPr lang="es-ES" sz="2000" kern="1200" noProof="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noProof="0" dirty="0" smtClean="0"/>
            <a:t>Lanzado en 2014</a:t>
          </a:r>
        </a:p>
        <a:p>
          <a:pPr lvl="0" algn="ctr" defTabSz="755650">
            <a:lnSpc>
              <a:spcPct val="90000"/>
            </a:lnSpc>
            <a:spcBef>
              <a:spcPct val="0"/>
            </a:spcBef>
            <a:spcAft>
              <a:spcPct val="35000"/>
            </a:spcAft>
          </a:pPr>
          <a:r>
            <a:rPr lang="en-GB" sz="1700" kern="1200" noProof="0" dirty="0" smtClean="0"/>
            <a:t>Se financiaron ocho proyectos nacionales y un proyecto regional</a:t>
          </a:r>
          <a:endParaRPr lang="es-ES" sz="1700" kern="1200" noProof="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noProof="0" dirty="0" smtClean="0"/>
            <a:t>Encuesta global </a:t>
          </a:r>
          <a:endParaRPr lang="es-ES" sz="2000" kern="1200" noProof="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lvl="0" algn="ctr" defTabSz="755650">
            <a:lnSpc>
              <a:spcPct val="90000"/>
            </a:lnSpc>
            <a:spcBef>
              <a:spcPct val="0"/>
            </a:spcBef>
            <a:spcAft>
              <a:spcPct val="35000"/>
            </a:spcAft>
          </a:pPr>
          <a:r>
            <a:rPr lang="en-GB" sz="1700" kern="1200" noProof="0" dirty="0" smtClean="0"/>
            <a:t>2 </a:t>
          </a:r>
          <a:r>
            <a:rPr lang="en-GB" sz="1700" kern="1200" noProof="0" dirty="0" err="1" smtClean="0"/>
            <a:t>Evaluaciones</a:t>
          </a:r>
          <a:r>
            <a:rPr lang="en-GB" sz="1700" kern="1200" noProof="0" dirty="0" smtClean="0"/>
            <a:t> </a:t>
          </a:r>
          <a:r>
            <a:rPr lang="en-GB" sz="1700" kern="1200" noProof="0" dirty="0" err="1" smtClean="0"/>
            <a:t>globales</a:t>
          </a:r>
          <a:r>
            <a:rPr lang="en-GB" sz="1700" kern="1200" noProof="0" dirty="0" smtClean="0"/>
            <a:t> sobre el desarrollo de capacidades de las EFS</a:t>
          </a:r>
        </a:p>
        <a:p>
          <a:pPr lvl="0" algn="ctr" defTabSz="755650">
            <a:lnSpc>
              <a:spcPct val="90000"/>
            </a:lnSpc>
            <a:spcBef>
              <a:spcPct val="0"/>
            </a:spcBef>
            <a:spcAft>
              <a:spcPct val="35000"/>
            </a:spcAft>
          </a:pPr>
          <a:r>
            <a:rPr lang="en-GB" sz="1700" kern="1200" noProof="0" dirty="0" smtClean="0"/>
            <a:t>2010 y 2014</a:t>
          </a:r>
        </a:p>
        <a:p>
          <a:pPr lvl="0" algn="ctr" defTabSz="755650">
            <a:lnSpc>
              <a:spcPct val="90000"/>
            </a:lnSpc>
            <a:spcBef>
              <a:spcPct val="0"/>
            </a:spcBef>
            <a:spcAft>
              <a:spcPct val="35000"/>
            </a:spcAft>
          </a:pPr>
          <a:r>
            <a:rPr lang="en-GB" sz="1700" kern="1200" noProof="0" dirty="0" err="1" smtClean="0"/>
            <a:t>Tasa</a:t>
          </a:r>
          <a:r>
            <a:rPr lang="en-GB" sz="1700" kern="1200" noProof="0" dirty="0" smtClean="0"/>
            <a:t> de respuesta del 90% </a:t>
          </a:r>
          <a:endParaRPr lang="es-ES" sz="1700" kern="1200" noProof="0" dirty="0"/>
        </a:p>
      </dsp:txBody>
      <dsp:txXfrm>
        <a:off x="5939056" y="1418989"/>
        <a:ext cx="1967144" cy="28194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Base de datos sobre el desarrollo de capacidades de las EFS</a:t>
          </a:r>
          <a:endParaRPr lang="es-ES" sz="2200" kern="1200" dirty="0"/>
        </a:p>
      </dsp:txBody>
      <dsp:txXfrm>
        <a:off x="1004" y="0"/>
        <a:ext cx="2611933" cy="1357788"/>
      </dsp:txXfrm>
    </dsp:sp>
    <dsp:sp modelId="{697FD245-41B4-42F8-843B-30032B839257}">
      <dsp:nvSpPr>
        <dsp:cNvPr id="0" name=""/>
        <dsp:cNvSpPr/>
      </dsp:nvSpPr>
      <dsp:spPr>
        <a:xfrm>
          <a:off x="262197"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sz="1400" kern="1200"/>
            <a:t>Lanzada en enero de 2012</a:t>
          </a:r>
          <a:endParaRPr lang="es-ES" sz="1400" kern="1200" dirty="0"/>
        </a:p>
      </dsp:txBody>
      <dsp:txXfrm>
        <a:off x="302166" y="1399083"/>
        <a:ext cx="2009608" cy="1284701"/>
      </dsp:txXfrm>
    </dsp:sp>
    <dsp:sp modelId="{3AF5A24F-29E7-4FCA-9D87-AC7BBA02C912}">
      <dsp:nvSpPr>
        <dsp:cNvPr id="0" name=""/>
        <dsp:cNvSpPr/>
      </dsp:nvSpPr>
      <dsp:spPr>
        <a:xfrm>
          <a:off x="262197"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lvl="0" algn="ctr" defTabSz="711200">
            <a:lnSpc>
              <a:spcPct val="90000"/>
            </a:lnSpc>
            <a:spcBef>
              <a:spcPct val="0"/>
            </a:spcBef>
            <a:spcAft>
              <a:spcPct val="35000"/>
            </a:spcAft>
          </a:pPr>
          <a:r>
            <a:rPr lang="nb-NO" sz="1600" kern="1200" dirty="0" smtClean="0"/>
            <a:t>Propósito:</a:t>
          </a:r>
          <a:endParaRPr lang="es-ES" sz="1600" kern="1200" dirty="0" smtClean="0"/>
        </a:p>
        <a:p>
          <a:pPr lvl="0" algn="l" defTabSz="711200">
            <a:lnSpc>
              <a:spcPct val="90000"/>
            </a:lnSpc>
            <a:spcBef>
              <a:spcPct val="0"/>
            </a:spcBef>
            <a:spcAft>
              <a:spcPct val="35000"/>
            </a:spcAft>
          </a:pPr>
          <a:r>
            <a:rPr lang="nb-NO" sz="1600" kern="1200" dirty="0" smtClean="0"/>
            <a:t>-Mejorar la coordinación</a:t>
          </a:r>
          <a:r>
            <a:rPr sz="1600" kern="1200"/>
            <a:t> </a:t>
          </a:r>
          <a:endParaRPr lang="es-ES" sz="1600" kern="1200" dirty="0" smtClean="0"/>
        </a:p>
        <a:p>
          <a:pPr lvl="0" algn="l" defTabSz="711200">
            <a:lnSpc>
              <a:spcPct val="90000"/>
            </a:lnSpc>
            <a:spcBef>
              <a:spcPct val="0"/>
            </a:spcBef>
            <a:spcAft>
              <a:spcPct val="35000"/>
            </a:spcAft>
          </a:pPr>
          <a:r>
            <a:rPr lang="nb-NO" sz="1600" kern="1200" dirty="0" smtClean="0"/>
            <a:t>-Oportunidad para analizar el apoyo</a:t>
          </a:r>
          <a:endParaRPr lang="es-ES" sz="1600" kern="1200" dirty="0"/>
        </a:p>
      </dsp:txBody>
      <dsp:txXfrm>
        <a:off x="302166" y="2973668"/>
        <a:ext cx="2009608" cy="1284701"/>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sz="2000" kern="1200"/>
            <a:t>Marco de medición del desempeño de las EFS (MMD-EFS)</a:t>
          </a:r>
          <a:endParaRPr lang="es-ES" sz="2400" kern="120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nb-NO" sz="1400" b="1" kern="1200" dirty="0" smtClean="0"/>
            <a:t>Secretaría:</a:t>
          </a:r>
          <a:endParaRPr lang="es-ES" sz="1400" b="1" kern="1200" dirty="0" smtClean="0"/>
        </a:p>
        <a:p>
          <a:pPr lvl="0" algn="l" defTabSz="622300">
            <a:lnSpc>
              <a:spcPct val="90000"/>
            </a:lnSpc>
            <a:spcBef>
              <a:spcPct val="0"/>
            </a:spcBef>
            <a:spcAft>
              <a:spcPct val="35000"/>
            </a:spcAft>
          </a:pPr>
          <a:r>
            <a:rPr lang="nb-NO" sz="1400" kern="1200" dirty="0" smtClean="0"/>
            <a:t>-Coordinadora del equipo de tareas</a:t>
          </a:r>
          <a:endParaRPr lang="es-ES" sz="1400" kern="1200" dirty="0" smtClean="0"/>
        </a:p>
        <a:p>
          <a:pPr lvl="0" algn="l" defTabSz="622300">
            <a:lnSpc>
              <a:spcPct val="90000"/>
            </a:lnSpc>
            <a:spcBef>
              <a:spcPct val="0"/>
            </a:spcBef>
            <a:spcAft>
              <a:spcPct val="35000"/>
            </a:spcAft>
          </a:pPr>
          <a:r>
            <a:rPr lang="nb-NO" sz="1400" kern="1200" dirty="0" smtClean="0"/>
            <a:t>-Coordinadora global</a:t>
          </a:r>
          <a:endParaRPr lang="es-ES" sz="1400" kern="1200" dirty="0" smtClean="0"/>
        </a:p>
        <a:p>
          <a:pPr lvl="0" algn="l" defTabSz="622300">
            <a:lnSpc>
              <a:spcPct val="90000"/>
            </a:lnSpc>
            <a:spcBef>
              <a:spcPct val="0"/>
            </a:spcBef>
            <a:spcAft>
              <a:spcPct val="35000"/>
            </a:spcAft>
          </a:pPr>
          <a:r>
            <a:rPr lang="nb-NO" sz="1400" kern="1200" dirty="0" smtClean="0"/>
            <a:t>-Cursos de capacitación</a:t>
          </a:r>
          <a:endParaRPr lang="es-ES" sz="1400" kern="1200" dirty="0" smtClean="0"/>
        </a:p>
        <a:p>
          <a:pPr lvl="0" algn="l" defTabSz="622300">
            <a:lnSpc>
              <a:spcPct val="90000"/>
            </a:lnSpc>
            <a:spcBef>
              <a:spcPct val="0"/>
            </a:spcBef>
            <a:spcAft>
              <a:spcPct val="35000"/>
            </a:spcAft>
          </a:pPr>
          <a:r>
            <a:rPr sz="1400" kern="1200"/>
            <a:t>-Examen independiente</a:t>
          </a:r>
          <a:endParaRPr lang="es-ES" sz="1400" kern="1200" dirty="0" smtClean="0"/>
        </a:p>
        <a:p>
          <a:pPr lvl="0" algn="ctr" defTabSz="622300">
            <a:lnSpc>
              <a:spcPct val="90000"/>
            </a:lnSpc>
            <a:spcBef>
              <a:spcPct val="0"/>
            </a:spcBef>
            <a:spcAft>
              <a:spcPct val="35000"/>
            </a:spcAft>
          </a:pPr>
          <a:r>
            <a:rPr lang="nb-NO" sz="1400" b="1" kern="1200" dirty="0" smtClean="0"/>
            <a:t>Cooperación:</a:t>
          </a:r>
          <a:endParaRPr lang="es-ES" sz="1400" b="1" kern="1200" dirty="0" smtClean="0"/>
        </a:p>
        <a:p>
          <a:pPr lvl="0" algn="l" defTabSz="622300">
            <a:lnSpc>
              <a:spcPct val="90000"/>
            </a:lnSpc>
            <a:spcBef>
              <a:spcPct val="0"/>
            </a:spcBef>
            <a:spcAft>
              <a:spcPct val="35000"/>
            </a:spcAft>
          </a:pPr>
          <a:r>
            <a:rPr lang="nb-NO" sz="1400" kern="1200" dirty="0" smtClean="0"/>
            <a:t>Apoyo a las evaluaciones y capacitación</a:t>
          </a:r>
          <a:endParaRPr lang="es-ES" sz="1400" kern="120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Capacitación para el personal de los donantes</a:t>
          </a:r>
          <a:endParaRPr lang="es-ES" sz="2200" kern="120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l" defTabSz="622300">
            <a:lnSpc>
              <a:spcPct val="90000"/>
            </a:lnSpc>
            <a:spcBef>
              <a:spcPct val="0"/>
            </a:spcBef>
            <a:spcAft>
              <a:spcPct val="35000"/>
            </a:spcAft>
          </a:pPr>
          <a:r>
            <a:rPr sz="1400" kern="1200"/>
            <a:t>Para </a:t>
          </a:r>
          <a:r>
            <a:rPr sz="1400" kern="1200" smtClean="0"/>
            <a:t>donantes</a:t>
          </a:r>
          <a:r>
            <a:rPr lang="es-ES" sz="1400" kern="1200" dirty="0" smtClean="0"/>
            <a:t>,</a:t>
          </a:r>
          <a:r>
            <a:rPr sz="1400" kern="1200" smtClean="0"/>
            <a:t> </a:t>
          </a:r>
          <a:r>
            <a:rPr sz="1400" kern="1200"/>
            <a:t>sobre el trabajo con </a:t>
          </a:r>
          <a:r>
            <a:rPr lang="es-ES" sz="1400" kern="1200" dirty="0" smtClean="0"/>
            <a:t>las </a:t>
          </a:r>
          <a:r>
            <a:rPr sz="1400" kern="1200" smtClean="0"/>
            <a:t>EFS</a:t>
          </a:r>
          <a:r>
            <a:rPr sz="1400" kern="1200"/>
            <a:t>:</a:t>
          </a:r>
          <a:endParaRPr lang="es-ES" sz="1400" kern="1200" dirty="0" smtClean="0">
            <a:solidFill>
              <a:schemeClr val="bg1"/>
            </a:solidFill>
          </a:endParaRPr>
        </a:p>
        <a:p>
          <a:pPr lvl="0" algn="l" defTabSz="622300" rtl="0">
            <a:lnSpc>
              <a:spcPct val="90000"/>
            </a:lnSpc>
            <a:spcBef>
              <a:spcPct val="0"/>
            </a:spcBef>
            <a:spcAft>
              <a:spcPct val="35000"/>
            </a:spcAft>
          </a:pPr>
          <a:r>
            <a:rPr lang="nb-NO" sz="1400" kern="1200" dirty="0" smtClean="0">
              <a:solidFill>
                <a:schemeClr val="bg1"/>
              </a:solidFill>
            </a:rPr>
            <a:t> </a:t>
          </a:r>
          <a:r>
            <a:rPr sz="1400" kern="1200"/>
            <a:t>-4 cursos in situ</a:t>
          </a:r>
          <a:endParaRPr lang="es-ES" sz="1400" kern="1200" dirty="0" smtClean="0">
            <a:solidFill>
              <a:schemeClr val="bg1"/>
            </a:solidFill>
          </a:endParaRPr>
        </a:p>
        <a:p>
          <a:pPr lvl="0" algn="l" defTabSz="622300" rtl="0">
            <a:lnSpc>
              <a:spcPct val="90000"/>
            </a:lnSpc>
            <a:spcBef>
              <a:spcPct val="0"/>
            </a:spcBef>
            <a:spcAft>
              <a:spcPct val="35000"/>
            </a:spcAft>
          </a:pPr>
          <a:r>
            <a:rPr kern="1200"/>
            <a:t> </a:t>
          </a:r>
          <a:endParaRPr lang="es-ES" sz="1800" kern="1200" dirty="0">
            <a:solidFill>
              <a:schemeClr val="bg1"/>
            </a:solidFill>
          </a:endParaRPr>
        </a:p>
      </dsp:txBody>
      <dsp:txXfrm>
        <a:off x="5939056" y="1418989"/>
        <a:ext cx="1967144" cy="28194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32CFF-D12F-4BAE-B008-FD2960D2D0BC}">
      <dsp:nvSpPr>
        <dsp:cNvPr id="0" name=""/>
        <dsp:cNvSpPr/>
      </dsp:nvSpPr>
      <dsp:spPr>
        <a:xfrm>
          <a:off x="1587"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nb-NO" sz="3600" kern="1200" dirty="0" smtClean="0"/>
            <a:t>Propósito</a:t>
          </a:r>
          <a:endParaRPr lang="es-ES" sz="3600" kern="1200" dirty="0"/>
        </a:p>
      </dsp:txBody>
      <dsp:txXfrm rot="16200000">
        <a:off x="-1449810" y="1451397"/>
        <a:ext cx="3711289" cy="808493"/>
      </dsp:txXfrm>
    </dsp:sp>
    <dsp:sp modelId="{628350C4-3255-473B-8D37-18E950209B18}">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t" anchorCtr="0">
          <a:noAutofit/>
        </a:bodyPr>
        <a:lstStyle/>
        <a:p>
          <a:pPr lvl="0" algn="l" defTabSz="933450">
            <a:lnSpc>
              <a:spcPct val="90000"/>
            </a:lnSpc>
            <a:spcBef>
              <a:spcPct val="0"/>
            </a:spcBef>
            <a:spcAft>
              <a:spcPct val="35000"/>
            </a:spcAft>
          </a:pPr>
          <a:r>
            <a:rPr lang="en-GB" sz="2100" kern="1200" noProof="0" dirty="0" smtClean="0"/>
            <a:t>Evaluación del desempeño objetiva y basada en evidencias con relación a las buenas prácticas </a:t>
          </a:r>
        </a:p>
        <a:p>
          <a:pPr lvl="0" algn="l" defTabSz="933450">
            <a:lnSpc>
              <a:spcPct val="90000"/>
            </a:lnSpc>
            <a:spcBef>
              <a:spcPct val="0"/>
            </a:spcBef>
            <a:spcAft>
              <a:spcPct val="35000"/>
            </a:spcAft>
          </a:pPr>
          <a:r>
            <a:rPr lang="en-GB" sz="2100" kern="1200" noProof="0" dirty="0" smtClean="0"/>
            <a:t>Voluntario</a:t>
          </a:r>
        </a:p>
        <a:p>
          <a:pPr lvl="0" algn="l" defTabSz="933450">
            <a:lnSpc>
              <a:spcPct val="90000"/>
            </a:lnSpc>
            <a:spcBef>
              <a:spcPct val="0"/>
            </a:spcBef>
            <a:spcAft>
              <a:spcPct val="35000"/>
            </a:spcAft>
          </a:pPr>
          <a:r>
            <a:rPr lang="en-GB" sz="2100" kern="1200" noProof="0" dirty="0" smtClean="0"/>
            <a:t>Holístico</a:t>
          </a:r>
        </a:p>
      </dsp:txBody>
      <dsp:txXfrm>
        <a:off x="810081" y="0"/>
        <a:ext cx="3011639" cy="4525963"/>
      </dsp:txXfrm>
    </dsp:sp>
    <dsp:sp modelId="{4899AB99-75C6-4DF9-9238-7E240D53F8D1}">
      <dsp:nvSpPr>
        <dsp:cNvPr id="0" name=""/>
        <dsp:cNvSpPr/>
      </dsp:nvSpPr>
      <dsp:spPr>
        <a:xfrm>
          <a:off x="4187130"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en-GB" sz="3600" kern="1200" noProof="0" dirty="0" smtClean="0"/>
            <a:t>Aplicación práctica</a:t>
          </a:r>
          <a:endParaRPr lang="es-ES" sz="3600" kern="1200" noProof="0" dirty="0"/>
        </a:p>
      </dsp:txBody>
      <dsp:txXfrm rot="16200000">
        <a:off x="2735732" y="1451397"/>
        <a:ext cx="3711289" cy="808493"/>
      </dsp:txXfrm>
    </dsp:sp>
    <dsp:sp modelId="{C9753460-E016-4965-9D95-B76D541842F2}">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B039A2-18E8-48DD-BA3C-764458904FFE}">
      <dsp:nvSpPr>
        <dsp:cNvPr id="0" name=""/>
        <dsp:cNvSpPr/>
      </dsp:nvSpPr>
      <dsp:spPr>
        <a:xfrm>
          <a:off x="4995624"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t" anchorCtr="0">
          <a:noAutofit/>
        </a:bodyPr>
        <a:lstStyle/>
        <a:p>
          <a:pPr lvl="0" algn="l" defTabSz="933450">
            <a:lnSpc>
              <a:spcPct val="90000"/>
            </a:lnSpc>
            <a:spcBef>
              <a:spcPct val="0"/>
            </a:spcBef>
            <a:spcAft>
              <a:spcPct val="35000"/>
            </a:spcAft>
          </a:pPr>
          <a:r>
            <a:rPr sz="2100" kern="1200"/>
            <a:t>Evaluación de necesidades</a:t>
          </a:r>
        </a:p>
        <a:p>
          <a:pPr lvl="0" algn="l" defTabSz="933450">
            <a:lnSpc>
              <a:spcPct val="90000"/>
            </a:lnSpc>
            <a:spcBef>
              <a:spcPct val="0"/>
            </a:spcBef>
            <a:spcAft>
              <a:spcPct val="35000"/>
            </a:spcAft>
          </a:pPr>
          <a:r>
            <a:rPr sz="2100" kern="1200"/>
            <a:t>Planificación estratégica</a:t>
          </a:r>
        </a:p>
        <a:p>
          <a:pPr lvl="0" algn="l" defTabSz="933450">
            <a:lnSpc>
              <a:spcPct val="90000"/>
            </a:lnSpc>
            <a:spcBef>
              <a:spcPct val="0"/>
            </a:spcBef>
            <a:spcAft>
              <a:spcPct val="35000"/>
            </a:spcAft>
          </a:pPr>
          <a:r>
            <a:rPr sz="2100" kern="1200"/>
            <a:t>Apoyo para la implementación de las ISSAI</a:t>
          </a:r>
        </a:p>
        <a:p>
          <a:pPr lvl="0" algn="l" defTabSz="933450">
            <a:lnSpc>
              <a:spcPct val="90000"/>
            </a:lnSpc>
            <a:spcBef>
              <a:spcPct val="0"/>
            </a:spcBef>
            <a:spcAft>
              <a:spcPct val="35000"/>
            </a:spcAft>
          </a:pPr>
          <a:r>
            <a:rPr sz="2100" kern="1200"/>
            <a:t>Supervisión y mejora del desempeño interno</a:t>
          </a:r>
        </a:p>
        <a:p>
          <a:pPr lvl="0" algn="l" defTabSz="933450">
            <a:lnSpc>
              <a:spcPct val="90000"/>
            </a:lnSpc>
            <a:spcBef>
              <a:spcPct val="0"/>
            </a:spcBef>
            <a:spcAft>
              <a:spcPct val="35000"/>
            </a:spcAft>
          </a:pPr>
          <a:r>
            <a:rPr sz="2100" kern="1200"/>
            <a:t>Comunicación con las partes interesadas</a:t>
          </a:r>
        </a:p>
        <a:p>
          <a:pPr lvl="0" algn="l" defTabSz="933450">
            <a:lnSpc>
              <a:spcPct val="90000"/>
            </a:lnSpc>
            <a:spcBef>
              <a:spcPct val="0"/>
            </a:spcBef>
            <a:spcAft>
              <a:spcPct val="35000"/>
            </a:spcAft>
          </a:pPr>
          <a:r>
            <a:rPr sz="2100" kern="1200"/>
            <a:t>Demostración </a:t>
          </a:r>
          <a:r>
            <a:rPr sz="2100" kern="1200" smtClean="0"/>
            <a:t>de</a:t>
          </a:r>
          <a:r>
            <a:rPr lang="es-ES" sz="2100" kern="1200" dirty="0" smtClean="0"/>
            <a:t>l</a:t>
          </a:r>
          <a:r>
            <a:rPr sz="2100" kern="1200" smtClean="0"/>
            <a:t> </a:t>
          </a:r>
          <a:r>
            <a:rPr sz="2100" kern="1200"/>
            <a:t>progreso </a:t>
          </a:r>
          <a:r>
            <a:rPr sz="2100" kern="1200"/>
            <a:t>y </a:t>
          </a:r>
          <a:r>
            <a:rPr lang="es-ES" sz="2100" kern="1200" dirty="0" smtClean="0"/>
            <a:t>el </a:t>
          </a:r>
          <a:r>
            <a:rPr sz="2100" kern="1200" smtClean="0"/>
            <a:t>valor </a:t>
          </a:r>
          <a:r>
            <a:rPr sz="2100" kern="1200"/>
            <a:t>y beneficios para la sociedad </a:t>
          </a:r>
          <a:endParaRPr lang="es-ES" sz="2100" kern="1200" dirty="0"/>
        </a:p>
      </dsp:txBody>
      <dsp:txXfrm>
        <a:off x="4995624" y="0"/>
        <a:ext cx="3011639" cy="45259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8B560-7868-48BC-93FA-E6A662BD3089}">
      <dsp:nvSpPr>
        <dsp:cNvPr id="0" name=""/>
        <dsp:cNvSpPr/>
      </dsp:nvSpPr>
      <dsp:spPr>
        <a:xfrm rot="5400000">
          <a:off x="-140844" y="211121"/>
          <a:ext cx="938965" cy="6572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GB" sz="1100" kern="1200" dirty="0" smtClean="0"/>
            <a:t>Criterios de evaluación</a:t>
          </a:r>
          <a:endParaRPr lang="es-ES" sz="1100" kern="1200" dirty="0"/>
        </a:p>
      </dsp:txBody>
      <dsp:txXfrm rot="-5400000">
        <a:off x="1" y="398914"/>
        <a:ext cx="657276" cy="281689"/>
      </dsp:txXfrm>
    </dsp:sp>
    <dsp:sp modelId="{1D0314B7-A3B0-4BB9-8591-EB41EB4CAFC2}">
      <dsp:nvSpPr>
        <dsp:cNvPr id="0" name=""/>
        <dsp:cNvSpPr/>
      </dsp:nvSpPr>
      <dsp:spPr>
        <a:xfrm rot="5400000">
          <a:off x="3119481" y="-2419478"/>
          <a:ext cx="817820" cy="57422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175" rIns="3175" bIns="3175" numCol="1" spcCol="1270" anchor="ctr" anchorCtr="0">
          <a:noAutofit/>
        </a:bodyPr>
        <a:lstStyle/>
        <a:p>
          <a:pPr marL="57150" lvl="1" indent="-57150" algn="l" defTabSz="222250" rtl="0">
            <a:lnSpc>
              <a:spcPct val="90000"/>
            </a:lnSpc>
            <a:spcBef>
              <a:spcPct val="0"/>
            </a:spcBef>
            <a:spcAft>
              <a:spcPct val="15000"/>
            </a:spcAft>
            <a:buChar char="••"/>
          </a:pPr>
          <a:endParaRPr lang="en-US" sz="500" kern="1200" dirty="0"/>
        </a:p>
      </dsp:txBody>
      <dsp:txXfrm rot="-5400000">
        <a:off x="657276" y="82650"/>
        <a:ext cx="5702308" cy="737974"/>
      </dsp:txXfrm>
    </dsp:sp>
    <dsp:sp modelId="{5BF1DA59-D275-450A-AC9D-9238350C0287}">
      <dsp:nvSpPr>
        <dsp:cNvPr id="0" name=""/>
        <dsp:cNvSpPr/>
      </dsp:nvSpPr>
      <dsp:spPr>
        <a:xfrm rot="5400000">
          <a:off x="-140844" y="1232585"/>
          <a:ext cx="938965" cy="6572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smtClean="0"/>
            <a:t>Hallazgos</a:t>
          </a:r>
          <a:endParaRPr lang="es-ES" sz="1200" kern="1200" dirty="0"/>
        </a:p>
      </dsp:txBody>
      <dsp:txXfrm rot="-5400000">
        <a:off x="1" y="1420378"/>
        <a:ext cx="657276" cy="281689"/>
      </dsp:txXfrm>
    </dsp:sp>
    <dsp:sp modelId="{5CEBF20A-40C9-4483-931B-548CD0CC9818}">
      <dsp:nvSpPr>
        <dsp:cNvPr id="0" name=""/>
        <dsp:cNvSpPr/>
      </dsp:nvSpPr>
      <dsp:spPr>
        <a:xfrm rot="5400000">
          <a:off x="3447182" y="-1802849"/>
          <a:ext cx="819694" cy="63995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57276" y="1027071"/>
        <a:ext cx="6359493" cy="739666"/>
      </dsp:txXfrm>
    </dsp:sp>
    <dsp:sp modelId="{D54FFA7F-EBCB-457D-945F-B0ADD1B61F74}">
      <dsp:nvSpPr>
        <dsp:cNvPr id="0" name=""/>
        <dsp:cNvSpPr/>
      </dsp:nvSpPr>
      <dsp:spPr>
        <a:xfrm rot="5400000">
          <a:off x="-140844" y="2149286"/>
          <a:ext cx="938965" cy="6572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err="1" smtClean="0"/>
            <a:t>R</a:t>
          </a:r>
          <a:r>
            <a:rPr lang="en-GB" sz="1100" kern="1200" dirty="0" err="1" smtClean="0"/>
            <a:t>ecomen-daciones</a:t>
          </a:r>
          <a:endParaRPr lang="es-ES" sz="1200" kern="1200" dirty="0"/>
        </a:p>
      </dsp:txBody>
      <dsp:txXfrm rot="-5400000">
        <a:off x="1" y="2337079"/>
        <a:ext cx="657276" cy="281689"/>
      </dsp:txXfrm>
    </dsp:sp>
    <dsp:sp modelId="{E9CBE550-EBFC-4559-8E5A-4922F408DD02}">
      <dsp:nvSpPr>
        <dsp:cNvPr id="0" name=""/>
        <dsp:cNvSpPr/>
      </dsp:nvSpPr>
      <dsp:spPr>
        <a:xfrm rot="5400000">
          <a:off x="3475749" y="-886148"/>
          <a:ext cx="762561" cy="63995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5816" tIns="27305" rIns="27305" bIns="27305" numCol="1" spcCol="1270" anchor="ctr" anchorCtr="0">
          <a:noAutofit/>
        </a:bodyPr>
        <a:lstStyle/>
        <a:p>
          <a:pPr marL="285750" lvl="1" indent="-285750" algn="l" defTabSz="1911350">
            <a:lnSpc>
              <a:spcPct val="90000"/>
            </a:lnSpc>
            <a:spcBef>
              <a:spcPct val="0"/>
            </a:spcBef>
            <a:spcAft>
              <a:spcPct val="15000"/>
            </a:spcAft>
            <a:buChar char="••"/>
          </a:pPr>
          <a:endParaRPr lang="en-US" sz="4300" kern="1200" dirty="0"/>
        </a:p>
      </dsp:txBody>
      <dsp:txXfrm rot="-5400000">
        <a:off x="657277" y="1969549"/>
        <a:ext cx="6362282" cy="688111"/>
      </dsp:txXfrm>
    </dsp:sp>
    <dsp:sp modelId="{9ECFA518-4FAC-49F7-8085-7946B8E65AD8}">
      <dsp:nvSpPr>
        <dsp:cNvPr id="0" name=""/>
        <dsp:cNvSpPr/>
      </dsp:nvSpPr>
      <dsp:spPr>
        <a:xfrm rot="5400000">
          <a:off x="-140844" y="3110117"/>
          <a:ext cx="938965" cy="6572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GB" sz="1100" kern="1200" dirty="0" smtClean="0"/>
            <a:t>Respuesta del CR</a:t>
          </a:r>
          <a:endParaRPr lang="es-ES" sz="1100" kern="1200" dirty="0"/>
        </a:p>
      </dsp:txBody>
      <dsp:txXfrm rot="-5400000">
        <a:off x="1" y="3297910"/>
        <a:ext cx="657276" cy="281689"/>
      </dsp:txXfrm>
    </dsp:sp>
    <dsp:sp modelId="{489ECDEB-7EFA-4529-9E44-6E3FDDAE44D8}">
      <dsp:nvSpPr>
        <dsp:cNvPr id="0" name=""/>
        <dsp:cNvSpPr/>
      </dsp:nvSpPr>
      <dsp:spPr>
        <a:xfrm rot="5400000">
          <a:off x="3431619" y="74682"/>
          <a:ext cx="850821" cy="639950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57276" y="2890559"/>
        <a:ext cx="6357973" cy="767753"/>
      </dsp:txXfrm>
    </dsp:sp>
    <dsp:sp modelId="{681298DF-296D-4C1F-A33A-95D5FF0294D4}">
      <dsp:nvSpPr>
        <dsp:cNvPr id="0" name=""/>
        <dsp:cNvSpPr/>
      </dsp:nvSpPr>
      <dsp:spPr>
        <a:xfrm rot="5400000">
          <a:off x="-198037" y="4195776"/>
          <a:ext cx="1053350" cy="6572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GB" sz="1100" kern="1200" dirty="0" smtClean="0"/>
            <a:t>8</a:t>
          </a:r>
          <a:r>
            <a:rPr lang="en-GB" sz="1100" kern="1200" baseline="30000" dirty="0" smtClean="0"/>
            <a:t>a</a:t>
          </a:r>
          <a:r>
            <a:rPr lang="en-GB" sz="1100" kern="1200" dirty="0" smtClean="0"/>
            <a:t> Reunión del CR</a:t>
          </a:r>
          <a:endParaRPr lang="es-ES" sz="1100" kern="1200" dirty="0"/>
        </a:p>
      </dsp:txBody>
      <dsp:txXfrm rot="-5400000">
        <a:off x="0" y="4326377"/>
        <a:ext cx="657276" cy="396074"/>
      </dsp:txXfrm>
    </dsp:sp>
    <dsp:sp modelId="{72801A74-9712-435F-B8B3-3C0D4CE988A3}">
      <dsp:nvSpPr>
        <dsp:cNvPr id="0" name=""/>
        <dsp:cNvSpPr/>
      </dsp:nvSpPr>
      <dsp:spPr>
        <a:xfrm rot="5400000">
          <a:off x="3274344" y="1216682"/>
          <a:ext cx="1137980" cy="636706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57150" lvl="1" indent="-114300" algn="l" defTabSz="533400" rtl="0">
            <a:lnSpc>
              <a:spcPct val="90000"/>
            </a:lnSpc>
            <a:spcBef>
              <a:spcPct val="0"/>
            </a:spcBef>
            <a:spcAft>
              <a:spcPct val="15000"/>
            </a:spcAft>
            <a:buChar char="••"/>
          </a:pPr>
          <a:endParaRPr lang="en-US" sz="1200" kern="1200" dirty="0"/>
        </a:p>
        <a:p>
          <a:pPr marL="57150" lvl="1" indent="-57150" algn="l" defTabSz="222250" rtl="0">
            <a:lnSpc>
              <a:spcPct val="90000"/>
            </a:lnSpc>
            <a:spcBef>
              <a:spcPct val="0"/>
            </a:spcBef>
            <a:spcAft>
              <a:spcPct val="15000"/>
            </a:spcAft>
            <a:buChar char="••"/>
          </a:pPr>
          <a:endParaRPr lang="en-US" sz="500" kern="1200" dirty="0"/>
        </a:p>
      </dsp:txBody>
      <dsp:txXfrm rot="-5400000">
        <a:off x="659803" y="3886775"/>
        <a:ext cx="6311510" cy="10268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403B4-542E-43F1-8837-C2D3FFC56CCF}">
      <dsp:nvSpPr>
        <dsp:cNvPr id="0" name=""/>
        <dsp:cNvSpPr/>
      </dsp:nvSpPr>
      <dsp:spPr>
        <a:xfrm>
          <a:off x="4221336" y="1154230"/>
          <a:ext cx="2216059" cy="771913"/>
        </a:xfrm>
        <a:custGeom>
          <a:avLst/>
          <a:gdLst/>
          <a:ahLst/>
          <a:cxnLst/>
          <a:rect l="0" t="0" r="0" b="0"/>
          <a:pathLst>
            <a:path>
              <a:moveTo>
                <a:pt x="0" y="0"/>
              </a:moveTo>
              <a:lnTo>
                <a:pt x="0" y="526572"/>
              </a:lnTo>
              <a:lnTo>
                <a:pt x="2216059" y="526572"/>
              </a:lnTo>
              <a:lnTo>
                <a:pt x="2216059"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6AB3D-A9D8-4748-8BF9-78B7F6953B26}">
      <dsp:nvSpPr>
        <dsp:cNvPr id="0" name=""/>
        <dsp:cNvSpPr/>
      </dsp:nvSpPr>
      <dsp:spPr>
        <a:xfrm>
          <a:off x="1903354" y="1154230"/>
          <a:ext cx="2317981" cy="771913"/>
        </a:xfrm>
        <a:custGeom>
          <a:avLst/>
          <a:gdLst/>
          <a:ahLst/>
          <a:cxnLst/>
          <a:rect l="0" t="0" r="0" b="0"/>
          <a:pathLst>
            <a:path>
              <a:moveTo>
                <a:pt x="2317981" y="0"/>
              </a:moveTo>
              <a:lnTo>
                <a:pt x="2317981" y="526572"/>
              </a:lnTo>
              <a:lnTo>
                <a:pt x="0" y="526572"/>
              </a:lnTo>
              <a:lnTo>
                <a:pt x="0"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CB399D-8552-4361-A0B6-F641CE4EE510}">
      <dsp:nvSpPr>
        <dsp:cNvPr id="0" name=""/>
        <dsp:cNvSpPr/>
      </dsp:nvSpPr>
      <dsp:spPr>
        <a:xfrm>
          <a:off x="1002266" y="248495"/>
          <a:ext cx="6438140" cy="905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F146FB-ED3C-4875-A9FE-9A696A8143FF}">
      <dsp:nvSpPr>
        <dsp:cNvPr id="0" name=""/>
        <dsp:cNvSpPr/>
      </dsp:nvSpPr>
      <dsp:spPr>
        <a:xfrm>
          <a:off x="1296528" y="528044"/>
          <a:ext cx="6438140" cy="9057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mn-lt"/>
            </a:rPr>
            <a:t>Relanzada en 2017 con un formato más sólido </a:t>
          </a:r>
          <a:endParaRPr lang="es-ES" sz="2400" b="0" kern="1200" dirty="0">
            <a:solidFill>
              <a:schemeClr val="tx1"/>
            </a:solidFill>
          </a:endParaRPr>
        </a:p>
      </dsp:txBody>
      <dsp:txXfrm>
        <a:off x="1323056" y="554572"/>
        <a:ext cx="6385084" cy="852679"/>
      </dsp:txXfrm>
    </dsp:sp>
    <dsp:sp modelId="{63473DF6-003C-4723-A402-EB2D718C3F90}">
      <dsp:nvSpPr>
        <dsp:cNvPr id="0" name=""/>
        <dsp:cNvSpPr/>
      </dsp:nvSpPr>
      <dsp:spPr>
        <a:xfrm>
          <a:off x="5578" y="1926144"/>
          <a:ext cx="3795552"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1002C-1F0E-492C-9372-7538A414FC85}">
      <dsp:nvSpPr>
        <dsp:cNvPr id="0" name=""/>
        <dsp:cNvSpPr/>
      </dsp:nvSpPr>
      <dsp:spPr>
        <a:xfrm>
          <a:off x="299841" y="2205693"/>
          <a:ext cx="3795552"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s-ES" sz="1800" b="1" kern="1200" dirty="0" smtClean="0"/>
        </a:p>
        <a:p>
          <a:pPr lvl="0" algn="ctr" defTabSz="800100">
            <a:lnSpc>
              <a:spcPct val="90000"/>
            </a:lnSpc>
            <a:spcBef>
              <a:spcPct val="0"/>
            </a:spcBef>
            <a:spcAft>
              <a:spcPct val="35000"/>
            </a:spcAft>
          </a:pPr>
          <a:endParaRPr lang="es-ES" sz="1800" b="1" kern="1200" dirty="0" smtClean="0"/>
        </a:p>
        <a:p>
          <a:pPr lvl="0" algn="ctr" defTabSz="800100">
            <a:lnSpc>
              <a:spcPct val="90000"/>
            </a:lnSpc>
            <a:spcBef>
              <a:spcPct val="0"/>
            </a:spcBef>
            <a:spcAft>
              <a:spcPct val="35000"/>
            </a:spcAft>
          </a:pPr>
          <a:r>
            <a:rPr lang="nb-NO" sz="2000" b="1" kern="1200" dirty="0" smtClean="0"/>
            <a:t>Nivel 1:</a:t>
          </a:r>
        </a:p>
        <a:p>
          <a:pPr lvl="0" algn="ctr" defTabSz="800100">
            <a:lnSpc>
              <a:spcPct val="90000"/>
            </a:lnSpc>
            <a:spcBef>
              <a:spcPct val="0"/>
            </a:spcBef>
            <a:spcAft>
              <a:spcPct val="35000"/>
            </a:spcAft>
          </a:pPr>
          <a:r>
            <a:rPr kern="1200"/>
            <a:t>- </a:t>
          </a:r>
          <a:r>
            <a:rPr b="1" kern="1200"/>
            <a:t>Criterio inclusivo</a:t>
          </a:r>
          <a:endParaRPr lang="es-ES" sz="2000" b="1" kern="1200" dirty="0" smtClean="0"/>
        </a:p>
        <a:p>
          <a:pPr lvl="0" algn="ctr" defTabSz="800100">
            <a:lnSpc>
              <a:spcPct val="90000"/>
            </a:lnSpc>
            <a:spcBef>
              <a:spcPct val="0"/>
            </a:spcBef>
            <a:spcAft>
              <a:spcPct val="35000"/>
            </a:spcAft>
          </a:pPr>
          <a:r>
            <a:rPr lang="nb-NO" sz="1900" kern="1200" dirty="0" smtClean="0"/>
            <a:t>- Proceso continuo</a:t>
          </a:r>
          <a:endParaRPr lang="es-ES" sz="1900" kern="1200" dirty="0" smtClean="0"/>
        </a:p>
        <a:p>
          <a:pPr lvl="0" algn="ctr" defTabSz="800100">
            <a:lnSpc>
              <a:spcPct val="90000"/>
            </a:lnSpc>
            <a:spcBef>
              <a:spcPct val="0"/>
            </a:spcBef>
            <a:spcAft>
              <a:spcPct val="35000"/>
            </a:spcAft>
          </a:pPr>
          <a:r>
            <a:rPr kern="1200"/>
            <a:t>- </a:t>
          </a:r>
          <a:r>
            <a:rPr kern="1200" smtClean="0"/>
            <a:t>Mejor</a:t>
          </a:r>
          <a:r>
            <a:rPr lang="es-ES" kern="1200" dirty="0" smtClean="0"/>
            <a:t>es</a:t>
          </a:r>
          <a:r>
            <a:rPr kern="1200" smtClean="0"/>
            <a:t> control</a:t>
          </a:r>
          <a:r>
            <a:rPr lang="es-ES" kern="1200" dirty="0" smtClean="0"/>
            <a:t>es</a:t>
          </a:r>
          <a:r>
            <a:rPr kern="1200" smtClean="0"/>
            <a:t> </a:t>
          </a:r>
          <a:r>
            <a:rPr lang="es-ES" kern="1200" dirty="0" smtClean="0"/>
            <a:t>de la calidad</a:t>
          </a:r>
          <a:r>
            <a:rPr kern="1200" smtClean="0"/>
            <a:t> </a:t>
          </a:r>
          <a:r>
            <a:rPr kern="1200"/>
            <a:t>de las propuestas en función de los principios fundamentales </a:t>
          </a:r>
        </a:p>
        <a:p>
          <a:pPr lvl="0" algn="ctr" defTabSz="800100">
            <a:lnSpc>
              <a:spcPct val="90000"/>
            </a:lnSpc>
            <a:spcBef>
              <a:spcPct val="0"/>
            </a:spcBef>
            <a:spcAft>
              <a:spcPct val="35000"/>
            </a:spcAft>
          </a:pPr>
          <a:endParaRPr lang="es-ES" sz="1900" kern="1200" dirty="0" smtClean="0"/>
        </a:p>
        <a:p>
          <a:pPr lvl="0" algn="ctr" defTabSz="800100">
            <a:lnSpc>
              <a:spcPct val="90000"/>
            </a:lnSpc>
            <a:spcBef>
              <a:spcPct val="0"/>
            </a:spcBef>
            <a:spcAft>
              <a:spcPct val="35000"/>
            </a:spcAft>
          </a:pPr>
          <a:endParaRPr lang="es-ES" sz="1900" kern="1200" dirty="0"/>
        </a:p>
      </dsp:txBody>
      <dsp:txXfrm>
        <a:off x="377653" y="2283505"/>
        <a:ext cx="3639928" cy="2501073"/>
      </dsp:txXfrm>
    </dsp:sp>
    <dsp:sp modelId="{A461572A-74EC-4585-8FC8-7F234CC8AE5F}">
      <dsp:nvSpPr>
        <dsp:cNvPr id="0" name=""/>
        <dsp:cNvSpPr/>
      </dsp:nvSpPr>
      <dsp:spPr>
        <a:xfrm>
          <a:off x="4389655" y="1926144"/>
          <a:ext cx="4095479"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1574F-1A13-49C2-8590-EFEF103058B0}">
      <dsp:nvSpPr>
        <dsp:cNvPr id="0" name=""/>
        <dsp:cNvSpPr/>
      </dsp:nvSpPr>
      <dsp:spPr>
        <a:xfrm>
          <a:off x="4683918" y="2205693"/>
          <a:ext cx="4095479"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b="1" kern="1200" dirty="0" smtClean="0"/>
            <a:t>Nivel 2: </a:t>
          </a:r>
        </a:p>
        <a:p>
          <a:pPr lvl="0" algn="ctr" defTabSz="889000">
            <a:lnSpc>
              <a:spcPct val="90000"/>
            </a:lnSpc>
            <a:spcBef>
              <a:spcPct val="0"/>
            </a:spcBef>
            <a:spcAft>
              <a:spcPct val="35000"/>
            </a:spcAft>
          </a:pPr>
          <a:r>
            <a:rPr b="1" kern="1200"/>
            <a:t>Orientado a las EFS más desaventajadas del mundo:</a:t>
          </a:r>
        </a:p>
        <a:p>
          <a:pPr lvl="0" algn="ctr" defTabSz="889000">
            <a:lnSpc>
              <a:spcPct val="90000"/>
            </a:lnSpc>
            <a:spcBef>
              <a:spcPct val="0"/>
            </a:spcBef>
            <a:spcAft>
              <a:spcPct val="35000"/>
            </a:spcAft>
          </a:pPr>
          <a:r>
            <a:rPr kern="1200"/>
            <a:t>- Países de bajos ingresos</a:t>
          </a:r>
          <a:endParaRPr lang="es-ES" sz="1800" kern="1200" dirty="0" smtClean="0"/>
        </a:p>
        <a:p>
          <a:pPr lvl="0" algn="ctr" defTabSz="889000">
            <a:lnSpc>
              <a:spcPct val="90000"/>
            </a:lnSpc>
            <a:spcBef>
              <a:spcPct val="0"/>
            </a:spcBef>
            <a:spcAft>
              <a:spcPct val="35000"/>
            </a:spcAft>
          </a:pPr>
          <a:r>
            <a:rPr lang="nb-NO" sz="1800" kern="1200" dirty="0" smtClean="0"/>
            <a:t>- EFS en estados frágiles</a:t>
          </a:r>
          <a:endParaRPr lang="es-ES" sz="1800" kern="1200" dirty="0" smtClean="0"/>
        </a:p>
        <a:p>
          <a:pPr lvl="0" algn="ctr" defTabSz="889000">
            <a:lnSpc>
              <a:spcPct val="90000"/>
            </a:lnSpc>
            <a:spcBef>
              <a:spcPct val="0"/>
            </a:spcBef>
            <a:spcAft>
              <a:spcPct val="35000"/>
            </a:spcAft>
          </a:pPr>
          <a:r>
            <a:rPr lang="en-US" sz="1800" kern="1200" dirty="0" smtClean="0"/>
            <a:t>- Limitado apoyo actual a la EFS</a:t>
          </a:r>
          <a:endParaRPr lang="es-ES" sz="1800" kern="1200" dirty="0"/>
        </a:p>
      </dsp:txBody>
      <dsp:txXfrm>
        <a:off x="4761730" y="2283505"/>
        <a:ext cx="3939855" cy="25010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68221-814E-449B-90E0-FF8F1BA8966C}">
      <dsp:nvSpPr>
        <dsp:cNvPr id="0" name=""/>
        <dsp:cNvSpPr/>
      </dsp:nvSpPr>
      <dsp:spPr>
        <a:xfrm>
          <a:off x="0" y="306347"/>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FD724-E5D4-400F-8960-97A4B18B0EBD}">
      <dsp:nvSpPr>
        <dsp:cNvPr id="0" name=""/>
        <dsp:cNvSpPr/>
      </dsp:nvSpPr>
      <dsp:spPr>
        <a:xfrm>
          <a:off x="105594" y="76091"/>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dirty="0" smtClean="0"/>
            <a:t>Que es la CID</a:t>
          </a:r>
          <a:endParaRPr lang="es-ES" sz="1200" kern="1200" dirty="0"/>
        </a:p>
      </dsp:txBody>
      <dsp:txXfrm>
        <a:off x="126201" y="96698"/>
        <a:ext cx="1584945" cy="380922"/>
      </dsp:txXfrm>
    </dsp:sp>
    <dsp:sp modelId="{A904B890-4DCB-4522-97EF-15E03CC1A666}">
      <dsp:nvSpPr>
        <dsp:cNvPr id="0" name=""/>
        <dsp:cNvSpPr/>
      </dsp:nvSpPr>
      <dsp:spPr>
        <a:xfrm>
          <a:off x="0" y="934403"/>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0F768C-C01A-41B4-8C17-CDB92FDB5DB4}">
      <dsp:nvSpPr>
        <dsp:cNvPr id="0" name=""/>
        <dsp:cNvSpPr/>
      </dsp:nvSpPr>
      <dsp:spPr>
        <a:xfrm>
          <a:off x="105594" y="704147"/>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488950">
            <a:lnSpc>
              <a:spcPct val="90000"/>
            </a:lnSpc>
            <a:spcBef>
              <a:spcPct val="0"/>
            </a:spcBef>
            <a:spcAft>
              <a:spcPct val="35000"/>
            </a:spcAft>
          </a:pPr>
          <a:r>
            <a:rPr lang="nb-NO" sz="1100" kern="1200" baseline="0" dirty="0" smtClean="0"/>
            <a:t>Convocatoria global para la presentación de propuestas</a:t>
          </a:r>
          <a:endParaRPr lang="es-ES" sz="1100" kern="1200" baseline="0" dirty="0"/>
        </a:p>
      </dsp:txBody>
      <dsp:txXfrm>
        <a:off x="126201" y="724754"/>
        <a:ext cx="1584945" cy="380922"/>
      </dsp:txXfrm>
    </dsp:sp>
    <dsp:sp modelId="{CFC29658-5A6F-4BBE-ADA3-F460C3EC149C}">
      <dsp:nvSpPr>
        <dsp:cNvPr id="0" name=""/>
        <dsp:cNvSpPr/>
      </dsp:nvSpPr>
      <dsp:spPr>
        <a:xfrm>
          <a:off x="0" y="1562459"/>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7" tIns="270764" rIns="163907" bIns="85344" numCol="1" spcCol="1270" anchor="t" anchorCtr="0">
          <a:noAutofit/>
        </a:bodyPr>
        <a:lstStyle/>
        <a:p>
          <a:pPr marL="114300" lvl="1" indent="-114300" algn="l" defTabSz="533400">
            <a:lnSpc>
              <a:spcPct val="90000"/>
            </a:lnSpc>
            <a:spcBef>
              <a:spcPct val="0"/>
            </a:spcBef>
            <a:spcAft>
              <a:spcPct val="15000"/>
            </a:spcAft>
            <a:buChar char="••"/>
          </a:pPr>
          <a:endParaRPr lang="en-US" sz="1200" kern="1200" baseline="0" dirty="0"/>
        </a:p>
      </dsp:txBody>
      <dsp:txXfrm>
        <a:off x="0" y="1562459"/>
        <a:ext cx="2111896" cy="327600"/>
      </dsp:txXfrm>
    </dsp:sp>
    <dsp:sp modelId="{004CBB0D-7603-4CCE-A81D-803D6EFC679D}">
      <dsp:nvSpPr>
        <dsp:cNvPr id="0" name=""/>
        <dsp:cNvSpPr/>
      </dsp:nvSpPr>
      <dsp:spPr>
        <a:xfrm>
          <a:off x="105594" y="1332203"/>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sz="1200" kern="1200"/>
            <a:t>Resultados y casos exitosos </a:t>
          </a:r>
          <a:endParaRPr lang="es-ES" sz="1000" kern="1200" dirty="0"/>
        </a:p>
      </dsp:txBody>
      <dsp:txXfrm>
        <a:off x="126201" y="1352810"/>
        <a:ext cx="1584945" cy="380922"/>
      </dsp:txXfrm>
    </dsp:sp>
    <dsp:sp modelId="{A998FE86-F12C-43B3-9627-C1D3E6BADE2C}">
      <dsp:nvSpPr>
        <dsp:cNvPr id="0" name=""/>
        <dsp:cNvSpPr/>
      </dsp:nvSpPr>
      <dsp:spPr>
        <a:xfrm>
          <a:off x="0" y="2190515"/>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AE2724-8194-4B91-B1A9-8F46816D6117}">
      <dsp:nvSpPr>
        <dsp:cNvPr id="0" name=""/>
        <dsp:cNvSpPr/>
      </dsp:nvSpPr>
      <dsp:spPr>
        <a:xfrm>
          <a:off x="105594" y="1960259"/>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baseline="0" dirty="0" smtClean="0"/>
            <a:t>Desempeño de la EFS</a:t>
          </a:r>
          <a:r>
            <a:rPr kern="1200"/>
            <a:t> </a:t>
          </a:r>
          <a:endParaRPr lang="es-ES" sz="1200" kern="1200" baseline="0" dirty="0"/>
        </a:p>
      </dsp:txBody>
      <dsp:txXfrm>
        <a:off x="126201" y="1980866"/>
        <a:ext cx="1584945" cy="380922"/>
      </dsp:txXfrm>
    </dsp:sp>
    <dsp:sp modelId="{92D2F248-EAA9-49A7-88E8-D804257AE77C}">
      <dsp:nvSpPr>
        <dsp:cNvPr id="0" name=""/>
        <dsp:cNvSpPr/>
      </dsp:nvSpPr>
      <dsp:spPr>
        <a:xfrm>
          <a:off x="0" y="2818571"/>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01E864-AA95-4BEB-A0A3-58B50DFB2A56}">
      <dsp:nvSpPr>
        <dsp:cNvPr id="0" name=""/>
        <dsp:cNvSpPr/>
      </dsp:nvSpPr>
      <dsp:spPr>
        <a:xfrm>
          <a:off x="105594" y="2588315"/>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77850">
            <a:lnSpc>
              <a:spcPct val="90000"/>
            </a:lnSpc>
            <a:spcBef>
              <a:spcPct val="0"/>
            </a:spcBef>
            <a:spcAft>
              <a:spcPct val="35000"/>
            </a:spcAft>
          </a:pPr>
          <a:r>
            <a:rPr kern="1200"/>
            <a:t>FDC EFS  </a:t>
          </a:r>
          <a:endParaRPr lang="es-ES" sz="1300" kern="1200" dirty="0"/>
        </a:p>
      </dsp:txBody>
      <dsp:txXfrm>
        <a:off x="126201" y="2608922"/>
        <a:ext cx="1584945" cy="380922"/>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EEE791-0727-42C5-8857-FEA3AE37F379}" type="datetimeFigureOut">
              <a:rPr lang="en-US"/>
              <a:pPr>
                <a:defRPr/>
              </a:pPr>
              <a:t>5/11/2017</a:t>
            </a:fld>
            <a:endParaRPr lang="es-ES"/>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74BE086-CB08-4470-A7C2-A7878804AEB2}" type="slidenum">
              <a:rPr lang="en-US"/>
              <a:pPr>
                <a:defRPr/>
              </a:pPr>
              <a:t>‹#›</a:t>
            </a:fld>
            <a:endParaRPr lang="es-ES"/>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F6D4CE4-78F2-446C-B922-7B35F87029BD}" type="datetimeFigureOut">
              <a:rPr lang="en-US"/>
              <a:pPr>
                <a:defRPr/>
              </a:pPr>
              <a:t>5/11/2017</a:t>
            </a:fld>
            <a:endParaRPr lang="es-E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9970825-EAC3-4FF3-BF51-FAF3D8A2A236}" type="slidenum">
              <a:rPr lang="en-US"/>
              <a:pPr>
                <a:defRPr/>
              </a:pPr>
              <a:t>‹#›</a:t>
            </a:fld>
            <a:endParaRPr lang="es-ES"/>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a:t>
            </a:fld>
            <a:endParaRPr lang="es-ES"/>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7B6ECC-072B-43BD-BC02-EC58B1CEBCFF}" type="slidenum">
              <a:rPr lang="en-US" smtClean="0"/>
              <a:pPr fontAlgn="base">
                <a:spcBef>
                  <a:spcPct val="0"/>
                </a:spcBef>
                <a:spcAft>
                  <a:spcPct val="0"/>
                </a:spcAft>
                <a:defRPr/>
              </a:pPr>
              <a:t>2</a:t>
            </a:fld>
            <a:endParaRPr lang="es-ES" smtClean="0"/>
          </a:p>
        </p:txBody>
      </p:sp>
    </p:spTree>
    <p:extLst>
      <p:ext uri="{BB962C8B-B14F-4D97-AF65-F5344CB8AC3E}">
        <p14:creationId xmlns:p14="http://schemas.microsoft.com/office/powerpoint/2010/main" val="260697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normAutofit fontScale="55000" lnSpcReduction="20000"/>
          </a:bodyPr>
          <a:lstStyle/>
          <a:p>
            <a:pPr eaLnBrk="1" hangingPunct="1"/>
            <a:r>
              <a:rPr lang="en-US" sz="1200" b="1" u="sng" dirty="0" smtClean="0"/>
              <a:t>LA IMPORTANCIA de las EFS:</a:t>
            </a:r>
          </a:p>
          <a:p>
            <a:pPr marL="171450" indent="-171450" eaLnBrk="1" hangingPunct="1">
              <a:buFont typeface="Arial" panose="020B0604020202020204" pitchFamily="34" charset="0"/>
              <a:buChar char="•"/>
            </a:pPr>
            <a:r>
              <a:rPr lang="en-US" sz="1200" dirty="0" smtClean="0"/>
              <a:t>Las Entidades Fiscalizadoras Superiores (EFS) proporcionan una </a:t>
            </a:r>
            <a:r>
              <a:rPr lang="en-US" sz="1200" b="1" dirty="0" smtClean="0"/>
              <a:t>supervisión externa</a:t>
            </a:r>
            <a:r>
              <a:rPr lang="en-US" sz="1200" dirty="0" smtClean="0"/>
              <a:t> de la utilización de los fondos públicos.</a:t>
            </a:r>
          </a:p>
          <a:p>
            <a:pPr marL="171450" indent="-171450" eaLnBrk="1" hangingPunct="1">
              <a:buFont typeface="Arial" panose="020B0604020202020204" pitchFamily="34" charset="0"/>
              <a:buChar char="•"/>
            </a:pPr>
            <a:r>
              <a:rPr dirty="0" smtClean="0"/>
              <a:t>La auditoría eficaz del sector público promueve la </a:t>
            </a:r>
            <a:r>
              <a:rPr b="1" dirty="0" smtClean="0"/>
              <a:t>transparencia</a:t>
            </a:r>
            <a:r>
              <a:rPr dirty="0" smtClean="0"/>
              <a:t> y la </a:t>
            </a:r>
            <a:r>
              <a:rPr b="1" dirty="0" smtClean="0"/>
              <a:t>rendición de cuentas</a:t>
            </a:r>
            <a:r>
              <a:rPr dirty="0" smtClean="0"/>
              <a:t>.</a:t>
            </a:r>
            <a:r>
              <a:rPr lang="en-US" sz="1200" b="1" baseline="0" dirty="0" smtClean="0"/>
              <a:t> </a:t>
            </a:r>
            <a:r>
              <a:rPr dirty="0" smtClean="0"/>
              <a:t>      </a:t>
            </a:r>
          </a:p>
          <a:p>
            <a:pPr marL="1714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smtClean="0"/>
              <a:t>Una auditoría eficaz del sector público </a:t>
            </a:r>
            <a:r>
              <a:rPr lang="en-US" sz="1200" b="1" dirty="0" smtClean="0"/>
              <a:t>fortalece las relaciones entre el Estado y la Sociedad</a:t>
            </a:r>
            <a:r>
              <a:rPr lang="en-US" sz="1200" dirty="0" smtClean="0"/>
              <a:t>: las EFS eficaces, dotadas de la necesaria independencia del ejecutivo, ocupan una posición única para contribuir a forjar relaciones fuertes entre el Estado y la sociedad. Cuando son reconocidas por los actores no estatales como entidades independientes y se encuentran en condiciones de supervisar la recaudación y utilización de los fondos públicos, e informar de forma transparente acerca de estas actividades, acrecentan la legitimidad del Estado y fortalecen la rendición de cuentas entre el Estado y la Sociedad. </a:t>
            </a:r>
          </a:p>
          <a:p>
            <a:pPr marL="171450" indent="-171450" eaLnBrk="1" hangingPunct="1">
              <a:buFont typeface="Arial" panose="020B0604020202020204" pitchFamily="34" charset="0"/>
              <a:buChar char="•"/>
            </a:pPr>
            <a:r>
              <a:rPr lang="en-US" sz="1200" dirty="0" smtClean="0"/>
              <a:t>La auditoría eficaz del sector público contribuye a la gestión del riesgo </a:t>
            </a:r>
            <a:r>
              <a:rPr lang="en-US" sz="1200" b="1" dirty="0" smtClean="0"/>
              <a:t>de la eficacia del desarrollo y fiduciario de los donantes</a:t>
            </a:r>
            <a:r>
              <a:rPr lang="en-US" sz="1200" dirty="0" smtClean="0"/>
              <a:t>: cuando los fondos destinados al desarrollo se canalizan a través de sistemas gubernamentales asociados, los donantes dependen de la auditoría gubernamental para asegurarse de que dichos fondos se utilicen para los fines previstos y se logren los resultados esperados.</a:t>
            </a:r>
          </a:p>
          <a:p>
            <a:pPr marL="171450" indent="-171450">
              <a:buFont typeface="Arial" panose="020B0604020202020204" pitchFamily="34" charset="0"/>
              <a:buChar char="•"/>
            </a:pPr>
            <a:r>
              <a:rPr lang="en-US" sz="1200" dirty="0" smtClean="0"/>
              <a:t>El importante rol de las EFS destacado en varias ocasiones: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b="1" dirty="0" smtClean="0"/>
              <a:t>Resolución de 2014 de la Asamblea General de las Naciones Unidas en su 69° período de sesiones</a:t>
            </a:r>
            <a:r>
              <a:rPr dirty="0" smtClean="0"/>
              <a:t>: tras la Resolución A/66/209 de 2011, se aprobó la Resolución "Promoción de la eficiencia, la rendición de cuentas, la eficacia y la transparencia de la administración pública mediante el fortalecimiento de las entidades fiscalizadoras superiores" y una vez más se destacó la importancia de la independencia de las EFS.</a:t>
            </a:r>
            <a:r>
              <a:rPr lang="en-US" sz="1200" dirty="0" smtClean="0"/>
              <a:t> Esta Resolución señala expresamente que las EFS "solo pueden desempeñar sus tareas de forma objetiva y eficaz si son independientes de la entidad auditada y están protegidas de toda influencia externa". La Asamblea General también subraya el papel destacado que desempeñan las entidades fiscalizadoras superiores en la promoción de la eficiencia, la rendición de cuentas, la eficacia y la transparencia de la administración pública, lo que favorece la consecución de los objetivos de desarrollo acordados a nivel nacional e internacional, así como de la agenda para el desarrollo post 2015. </a:t>
            </a:r>
            <a:endParaRPr lang="es-ES" sz="1200" dirty="0" smtClean="0"/>
          </a:p>
          <a:p>
            <a:pPr marL="628650" lvl="1" indent="-171450">
              <a:buFont typeface="Arial" panose="020B0604020202020204" pitchFamily="34" charset="0"/>
              <a:buChar char="•"/>
            </a:pPr>
            <a:r>
              <a:rPr b="1" dirty="0" smtClean="0"/>
              <a:t>Cumbre Global Anticorrupción en Londres, mayo de 2016</a:t>
            </a:r>
            <a:r>
              <a:rPr dirty="0" smtClean="0"/>
              <a:t>: en el Comunicado de la Cumbre, la transparencia fiscal y el control presupuestario se presentaron como piezas fundamentales para exponer la corrupción. Asimismo, se acordó resaltar de manera específica el importante papel que las EFS pueden desempeñar.</a:t>
            </a:r>
            <a:r>
              <a:rPr lang="en-US" sz="1200" dirty="0" smtClean="0"/>
              <a:t> </a:t>
            </a: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s-ES" sz="1200" dirty="0" smtClean="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nb-NO" sz="1200" b="1" u="sng" dirty="0" smtClean="0"/>
              <a:t>DESAFÍOS de las EFS:</a:t>
            </a:r>
          </a:p>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nb-NO" sz="1200" b="1" dirty="0" smtClean="0"/>
              <a:t>Diagnóstico: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rPr>
              <a:t>Por ejemplo, el 15% de las EFS no publican informes (Encuesta Global de la IDI de 2014, tasa de respuesta del 84% entre las EFS (177 EFS))</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rPr>
              <a:t>La implementación de las ISSAI sigue planteando dificultades (Encuesta Global de la IDI de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dirty="0" smtClean="0"/>
              <a:t>El 67 por ciento de las EFS considera que sus necesidades en materia de desarrollo de capacidades tienen prioridad alta o media  </a:t>
            </a:r>
            <a:r>
              <a:rPr lang="en-US" sz="1200" kern="1200" dirty="0" smtClean="0">
                <a:solidFill>
                  <a:schemeClr val="tx1"/>
                </a:solidFill>
                <a:effectLst/>
                <a:latin typeface="+mn-lt"/>
              </a:rPr>
              <a:t>(IDI Global Survey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rPr>
              <a:t>La auditoría externa es un componente importante del marco de medición PEFA. Las EFS también desempeñan un rol importante en el debate acerca del modo de utilizar los hallazgos del PEFA para mejorar el desempeño de la GFP. Su conocimiento de los sistemas de GFP, los riesgos y las consecuencias de las debilidades de esos sistemas, es un ingrediente substancial de la receta para el logro de reformas efectivas y duraderas.</a:t>
            </a:r>
            <a:endParaRPr lang="es-ES" sz="1200" dirty="0" smtClean="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s-ES" sz="1200" b="1" u="sng" dirty="0" smtClean="0"/>
          </a:p>
          <a:p>
            <a:pPr marL="171450" indent="-171450">
              <a:buFont typeface="Arial" panose="020B0604020202020204" pitchFamily="34" charset="0"/>
              <a:buChar char="•"/>
            </a:pPr>
            <a:r>
              <a:rPr lang="nb-NO" sz="1200" b="1" u="sng" dirty="0" smtClean="0"/>
              <a:t>El apoyo va en aumento...:</a:t>
            </a:r>
            <a:r>
              <a:rPr lang="nb-NO" sz="1200" b="0" u="none" baseline="0" dirty="0" smtClean="0"/>
              <a:t> </a:t>
            </a:r>
            <a:r>
              <a:rPr dirty="0" smtClean="0"/>
              <a:t>Del Informe de la </a:t>
            </a:r>
            <a:r>
              <a:rPr lang="en-US" sz="1100" b="0" i="0" u="none" strike="noStrike" kern="1200" baseline="0" dirty="0" smtClean="0">
                <a:solidFill>
                  <a:schemeClr val="tx1"/>
                </a:solidFill>
                <a:latin typeface="+mn-lt"/>
              </a:rPr>
              <a:t>Revisión Global 2014 de las EFS: "al comparar el grado de apoyo con la distribución por países en las regiones de la INTOSAI y los resultados generales de las EFS, se hace evidente que la distribución de los fondos aportados por los donantes no se corresponde con el nivel de las necesidades.</a:t>
            </a:r>
            <a:r>
              <a:rPr lang="en-US" sz="1200" b="0" i="0" u="none" strike="noStrike" kern="1200" baseline="0" dirty="0" smtClean="0">
                <a:solidFill>
                  <a:schemeClr val="tx1"/>
                </a:solidFill>
                <a:latin typeface="+mn-lt"/>
              </a:rPr>
              <a:t> Por ejemplo, el nivel de financiamiento para las EFS de la CREFIAF es relativamente bajo, a pesar de la magnitud de los desafíos que ellas afrontan".</a:t>
            </a:r>
            <a:r>
              <a:t/>
            </a:r>
            <a:br/>
            <a:endParaRPr lang="es-ES" sz="1200" kern="1200" dirty="0" smtClean="0">
              <a:solidFill>
                <a:schemeClr val="tx1"/>
              </a:solidFill>
              <a:effectLst/>
              <a:latin typeface="+mn-lt"/>
              <a:ea typeface="+mn-ea"/>
              <a:cs typeface="+mn-cs"/>
            </a:endParaRPr>
          </a:p>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b="1" u="sng" dirty="0" smtClean="0"/>
              <a:t>Coordinación deficiente a nivel nacional:</a:t>
            </a:r>
            <a:r>
              <a:rPr lang="nb-NO" sz="1200" u="sng" baseline="0" dirty="0" smtClean="0"/>
              <a:t>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dirty="0" smtClean="0">
                <a:latin typeface="Arial Narrow" pitchFamily="34" charset="0"/>
              </a:rPr>
              <a:t>La INTOSAI y las comunidades de donantes operaban de forma aislada, con proyectos separados que se ocupaban de las mismas tareas, diferentes proyectos que proponían diferentes soluciones para un mismo desafío, diferentes EFS y empresas de consultoría que competían para brindar asistencia, apoyo fragmentado en lugar de sociedades a largo plazo.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rPr>
              <a:t>El 65% de las EFS receptoras de apoyo indican que no existe un grupo de coordinación de donantes (Encuesta Global de la IDI de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endParaRPr lang="es-ES" sz="1200" kern="1200" dirty="0" smtClean="0">
              <a:solidFill>
                <a:schemeClr val="tx1"/>
              </a:solidFill>
              <a:effectLst/>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s-ES" sz="1200" dirty="0" smtClean="0">
              <a:latin typeface="Arial Narrow" pitchFamily="34" charset="0"/>
            </a:endParaRP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3</a:t>
            </a:fld>
            <a:endParaRPr lang="es-ES" smtClean="0"/>
          </a:p>
        </p:txBody>
      </p:sp>
    </p:spTree>
    <p:extLst>
      <p:ext uri="{BB962C8B-B14F-4D97-AF65-F5344CB8AC3E}">
        <p14:creationId xmlns:p14="http://schemas.microsoft.com/office/powerpoint/2010/main" val="2548259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r>
              <a:rPr lang="en-GB" sz="1200" b="1" u="sng" kern="1200" dirty="0" smtClean="0">
                <a:solidFill>
                  <a:schemeClr val="tx1"/>
                </a:solidFill>
                <a:effectLst/>
                <a:latin typeface="+mn-lt"/>
              </a:rPr>
              <a:t>Memorando de Entendimiento (MdE)</a:t>
            </a:r>
          </a:p>
          <a:p>
            <a:r>
              <a:rPr lang="en-GB" sz="1200" b="0" u="none" kern="1200" baseline="0" dirty="0" smtClean="0">
                <a:solidFill>
                  <a:schemeClr val="tx1"/>
                </a:solidFill>
                <a:effectLst/>
                <a:latin typeface="+mn-lt"/>
              </a:rPr>
              <a:t>En 2009, se suscribió un MdE entre la INTOSAI y la comunidad de donantes. Dicho memorando tiene por objeto optimizar los esfuerzos conjuntos de estos socios para mejorar la capacidad de las EFS en los países en desarrollo. </a:t>
            </a:r>
          </a:p>
          <a:p>
            <a:pPr marL="628650" lvl="1" indent="-171450">
              <a:buFont typeface="Arial" panose="020B0604020202020204" pitchFamily="34" charset="0"/>
              <a:buChar char="•"/>
            </a:pPr>
            <a:r>
              <a:rPr lang="en-GB" sz="1200" b="0" u="none" kern="1200" baseline="0" dirty="0" smtClean="0">
                <a:solidFill>
                  <a:schemeClr val="tx1"/>
                </a:solidFill>
                <a:effectLst/>
                <a:latin typeface="+mn-lt"/>
              </a:rPr>
              <a:t>Enfoque estratégico para los donantes y la Comunidad de las EFS para el fortalecimiento de las capacidades de las EFS en los países en vías de desarrollo. </a:t>
            </a:r>
          </a:p>
          <a:p>
            <a:pPr marL="628650" lvl="1" indent="-171450">
              <a:buFont typeface="Arial" panose="020B0604020202020204" pitchFamily="34" charset="0"/>
              <a:buChar char="•"/>
            </a:pPr>
            <a:r>
              <a:rPr lang="en-GB" sz="1200" b="0" u="none" kern="1200" baseline="0" dirty="0" smtClean="0">
                <a:solidFill>
                  <a:schemeClr val="tx1"/>
                </a:solidFill>
                <a:effectLst/>
                <a:latin typeface="+mn-lt"/>
              </a:rPr>
              <a:t>Variedad de mecanismos para facilitar el financiamiento y el apoyo de los donantes en consonancia con los mandatos, prioridades y requisitos de los donantes. </a:t>
            </a:r>
          </a:p>
          <a:p>
            <a:pPr marL="457200" lvl="1" indent="0">
              <a:buFont typeface="Arial" panose="020B0604020202020204" pitchFamily="34" charset="0"/>
              <a:buNone/>
            </a:pPr>
            <a:endParaRPr lang="es-ES" sz="1200" b="0" u="none" kern="1200" baseline="0" dirty="0" smtClean="0">
              <a:solidFill>
                <a:schemeClr val="tx1"/>
              </a:solidFill>
              <a:effectLst/>
              <a:latin typeface="+mn-lt"/>
              <a:ea typeface="+mn-ea"/>
              <a:cs typeface="+mn-cs"/>
            </a:endParaRPr>
          </a:p>
          <a:p>
            <a:r>
              <a:rPr dirty="0" smtClean="0"/>
              <a:t>Los principios subyacentes/rectores están definidos en el MdE e incluyen:</a:t>
            </a:r>
            <a:r>
              <a:rPr lang="en-GB" sz="1200" kern="1200" dirty="0" smtClean="0">
                <a:solidFill>
                  <a:schemeClr val="tx1"/>
                </a:solidFill>
                <a:effectLst/>
                <a:latin typeface="+mn-lt"/>
              </a:rPr>
              <a:t> </a:t>
            </a:r>
          </a:p>
          <a:p>
            <a:pPr marL="171450" indent="-171450">
              <a:buFont typeface="Arial" panose="020B0604020202020204" pitchFamily="34" charset="0"/>
              <a:buChar char="•"/>
            </a:pPr>
            <a:r>
              <a:rPr lang="en-GB" sz="1200" kern="1200" dirty="0" smtClean="0">
                <a:solidFill>
                  <a:schemeClr val="tx1"/>
                </a:solidFill>
                <a:effectLst/>
                <a:latin typeface="+mn-lt"/>
              </a:rPr>
              <a:t>desarrollo de planes estratégicos impulsados por los países</a:t>
            </a:r>
          </a:p>
          <a:p>
            <a:pPr marL="171450" indent="-171450">
              <a:buFont typeface="Arial" panose="020B0604020202020204" pitchFamily="34" charset="0"/>
              <a:buChar char="•"/>
            </a:pPr>
            <a:r>
              <a:rPr lang="en-GB" sz="1200" kern="1200" dirty="0" smtClean="0">
                <a:solidFill>
                  <a:schemeClr val="tx1"/>
                </a:solidFill>
                <a:effectLst/>
                <a:latin typeface="+mn-lt"/>
              </a:rPr>
              <a:t>el respeto por parte de los donantes del liderazgo nacional de las EFS</a:t>
            </a:r>
          </a:p>
          <a:p>
            <a:pPr marL="171450" indent="-171450">
              <a:buFont typeface="Arial" panose="020B0604020202020204" pitchFamily="34" charset="0"/>
              <a:buChar char="•"/>
            </a:pPr>
            <a:r>
              <a:rPr lang="en-GB" sz="1200" kern="1200" dirty="0" smtClean="0">
                <a:solidFill>
                  <a:schemeClr val="tx1"/>
                </a:solidFill>
                <a:effectLst/>
                <a:latin typeface="+mn-lt"/>
              </a:rPr>
              <a:t>ampliación del apoyo</a:t>
            </a:r>
            <a:endParaRPr lang="es-ES" sz="1200" kern="1200" dirty="0" smtClean="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smtClean="0">
                <a:solidFill>
                  <a:schemeClr val="tx1"/>
                </a:solidFill>
                <a:effectLst/>
                <a:latin typeface="+mn-lt"/>
              </a:rPr>
              <a:t>mayor coordinación y armonización del apoyo  </a:t>
            </a:r>
            <a:r>
              <a:rPr dirty="0" smtClean="0"/>
              <a:t>(para reducir la fragmentación de la ayuda a nivel mundial, nacional y sectorial)</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s-ES" sz="1200" dirty="0" smtClean="0"/>
          </a:p>
          <a:p>
            <a:r>
              <a:rPr lang="en-GB" sz="1200" b="1" u="sng" kern="1200" dirty="0" smtClean="0">
                <a:solidFill>
                  <a:schemeClr val="tx1"/>
                </a:solidFill>
                <a:effectLst/>
                <a:latin typeface="+mn-lt"/>
              </a:rPr>
              <a:t>Miembros</a:t>
            </a:r>
          </a:p>
          <a:p>
            <a:r>
              <a:rPr lang="en-GB" sz="1200" kern="1200" dirty="0" smtClean="0">
                <a:solidFill>
                  <a:schemeClr val="tx1"/>
                </a:solidFill>
                <a:effectLst/>
                <a:latin typeface="+mn-lt"/>
              </a:rPr>
              <a:t>Hasta la fecha, 23 organizaciones de donantes han suscrito el MdE además de la INTOSAI. Los signatarios son miembros del Comité Rector de la Cooperación INTOSAI-Donantes. </a:t>
            </a:r>
            <a:endParaRPr lang="es-ES" dirty="0" smtClean="0"/>
          </a:p>
          <a:p>
            <a:pPr eaLnBrk="1" fontAlgn="auto" hangingPunct="1">
              <a:spcBef>
                <a:spcPts val="0"/>
              </a:spcBef>
              <a:spcAft>
                <a:spcPts val="0"/>
              </a:spcAft>
              <a:defRPr/>
            </a:pPr>
            <a:endParaRPr lang="es-ES" dirty="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FDA277DA-F2B1-4A7C-A0ED-6BF321AD20B8}" type="slidenum">
              <a:rPr lang="en-US" smtClean="0">
                <a:solidFill>
                  <a:srgbClr val="000000"/>
                </a:solidFill>
              </a:rPr>
              <a:pPr eaLnBrk="0" fontAlgn="base" hangingPunct="0">
                <a:spcBef>
                  <a:spcPct val="0"/>
                </a:spcBef>
                <a:spcAft>
                  <a:spcPct val="0"/>
                </a:spcAft>
                <a:buSzPct val="100000"/>
              </a:pPr>
              <a:t>4</a:t>
            </a:fld>
            <a:endParaRPr lang="es-ES" smtClean="0">
              <a:solidFill>
                <a:srgbClr val="000000"/>
              </a:solidFill>
            </a:endParaRPr>
          </a:p>
        </p:txBody>
      </p:sp>
    </p:spTree>
    <p:extLst>
      <p:ext uri="{BB962C8B-B14F-4D97-AF65-F5344CB8AC3E}">
        <p14:creationId xmlns:p14="http://schemas.microsoft.com/office/powerpoint/2010/main" val="6437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El nuevo logo de la Cooperación ilustra los elementos esenciales de la propuesta de valor y especialmente, los principios del MdE.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b="1" u="sng"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1" u="sng" baseline="0" dirty="0" smtClean="0"/>
              <a:t>EL VALOR AGREGADO DE LA COOPERACIÓN</a:t>
            </a:r>
          </a:p>
          <a:p>
            <a:pPr marL="0" marR="0" lvl="0" indent="0" algn="l" defTabSz="914400" rtl="0" eaLnBrk="0" fontAlgn="base" latinLnBrk="0" hangingPunct="0">
              <a:lnSpc>
                <a:spcPct val="100000"/>
              </a:lnSpc>
              <a:spcBef>
                <a:spcPct val="30000"/>
              </a:spcBef>
              <a:spcAft>
                <a:spcPct val="0"/>
              </a:spcAft>
              <a:buClrTx/>
              <a:buSzTx/>
              <a:buFontTx/>
              <a:buNone/>
              <a:tabLst/>
              <a:defRPr/>
            </a:pPr>
            <a:r>
              <a:rPr dirty="0" smtClean="0"/>
              <a:t>¿Por qué es necesaria la Cooperación cuando, y especialmente dado que, hay tantas organizaciones, comités e iniciativas cuyo propósito es brindar apoyo a las EFS? </a:t>
            </a:r>
            <a:r>
              <a:rPr lang="en-US" sz="1200" b="0" i="0" u="none" strike="noStrike" kern="1200" baseline="0" dirty="0" smtClean="0">
                <a:solidFill>
                  <a:schemeClr val="tx1"/>
                </a:solidFill>
                <a:latin typeface="+mn-lt"/>
              </a:rPr>
              <a:t>Al desarrollarse la Estrategia de Comunicación de la CID para el período 2016-2018, se elaboró el siguiente conjunto de mensajes fundamentales destinados a ayudar a comprender mejor el valor agregado de la Cooperación y cómo ésta se diferencia de la INTOSAI y de otros organismos:</a:t>
            </a:r>
          </a:p>
          <a:p>
            <a:endParaRPr lang="es-ES" sz="1200" b="0" i="0" u="none" strike="noStrike" kern="1200" baseline="0" dirty="0" smtClean="0">
              <a:solidFill>
                <a:schemeClr val="tx1"/>
              </a:solidFill>
              <a:latin typeface="+mn-lt"/>
              <a:ea typeface="+mn-ea"/>
              <a:cs typeface="+mn-cs"/>
            </a:endParaRPr>
          </a:p>
          <a:p>
            <a:pPr marL="228600" indent="-228600">
              <a:buFont typeface="+mj-lt"/>
              <a:buAutoNum type="arabicPeriod"/>
            </a:pPr>
            <a:r>
              <a:rPr lang="en-US" sz="1200" b="0" i="1" u="none" strike="noStrike" kern="1200" baseline="0" dirty="0" smtClean="0">
                <a:solidFill>
                  <a:schemeClr val="tx1"/>
                </a:solidFill>
                <a:latin typeface="+mn-lt"/>
              </a:rPr>
              <a:t>"La Cooperación es una sociedad estratégica exitosa entre la Organización Internacional de Entidades Fiscalizadoras Superiores (INTOSAI) y 23 socios para el desarrollo que ha comenzado a ampliar y fortalecer el apoyo a las Entidades Fiscalizadoras Superiores (EFS) en los países en vías de desarrollo". </a:t>
            </a:r>
          </a:p>
          <a:p>
            <a:pPr marL="685800" marR="0" lvl="1" indent="-2286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mn-lt"/>
              </a:rPr>
              <a:t>La Cooperación desempeña el papel singular de congregar a socios que comparten el </a:t>
            </a:r>
            <a:r>
              <a:rPr lang="en-US" sz="1200" b="1" kern="1200" dirty="0" smtClean="0">
                <a:solidFill>
                  <a:schemeClr val="tx1"/>
                </a:solidFill>
                <a:effectLst/>
                <a:latin typeface="+mn-lt"/>
              </a:rPr>
              <a:t>objetivo común</a:t>
            </a:r>
            <a:r>
              <a:rPr lang="en-US" sz="1200" kern="1200" dirty="0" smtClean="0">
                <a:solidFill>
                  <a:schemeClr val="tx1"/>
                </a:solidFill>
                <a:effectLst/>
                <a:latin typeface="+mn-lt"/>
              </a:rPr>
              <a:t> de mejorar la rendición de cuentas, la transparencia y la buena gobernanza.</a:t>
            </a:r>
          </a:p>
          <a:p>
            <a:pPr marL="457200" lvl="1" indent="0">
              <a:buFont typeface="+mj-lt"/>
              <a:buNone/>
            </a:pPr>
            <a:endParaRPr lang="es-ES" sz="1200" b="0" i="1" u="none" strike="noStrike" kern="1200" baseline="0" dirty="0" smtClean="0">
              <a:solidFill>
                <a:schemeClr val="tx1"/>
              </a:solidFill>
              <a:latin typeface="+mn-lt"/>
              <a:ea typeface="+mn-ea"/>
              <a:cs typeface="+mn-cs"/>
            </a:endParaRPr>
          </a:p>
          <a:p>
            <a:pPr marL="228600" indent="-228600">
              <a:buFont typeface="+mj-lt"/>
              <a:buAutoNum type="arabicPeriod"/>
            </a:pPr>
            <a:r>
              <a:rPr lang="nb-NO" sz="1200" b="0" i="1" u="none" strike="noStrike" kern="1200" baseline="0" dirty="0" smtClean="0">
                <a:solidFill>
                  <a:schemeClr val="tx1"/>
                </a:solidFill>
                <a:latin typeface="+mn-lt"/>
              </a:rPr>
              <a:t>“La Cooperación procura</a:t>
            </a:r>
            <a:r>
              <a:rPr dirty="0" smtClean="0"/>
              <a:t> </a:t>
            </a:r>
            <a:r>
              <a:rPr lang="nb-NO" sz="1200" b="0" i="1" u="none" strike="noStrike" kern="1200" baseline="0" dirty="0" smtClean="0">
                <a:solidFill>
                  <a:schemeClr val="tx1"/>
                </a:solidFill>
                <a:latin typeface="+mn-lt"/>
              </a:rPr>
              <a:t>influir en las conductas para garantizar el logro de los objetivos enunciados en el MdE de la Cooperación INTOSAI-Donantes. Es decir, que el apoyo a las EFS sea impulsado por los propios países, que se movilicen recursos adicionales en apoyo de los planes estratégicos de las EFS, y que todas las formas de apoyo se brinden de una manera armonizada y coordinada”.</a:t>
            </a:r>
          </a:p>
          <a:p>
            <a:pPr marL="228600" indent="-228600">
              <a:buFont typeface="+mj-lt"/>
              <a:buAutoNum type="arabicPeriod"/>
            </a:pPr>
            <a:endParaRPr lang="es-ES" sz="1200" b="0" i="1" u="none" strike="noStrike" kern="1200" baseline="0" dirty="0" smtClean="0">
              <a:solidFill>
                <a:schemeClr val="tx1"/>
              </a:solidFill>
              <a:latin typeface="+mn-lt"/>
              <a:ea typeface="+mn-ea"/>
              <a:cs typeface="+mn-cs"/>
            </a:endParaRPr>
          </a:p>
          <a:p>
            <a:pPr marL="228600" indent="-228600">
              <a:buFont typeface="+mj-lt"/>
              <a:buAutoNum type="arabicPeriod"/>
            </a:pPr>
            <a:r>
              <a:rPr lang="en-US" sz="1200" b="0" i="1" u="none" strike="noStrike" kern="1200" baseline="0" dirty="0" smtClean="0">
                <a:solidFill>
                  <a:schemeClr val="tx1"/>
                </a:solidFill>
                <a:latin typeface="+mn-lt"/>
              </a:rPr>
              <a:t>“La Cooperación también es un foro que permite promover y favorecer el desarrollo de bienes públicos globales para mejorar la eficiencia de todo el apoyo brindado a las EFS y evitar la duplicación de esfuerzos. Por ejemplo, conformó una sociedad amplia para apoyar el desarrollo del Marco de Medición del Desempeño de las EFS como un marco común para evaluar y fortalecer el desempeño de las EFS”.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b="1" u="sng" baseline="0" dirty="0" smtClean="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sz="1200" b="0" u="none" kern="1200" dirty="0" smtClean="0">
                <a:solidFill>
                  <a:schemeClr val="tx1"/>
                </a:solidFill>
                <a:effectLst/>
                <a:latin typeface="+mn-lt"/>
              </a:rPr>
              <a:t>La Cooperación proporciona un foro mundial único para fortalecer las políticas y prioridades de las partes interesadas en su labor con las EFS, e informar acerca de ellas</a:t>
            </a:r>
            <a:r>
              <a:rPr dirty="0" smtClean="0"/>
              <a:t>.</a:t>
            </a:r>
            <a:r>
              <a:rPr lang="en-US" sz="1200" kern="1200" dirty="0" smtClean="0">
                <a:solidFill>
                  <a:schemeClr val="tx1"/>
                </a:solidFill>
                <a:effectLst/>
                <a:latin typeface="+mn-lt"/>
              </a:rPr>
              <a:t> </a:t>
            </a: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0" u="none" kern="1200" dirty="0" smtClean="0">
                <a:solidFill>
                  <a:schemeClr val="tx1"/>
                </a:solidFill>
                <a:effectLst/>
                <a:latin typeface="+mn-lt"/>
              </a:rPr>
              <a:t>Promover y continuar</a:t>
            </a:r>
            <a:r>
              <a:rPr dirty="0" smtClean="0"/>
              <a:t> </a:t>
            </a:r>
            <a:r>
              <a:rPr lang="nb-NO" sz="1200" b="0" u="none" kern="1200" dirty="0" smtClean="0">
                <a:solidFill>
                  <a:schemeClr val="tx1"/>
                </a:solidFill>
                <a:effectLst/>
                <a:latin typeface="+mn-lt"/>
              </a:rPr>
              <a:t>haciendo hincapié en</a:t>
            </a:r>
            <a:r>
              <a:rPr dirty="0" smtClean="0"/>
              <a:t> </a:t>
            </a:r>
            <a:r>
              <a:rPr lang="nb-NO" sz="1200" b="0" u="none" kern="1200" dirty="0" smtClean="0">
                <a:solidFill>
                  <a:schemeClr val="tx1"/>
                </a:solidFill>
                <a:effectLst/>
                <a:latin typeface="+mn-lt"/>
              </a:rPr>
              <a:t>la importancia</a:t>
            </a:r>
            <a:r>
              <a:rPr dirty="0" smtClean="0"/>
              <a:t> </a:t>
            </a:r>
            <a:r>
              <a:rPr lang="nb-NO" sz="1200" b="0" u="none" kern="1200" baseline="0" dirty="0" smtClean="0">
                <a:solidFill>
                  <a:schemeClr val="tx1"/>
                </a:solidFill>
                <a:effectLst/>
                <a:latin typeface="+mn-lt"/>
              </a:rPr>
              <a:t>de las EFS para el desarrollo nacional y la buena</a:t>
            </a:r>
            <a:r>
              <a:rPr dirty="0" smtClean="0"/>
              <a:t> </a:t>
            </a:r>
            <a:r>
              <a:rPr lang="nb-NO" sz="1200" b="0" u="none" kern="1200" baseline="0" dirty="0" smtClean="0">
                <a:solidFill>
                  <a:schemeClr val="tx1"/>
                </a:solidFill>
                <a:effectLst/>
                <a:latin typeface="+mn-lt"/>
              </a:rPr>
              <a:t>gobernanza</a:t>
            </a:r>
            <a:r>
              <a:rPr dirty="0" smtClean="0"/>
              <a:t>.</a:t>
            </a:r>
            <a:endParaRPr lang="es-ES" sz="1200" b="0" u="none" kern="1200" baseline="0" dirty="0" smtClean="0">
              <a:solidFill>
                <a:schemeClr val="tx1"/>
              </a:solidFill>
              <a:effectLst/>
              <a:latin typeface="+mn-lt"/>
              <a:ea typeface="+mn-ea"/>
              <a:cs typeface="+mn-cs"/>
            </a:endParaRP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0" u="none" kern="1200" baseline="0" dirty="0" smtClean="0">
                <a:solidFill>
                  <a:schemeClr val="tx1"/>
                </a:solidFill>
                <a:effectLst/>
                <a:latin typeface="+mn-lt"/>
              </a:rPr>
              <a:t>Identificar y comunicar</a:t>
            </a:r>
            <a:r>
              <a:rPr dirty="0" smtClean="0"/>
              <a:t> </a:t>
            </a:r>
            <a:r>
              <a:rPr lang="nb-NO" sz="1200" b="0" u="none" kern="1200" baseline="0" dirty="0" smtClean="0">
                <a:solidFill>
                  <a:schemeClr val="tx1"/>
                </a:solidFill>
                <a:effectLst/>
                <a:latin typeface="+mn-lt"/>
              </a:rPr>
              <a:t>las</a:t>
            </a:r>
            <a:r>
              <a:rPr dirty="0" smtClean="0"/>
              <a:t> </a:t>
            </a:r>
            <a:r>
              <a:rPr lang="nb-NO" sz="1200" b="0" u="none" kern="1200" baseline="0" dirty="0" smtClean="0">
                <a:solidFill>
                  <a:schemeClr val="tx1"/>
                </a:solidFill>
                <a:effectLst/>
                <a:latin typeface="+mn-lt"/>
              </a:rPr>
              <a:t>necesidades</a:t>
            </a:r>
            <a:r>
              <a:rPr dirty="0" smtClean="0"/>
              <a:t> </a:t>
            </a:r>
            <a:r>
              <a:rPr lang="nb-NO" sz="1200" b="0" u="none" kern="1200" baseline="0" dirty="0" smtClean="0">
                <a:solidFill>
                  <a:schemeClr val="tx1"/>
                </a:solidFill>
                <a:effectLst/>
                <a:latin typeface="+mn-lt"/>
              </a:rPr>
              <a:t>prioritarias</a:t>
            </a:r>
            <a:r>
              <a:rPr dirty="0" smtClean="0"/>
              <a:t> </a:t>
            </a:r>
            <a:r>
              <a:rPr lang="nb-NO" sz="1200" b="0" u="none" kern="1200" baseline="0" dirty="0" smtClean="0">
                <a:solidFill>
                  <a:schemeClr val="tx1"/>
                </a:solidFill>
                <a:effectLst/>
                <a:latin typeface="+mn-lt"/>
              </a:rPr>
              <a:t>de las EFS a nivel mundial</a:t>
            </a:r>
            <a:r>
              <a:rPr dirty="0" smtClean="0"/>
              <a:t>.</a:t>
            </a:r>
            <a:endParaRPr lang="es-ES" sz="1200" b="0" u="none" kern="1200" baseline="0" dirty="0" smtClean="0">
              <a:solidFill>
                <a:schemeClr val="tx1"/>
              </a:solidFill>
              <a:effectLst/>
              <a:latin typeface="+mn-lt"/>
              <a:ea typeface="+mn-ea"/>
              <a:cs typeface="+mn-cs"/>
            </a:endParaRP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rPr>
              <a:t>Foro para desarrollar e implementar productos globales y, de ese modo, evitar la duplicación de esfuerzos y mejorar la eficiencia de la totalidad del apoyo brindado a las EFS (como se ilustra en el ejemplo del MMD de las EFS).</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dirty="0" smtClean="0"/>
              <a:t> </a:t>
            </a:r>
            <a:endParaRPr lang="es-ES" sz="1200" b="0" u="none"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sz="1200" b="1" u="sng"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sz="1200" b="0" u="none"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b="1" u="sng"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5</a:t>
            </a:fld>
            <a:endParaRPr lang="es-ES"/>
          </a:p>
        </p:txBody>
      </p:sp>
    </p:spTree>
    <p:extLst>
      <p:ext uri="{BB962C8B-B14F-4D97-AF65-F5344CB8AC3E}">
        <p14:creationId xmlns:p14="http://schemas.microsoft.com/office/powerpoint/2010/main" val="76209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r>
              <a:rPr lang="nb-NO" b="1" u="sng" dirty="0" smtClean="0"/>
              <a:t>Comité Rector (CR):</a:t>
            </a:r>
          </a:p>
          <a:p>
            <a:pPr marL="171450" indent="-171450" eaLnBrk="1" fontAlgn="auto" hangingPunct="1">
              <a:spcBef>
                <a:spcPts val="0"/>
              </a:spcBef>
              <a:spcAft>
                <a:spcPts val="0"/>
              </a:spcAft>
              <a:buFont typeface="Courier New" panose="02070309020205020404" pitchFamily="49" charset="0"/>
              <a:buChar char="o"/>
              <a:defRPr/>
            </a:pPr>
            <a:r>
              <a:rPr dirty="0" smtClean="0"/>
              <a:t>La reunión del CR estará abierta a observadores. Los observadores pueden ser donantes no signatarios y otras partes interesadas. Los observadores no tendrán derecho de voto en el Comité Rector.</a:t>
            </a:r>
          </a:p>
          <a:p>
            <a:pPr marL="171450" indent="-171450" eaLnBrk="1" fontAlgn="auto" hangingPunct="1">
              <a:spcBef>
                <a:spcPts val="0"/>
              </a:spcBef>
              <a:spcAft>
                <a:spcPts val="0"/>
              </a:spcAft>
              <a:buFont typeface="Courier New" panose="02070309020205020404" pitchFamily="49" charset="0"/>
              <a:buChar char="o"/>
              <a:defRPr/>
            </a:pPr>
            <a:r>
              <a:rPr dirty="0" smtClean="0"/>
              <a:t>Las decisiones del Comité Rector se adoptarán por consenso.</a:t>
            </a:r>
          </a:p>
          <a:p>
            <a:pPr marL="171450" indent="-171450" eaLnBrk="1" fontAlgn="auto" hangingPunct="1">
              <a:spcBef>
                <a:spcPts val="0"/>
              </a:spcBef>
              <a:spcAft>
                <a:spcPts val="0"/>
              </a:spcAft>
              <a:buFont typeface="Courier New" panose="02070309020205020404" pitchFamily="49" charset="0"/>
              <a:buChar char="o"/>
              <a:defRPr/>
            </a:pPr>
            <a:r>
              <a:rPr dirty="0" smtClean="0"/>
              <a:t>El Consejo Directivo de la INTOSAI examinará periódicamente la representación de la INTOSAI.</a:t>
            </a:r>
          </a:p>
          <a:p>
            <a:pPr marL="171450" indent="-171450" eaLnBrk="1" fontAlgn="auto" hangingPunct="1">
              <a:spcBef>
                <a:spcPts val="0"/>
              </a:spcBef>
              <a:spcAft>
                <a:spcPts val="0"/>
              </a:spcAft>
              <a:buFont typeface="Courier New" panose="02070309020205020404" pitchFamily="49" charset="0"/>
              <a:buChar char="o"/>
              <a:defRPr/>
            </a:pPr>
            <a:r>
              <a:rPr dirty="0" smtClean="0"/>
              <a:t>Los miembros Donantes del Comité Rector son responsables en forma conjunta de examinar periódicamente los nombramientos a los cargos de presidente y vicepresidente de los Donantes, y comunicarlo al Comité Rector.</a:t>
            </a:r>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962B197F-F846-46A5-900A-166E70CFD7A3}" type="slidenum">
              <a:rPr lang="en-US" smtClean="0">
                <a:solidFill>
                  <a:srgbClr val="000000"/>
                </a:solidFill>
              </a:rPr>
              <a:pPr eaLnBrk="0" fontAlgn="base" hangingPunct="0">
                <a:spcBef>
                  <a:spcPct val="0"/>
                </a:spcBef>
                <a:spcAft>
                  <a:spcPct val="0"/>
                </a:spcAft>
                <a:buSzPct val="100000"/>
              </a:pPr>
              <a:t>6</a:t>
            </a:fld>
            <a:endParaRPr lang="es-ES" smtClean="0">
              <a:solidFill>
                <a:srgbClr val="000000"/>
              </a:solidFill>
            </a:endParaRPr>
          </a:p>
        </p:txBody>
      </p:sp>
    </p:spTree>
    <p:extLst>
      <p:ext uri="{BB962C8B-B14F-4D97-AF65-F5344CB8AC3E}">
        <p14:creationId xmlns:p14="http://schemas.microsoft.com/office/powerpoint/2010/main" val="4226379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1" u="sng" dirty="0" smtClean="0">
                <a:solidFill>
                  <a:schemeClr val="tx1"/>
                </a:solidFill>
              </a:rPr>
              <a:t>CORRELACIÓN DE PROPUESETAS Y CONVOCATORIA GLOBAL PARA LA PRESENTACIÓN DE PROPUESTAS (CGPP)</a:t>
            </a:r>
            <a:endParaRPr lang="es-ES" b="1" u="sng"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 b="1" u="none"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err="1" smtClean="0">
                <a:solidFill>
                  <a:schemeClr val="tx1"/>
                </a:solidFill>
              </a:rPr>
              <a:t>Correlación</a:t>
            </a:r>
            <a:r>
              <a:rPr lang="en-US" b="1" u="none" dirty="0" smtClean="0">
                <a:solidFill>
                  <a:schemeClr val="tx1"/>
                </a:solidFill>
              </a:rPr>
              <a:t>  (de </a:t>
            </a:r>
            <a:r>
              <a:rPr lang="en-US" b="1" u="none" dirty="0" err="1" smtClean="0">
                <a:solidFill>
                  <a:schemeClr val="tx1"/>
                </a:solidFill>
              </a:rPr>
              <a:t>propuestas</a:t>
            </a:r>
            <a:r>
              <a:rPr lang="en-US" b="1" u="none" dirty="0" smtClean="0">
                <a:solidFill>
                  <a:schemeClr val="tx1"/>
                </a:solidFill>
              </a:rPr>
              <a:t> y solicitudes) 2011: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 partir de la revisión de 2010, se correlacionaron con prestadores de apoyo ocho iniciativas prioritarias para el desarrollo de capacidades a nivel regional y global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Desarrollo de planes estratégicos para las regiones de la INTOSAI en el Caribe (CAROSAI) y en el África francófona (CREFIAF) con el apoyo del Banco Interamericano de Desarrollo (BID) y Suiza (SECO) </a:t>
            </a:r>
            <a:endParaRPr lang="es-ES" dirty="0" smtClean="0">
              <a:solidFill>
                <a:srgbClr val="FF0000"/>
              </a:solidFill>
            </a:endParaRP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Dos programas de planificación estratégica, que en su conjunto abarcan catorce EFS dentro de la CREFIAF, financiados por Suecia (ASDI) e implementados a través de la Iniciativa de Desarrollo de la INTOSAI (IDI)</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Implementación global de las Normas Internacionales de las Entidades Fiscalizadoras Superiores (ISSAI) apoyada por el Banco Mundial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Implementación global de las Guías para el desarrollo de capacidades de la INTOSAI con el apoyo del Reino Unido (DFID)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Programa de desarrollo de gestión para las EFS del África anglófona (AFROSAI-E) financiado por la ASDI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Financiamiento para la Secretaría de la Cooperación INTOSAI-Donantes proporcionado por Austria (ADA), Irlanda (IrishAid), Noruega (NORAD), Suiza (SECO), DFID (Reino Unido) y el Banco Mundial, así como el apoyo en especie de las EFS de Noruega y Brasil.</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s-ES"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nb-NO" b="1" dirty="0" smtClean="0">
                <a:solidFill>
                  <a:schemeClr val="tx1"/>
                </a:solidFill>
              </a:rPr>
              <a:t>Primera ronda de la CGPP 2011:</a:t>
            </a:r>
          </a:p>
          <a:p>
            <a:pPr marL="171450" marR="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dirty="0" smtClean="0"/>
              <a:t>51% de propuestas correlaciondas</a:t>
            </a:r>
            <a:endParaRPr lang="es-ES"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s-ES"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b="1" dirty="0" smtClean="0">
                <a:solidFill>
                  <a:schemeClr val="tx1"/>
                </a:solidFill>
              </a:rPr>
              <a:t>Segunda ronda de la CGPP 2013:</a:t>
            </a:r>
          </a:p>
          <a:p>
            <a:pPr marL="171450" marR="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dirty="0" smtClean="0"/>
              <a:t>47% de las propuestas correlacionadas (22 de 47)</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s-ES"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b="1" u="sng" dirty="0" smtClean="0">
                <a:solidFill>
                  <a:schemeClr val="tx1"/>
                </a:solidFill>
              </a:rPr>
              <a:t>FONDO PARA EL DESAROLLO DE CAPACIDADES DE LAS EFS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dirty="0" smtClean="0"/>
              <a:t>5 millones de francos suizos aportados por la SECO como único donante al fondo.</a:t>
            </a:r>
            <a:r>
              <a:rPr lang="nb-NO" dirty="0" smtClean="0">
                <a:solidFill>
                  <a:schemeClr val="tx1"/>
                </a:solidFill>
              </a:rPr>
              <a: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dirty="0" smtClean="0"/>
              <a:t>Al 30 de junio de 2016, se han aprobado ocho proyectos para financiamiento:</a:t>
            </a:r>
          </a:p>
          <a:p>
            <a:pPr marL="685800" lvl="1" indent="-228600">
              <a:buFont typeface="+mj-lt"/>
              <a:buAutoNum type="arabicParenR"/>
            </a:pPr>
            <a:r>
              <a:rPr lang="nb-NO" baseline="0" dirty="0" smtClean="0">
                <a:solidFill>
                  <a:schemeClr val="tx1"/>
                </a:solidFill>
              </a:rPr>
              <a:t>Gabón: </a:t>
            </a:r>
            <a:r>
              <a:rPr lang="en-US" sz="1200" b="0" i="0" u="none" strike="noStrike" kern="1200" baseline="0" dirty="0" smtClean="0">
                <a:solidFill>
                  <a:schemeClr val="tx1"/>
                </a:solidFill>
                <a:latin typeface="+mn-lt"/>
              </a:rPr>
              <a:t>Modernización de la estructura organizacional, ampliación de la auditoría de optimización de los recursos en los sectores sociales, fortalecimiento de las relaciones entre las EFS y las partes interesadas externas</a:t>
            </a:r>
            <a:endParaRPr lang="es-ES" baseline="0" dirty="0" smtClean="0">
              <a:solidFill>
                <a:schemeClr val="tx1"/>
              </a:solidFill>
            </a:endParaRPr>
          </a:p>
          <a:p>
            <a:pPr marL="685800" lvl="1" indent="-228600">
              <a:buFont typeface="+mj-lt"/>
              <a:buAutoNum type="arabicParenR"/>
            </a:pPr>
            <a:r>
              <a:rPr lang="nb-NO" baseline="0" dirty="0" smtClean="0">
                <a:solidFill>
                  <a:schemeClr val="tx1"/>
                </a:solidFill>
              </a:rPr>
              <a:t>Georgia: </a:t>
            </a:r>
            <a:r>
              <a:rPr lang="en-US" sz="1200" b="0" i="0" u="none" strike="noStrike" kern="1200" baseline="0" dirty="0" smtClean="0">
                <a:solidFill>
                  <a:schemeClr val="tx1"/>
                </a:solidFill>
                <a:latin typeface="+mn-lt"/>
              </a:rPr>
              <a:t>Sistemas de información de auditoría de TI y desarrollo de las capacidades del personal en auditorías de TI</a:t>
            </a:r>
          </a:p>
          <a:p>
            <a:pPr marL="685800" lvl="1" indent="-228600">
              <a:buFont typeface="+mj-lt"/>
              <a:buAutoNum type="arabicParenR"/>
            </a:pPr>
            <a:r>
              <a:rPr lang="nb-NO" baseline="0" dirty="0" smtClean="0">
                <a:solidFill>
                  <a:schemeClr val="tx1"/>
                </a:solidFill>
              </a:rPr>
              <a:t>Filipinas: </a:t>
            </a:r>
            <a:r>
              <a:rPr lang="en-US" sz="1200" b="0" i="0" u="none" strike="noStrike" kern="1200" baseline="0" dirty="0" smtClean="0">
                <a:solidFill>
                  <a:schemeClr val="tx1"/>
                </a:solidFill>
                <a:latin typeface="+mn-lt"/>
              </a:rPr>
              <a:t>Implementación de las ISSAI y auditoría especializada en fondos relacionados con catástrofes</a:t>
            </a:r>
          </a:p>
          <a:p>
            <a:pPr marL="685800" lvl="1" indent="-228600">
              <a:buFont typeface="+mj-lt"/>
              <a:buAutoNum type="arabicParenR"/>
            </a:pPr>
            <a:r>
              <a:rPr lang="nb-NO" baseline="0" dirty="0" smtClean="0">
                <a:solidFill>
                  <a:schemeClr val="tx1"/>
                </a:solidFill>
              </a:rPr>
              <a:t>Bután: </a:t>
            </a:r>
            <a:r>
              <a:rPr lang="en-US" sz="1200" b="0" i="0" u="none" strike="noStrike" kern="1200" baseline="0" dirty="0" smtClean="0">
                <a:solidFill>
                  <a:schemeClr val="tx1"/>
                </a:solidFill>
                <a:latin typeface="+mn-lt"/>
              </a:rPr>
              <a:t>Formación de capacitadores expertos y capacitación sobre las ISSAI</a:t>
            </a:r>
            <a:endParaRPr lang="es-ES" baseline="0" dirty="0" smtClean="0">
              <a:solidFill>
                <a:schemeClr val="tx1"/>
              </a:solidFill>
            </a:endParaRPr>
          </a:p>
          <a:p>
            <a:pPr marL="685800" lvl="1" indent="-228600">
              <a:buFont typeface="+mj-lt"/>
              <a:buAutoNum type="arabicParenR"/>
            </a:pPr>
            <a:r>
              <a:rPr lang="nb-NO" baseline="0" dirty="0" smtClean="0">
                <a:solidFill>
                  <a:schemeClr val="tx1"/>
                </a:solidFill>
              </a:rPr>
              <a:t>Mongolia: </a:t>
            </a:r>
            <a:r>
              <a:rPr lang="en-US" sz="1200" b="0" i="0" u="none" strike="noStrike" kern="1200" baseline="0" dirty="0" smtClean="0">
                <a:solidFill>
                  <a:schemeClr val="tx1"/>
                </a:solidFill>
                <a:latin typeface="+mn-lt"/>
              </a:rPr>
              <a:t>Revisión entre pares, evaluación de necesidades de capacitación, estrategia de desarrollo profesional del personal, desarrollo de material de capacitación</a:t>
            </a:r>
            <a:endParaRPr lang="es-ES" baseline="0" dirty="0" smtClean="0">
              <a:solidFill>
                <a:schemeClr val="tx1"/>
              </a:solidFill>
            </a:endParaRPr>
          </a:p>
          <a:p>
            <a:pPr marL="685800" lvl="1" indent="-228600">
              <a:buFont typeface="+mj-lt"/>
              <a:buAutoNum type="arabicParenR"/>
            </a:pPr>
            <a:r>
              <a:rPr lang="nb-NO" baseline="0" dirty="0" smtClean="0">
                <a:solidFill>
                  <a:schemeClr val="tx1"/>
                </a:solidFill>
              </a:rPr>
              <a:t>Mozambique: </a:t>
            </a:r>
            <a:r>
              <a:rPr lang="en-US" sz="1200" b="0" i="0" u="none" strike="noStrike" baseline="0" dirty="0" smtClean="0"/>
              <a:t>capacitación en línea, certificación profesional</a:t>
            </a:r>
            <a:endParaRPr lang="es-ES" baseline="0" dirty="0" smtClean="0">
              <a:solidFill>
                <a:schemeClr val="tx1"/>
              </a:solidFill>
            </a:endParaRPr>
          </a:p>
          <a:p>
            <a:pPr marL="685800" lvl="1" indent="-228600">
              <a:buFont typeface="+mj-lt"/>
              <a:buAutoNum type="arabicParenR"/>
            </a:pPr>
            <a:r>
              <a:rPr lang="nb-NO" baseline="0" dirty="0" smtClean="0">
                <a:solidFill>
                  <a:schemeClr val="tx1"/>
                </a:solidFill>
              </a:rPr>
              <a:t>ASEANSAI: </a:t>
            </a:r>
            <a:r>
              <a:rPr lang="en-US" sz="1200" b="0" i="0" u="none" strike="noStrike" kern="1200" baseline="0" dirty="0" smtClean="0">
                <a:solidFill>
                  <a:schemeClr val="tx1"/>
                </a:solidFill>
                <a:latin typeface="+mn-lt"/>
              </a:rPr>
              <a:t>Implementación de las ISSAI a través de la red de pares-expertos</a:t>
            </a:r>
            <a:endParaRPr lang="es-ES" baseline="0" dirty="0" smtClean="0">
              <a:solidFill>
                <a:schemeClr val="tx1"/>
              </a:solidFill>
            </a:endParaRPr>
          </a:p>
          <a:p>
            <a:pPr marL="685800" lvl="1" indent="-228600">
              <a:buFont typeface="+mj-lt"/>
              <a:buAutoNum type="arabicParenR"/>
            </a:pPr>
            <a:r>
              <a:rPr lang="nb-NO" baseline="0" dirty="0" smtClean="0">
                <a:solidFill>
                  <a:schemeClr val="tx1"/>
                </a:solidFill>
              </a:rPr>
              <a:t>Nicaragua: </a:t>
            </a:r>
            <a:r>
              <a:rPr lang="en-US" sz="1200" b="0" i="0" u="none" strike="noStrike" baseline="0" dirty="0" smtClean="0"/>
              <a:t>Estrategia de capacitación, sistema de control de calidad</a:t>
            </a:r>
            <a:endParaRPr lang="es-ES" sz="1200" b="0" i="0" u="none" strike="noStrike" baseline="0" dirty="0" smtClean="0">
              <a:solidFill>
                <a:schemeClr val="tx1"/>
              </a:solidFill>
            </a:endParaRPr>
          </a:p>
          <a:p>
            <a:endParaRPr lang="es-ES" sz="1200" b="0" i="0" u="none" strike="noStrike" kern="1200" baseline="0" dirty="0" smtClean="0">
              <a:solidFill>
                <a:schemeClr val="tx1"/>
              </a:solidFill>
              <a:latin typeface="+mn-lt"/>
              <a:ea typeface="+mn-ea"/>
              <a:cs typeface="+mn-cs"/>
            </a:endParaRPr>
          </a:p>
          <a:p>
            <a:r>
              <a:rPr lang="nb-NO" sz="1200" b="1" i="0" u="sng" strike="noStrike" kern="1200" baseline="0" dirty="0" smtClean="0">
                <a:solidFill>
                  <a:schemeClr val="tx1"/>
                </a:solidFill>
                <a:latin typeface="+mn-lt"/>
              </a:rPr>
              <a:t>ENCUESTA GLOBAL</a:t>
            </a:r>
            <a:endParaRPr lang="es-ES" sz="1200" b="1"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rPr>
              <a:t>Proporciona información de referencia sobre el desempeño, la independencia y el profesionalismo de las EFS; mide el progreso en el apoyo para el desarrollo de capacidades en EFS; identifica las áreas de interés para el apoyo futuro al desarrollo de capacidades en función de las necesidades regionales y de las EFS y los temas que requieren mayor investigación. </a:t>
            </a:r>
            <a:endParaRPr lang="es-ES" dirty="0" smtClean="0">
              <a:solidFill>
                <a:schemeClr val="tx1"/>
              </a:solidFill>
            </a:endParaRPr>
          </a:p>
          <a:p>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7</a:t>
            </a:fld>
            <a:endParaRPr lang="es-ES"/>
          </a:p>
        </p:txBody>
      </p:sp>
    </p:spTree>
    <p:extLst>
      <p:ext uri="{BB962C8B-B14F-4D97-AF65-F5344CB8AC3E}">
        <p14:creationId xmlns:p14="http://schemas.microsoft.com/office/powerpoint/2010/main" val="1337365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nb-NO" sz="1200" b="1" i="0" u="sng" strike="noStrike" kern="1200" baseline="0" dirty="0" smtClean="0">
                <a:solidFill>
                  <a:schemeClr val="tx1"/>
                </a:solidFill>
                <a:latin typeface="+mn-lt"/>
              </a:rPr>
              <a:t>BASE DE DATOS SOBRE EL DESARROLLO DE CAPACIDADES EN EFS</a:t>
            </a:r>
            <a:endParaRPr lang="es-ES" sz="1200" b="1"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rPr>
              <a:t>En esta base de datos se recopila y registra información sobre iniciativas de desarrollo de capacidades pasadas, presentes y futuras dirigidas a las EFS a nivel mundial, regional y nacional. </a:t>
            </a:r>
            <a:r>
              <a:rPr dirty="0" smtClean="0"/>
              <a:t>Su objetivo es proporcionar "</a:t>
            </a:r>
            <a:r>
              <a:rPr lang="en-US" sz="1200" b="0" i="1" u="none" strike="noStrike" kern="1200" baseline="0" dirty="0" smtClean="0">
                <a:solidFill>
                  <a:schemeClr val="tx1"/>
                </a:solidFill>
                <a:latin typeface="+mn-lt"/>
              </a:rPr>
              <a:t>un panorama más completo de los niveles actuales de apoyo brindados por la Comunidad de Donantes, la INTOSAI y las EFS</a:t>
            </a:r>
            <a:r>
              <a:rPr lang="en-US" sz="1200" b="0" i="0" u="none" strike="noStrike" kern="1200" baseline="0" dirty="0" smtClean="0">
                <a:solidFill>
                  <a:schemeClr val="tx1"/>
                </a:solidFill>
                <a:latin typeface="+mn-lt"/>
              </a:rPr>
              <a:t>". Esto facilitaría la prestación de apoyo adicional, evitaría superposiciones y mejoraría la coordinación del apoyo de los donantes. Al mismo tiempo, la base de datos sería un instrumento adecuado para supervisar el volumen total del apoyo brindado por los donantes a las EFS y para analizar las tendencias en el apoyo prestado. </a:t>
            </a:r>
          </a:p>
          <a:p>
            <a:endParaRPr lang="es-ES" sz="1200" b="0" i="0" u="none" strike="noStrike" kern="1200" baseline="0" dirty="0" smtClean="0">
              <a:solidFill>
                <a:schemeClr val="tx1"/>
              </a:solidFill>
              <a:latin typeface="+mn-lt"/>
              <a:ea typeface="+mn-ea"/>
              <a:cs typeface="+mn-cs"/>
            </a:endParaRPr>
          </a:p>
          <a:p>
            <a:r>
              <a:rPr lang="nb-NO" sz="1200" b="1" i="0" u="sng" strike="noStrike" kern="1200" baseline="0" dirty="0" smtClean="0">
                <a:solidFill>
                  <a:schemeClr val="tx1"/>
                </a:solidFill>
                <a:latin typeface="+mn-lt"/>
              </a:rPr>
              <a:t>MARCO PARA LA MEDICIÓN DEL DESEMPEÑO DE LAS EFS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rPr>
              <a:t>El MMD de las EFS es una herramienta para medir, supervisar y gestionar el desempeño de las Entidades Fiscalizadoras Superiores, e informar acerca de éste</a:t>
            </a:r>
            <a:r>
              <a:rPr dirty="0" smtClean="0"/>
              <a:t>, </a:t>
            </a:r>
            <a:r>
              <a:rPr lang="en-US" sz="1200" kern="1200" dirty="0" smtClean="0">
                <a:solidFill>
                  <a:schemeClr val="tx1"/>
                </a:solidFill>
                <a:effectLst/>
                <a:latin typeface="+mn-lt"/>
              </a:rPr>
              <a:t>desarrollada por el Grupo de trabajo de la INTOSAI sobre el valor y beneficios de las Entidades Fiscalizadoras Superiores (WGVBS). Fue aprobado en el Congreso de la INTOSAI del año 2016 y es un bien público global.</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baseline="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rPr>
              <a:t>La Cooperación ha prestado un apoyo fundamental al MMD de las EFS. Ha financiado la Secretaría de la Cooperación INTOSAI-Donantes, que fue la coordinadora del Equipo de tareas del MMD de las EFS de 2011 a 2016, y los miembros de la Cooperación han apoyado las evaluaciones a nivel mundial. Desde su creación en el año 2011, el MMD de las EFS está ganando cada vez más reconocimiento como un marco clave para la medición del desempeño de las EFS.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rPr>
              <a:t>Mediante su función como coordinadora mundial del MMD de las EFS, la Secretaría ha sido responsable de proporcionar capacitación y orientación sobre el uso de dicho marco. También ofrece y promueve un examen independiente de las evaluaciones para fomentar evaluaciones de alta calidad. Más de 900 personas en todas las regiones de la INTOSAI han recibido capacitación sobre el uso del marco, y más de 30 EFS han completado las evaluaciones al menos hasta la fase de elaboración de informes en borrador.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rPr>
              <a:t>A partir del año 2017, la responsabilidad del MMD de las EFS pasó de la Secretaría de la Cooperación INTOSAI-Donantes a la unidad del MMD de las EFS de la IDI, y el Comité </a:t>
            </a:r>
            <a:r>
              <a:rPr dirty="0" smtClean="0"/>
              <a:t> de desarrollo creación de capacidades (CCC) de la INTOSAI asumió la conducción de la gobernanza estratégica.</a:t>
            </a:r>
            <a:endParaRPr lang="es-ES" sz="1200" kern="1200" dirty="0" smtClean="0">
              <a:solidFill>
                <a:schemeClr val="tx1"/>
              </a:solidFill>
              <a:effectLst/>
              <a:latin typeface="+mn-lt"/>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Courier New" panose="02070309020205020404" pitchFamily="49" charset="0"/>
              <a:buNone/>
              <a:tabLst/>
              <a:defRPr/>
            </a:pPr>
            <a:r>
              <a:rPr lang="nb-NO" sz="1200" b="1" u="sng" kern="1200" dirty="0" smtClean="0">
                <a:solidFill>
                  <a:schemeClr val="tx1"/>
                </a:solidFill>
                <a:effectLst/>
                <a:latin typeface="+mn-lt"/>
              </a:rPr>
              <a:t>CAPACITACIÓN PARA EL PERSONAL DE LOS DONANTES</a:t>
            </a:r>
            <a:endParaRPr lang="es-ES" sz="1200" b="1" u="sng"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rPr>
              <a:t>La capacitación a los donantes para su labor con con las EFS tiene por objeto contribuir a un mejor diseño de los proyectos de desarrollo de capacidades de las EFS. Esta capacitación se brindó tres veces en 2014 a más de 70 consultores y empleados de los donantes, y en cada ocasión, los participantes la calificaron como exitosa. </a:t>
            </a:r>
            <a:r>
              <a:rPr lang="en-US" sz="1200" kern="1200" dirty="0" smtClean="0">
                <a:solidFill>
                  <a:schemeClr val="tx1"/>
                </a:solidFill>
                <a:effectLst/>
                <a:latin typeface="+mn-lt"/>
              </a:rPr>
              <a:t> </a:t>
            </a:r>
          </a:p>
          <a:p>
            <a:endParaRPr lang="es-ES" sz="1200" b="0" i="0" u="none" strike="noStrike" kern="1200" baseline="0" dirty="0" smtClean="0">
              <a:solidFill>
                <a:schemeClr val="tx1"/>
              </a:solidFill>
              <a:latin typeface="+mn-lt"/>
              <a:ea typeface="+mn-ea"/>
              <a:cs typeface="+mn-cs"/>
            </a:endParaRPr>
          </a:p>
          <a:p>
            <a:endParaRPr lang="es-ES" b="1" u="sng"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8</a:t>
            </a:fld>
            <a:endParaRPr lang="es-ES"/>
          </a:p>
        </p:txBody>
      </p:sp>
    </p:spTree>
    <p:extLst>
      <p:ext uri="{BB962C8B-B14F-4D97-AF65-F5344CB8AC3E}">
        <p14:creationId xmlns:p14="http://schemas.microsoft.com/office/powerpoint/2010/main" val="181029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nb-NO" sz="2100" b="1" u="sng" dirty="0" smtClean="0"/>
              <a:t>PROPÓSITO:</a:t>
            </a:r>
          </a:p>
          <a:p>
            <a:r>
              <a:rPr lang="en-US" sz="1200" kern="1200" dirty="0" smtClean="0">
                <a:solidFill>
                  <a:schemeClr val="tx1"/>
                </a:solidFill>
                <a:effectLst/>
                <a:latin typeface="+mn-lt"/>
              </a:rPr>
              <a:t>El MMD de las EFS es una herramienta utilizada para medir, supervisar y gestionar el desempeño de una Entidad Fiscalizadora Superior y presentar informes sobre éste.</a:t>
            </a:r>
          </a:p>
          <a:p>
            <a:r>
              <a:rPr lang="en-US" sz="1200" kern="1200" dirty="0" smtClean="0">
                <a:solidFill>
                  <a:schemeClr val="tx1"/>
                </a:solidFill>
                <a:effectLst/>
                <a:latin typeface="+mn-lt"/>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1" kern="1200" dirty="0" smtClean="0">
                <a:solidFill>
                  <a:schemeClr val="tx1"/>
                </a:solidFill>
                <a:effectLst/>
                <a:latin typeface="+mn-lt"/>
              </a:rPr>
              <a:t>Objetivo y</a:t>
            </a:r>
            <a:r>
              <a:rPr dirty="0" smtClean="0"/>
              <a:t> </a:t>
            </a:r>
            <a:r>
              <a:rPr lang="nb-NO" sz="1200" b="1" kern="1200" dirty="0" smtClean="0">
                <a:solidFill>
                  <a:schemeClr val="tx1"/>
                </a:solidFill>
                <a:effectLst/>
                <a:latin typeface="+mn-lt"/>
              </a:rPr>
              <a:t>basado en evidencia…</a:t>
            </a:r>
            <a:endParaRPr lang="es-ES" sz="1200" b="1"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rPr>
              <a:t>Para poder demostrar y presentar informes públicos sobre sus operaciones y desempeño, las EFS necesitan saber cómo es su desempeño en comparación con las Normas Internacionales de las Entidades Fiscalizadoras Superiores (ISSAI) y otras buenas prácticas de la INTOSAI, como el</a:t>
            </a:r>
            <a:r>
              <a:rPr dirty="0" smtClean="0"/>
              <a:t> Marco sobre el valor y beneficios de las EFS y otras </a:t>
            </a:r>
            <a:r>
              <a:rPr lang="en-US" sz="1200" kern="1200" dirty="0" smtClean="0">
                <a:solidFill>
                  <a:schemeClr val="tx1"/>
                </a:solidFill>
                <a:effectLst/>
                <a:latin typeface="+mn-lt"/>
              </a:rPr>
              <a:t>buenas prácticas internacionales</a:t>
            </a:r>
            <a:r>
              <a:rPr dirty="0" smtClean="0"/>
              <a:t>.</a:t>
            </a:r>
            <a:r>
              <a:rPr lang="en-US" sz="1200" kern="1200" dirty="0" smtClean="0">
                <a:solidFill>
                  <a:schemeClr val="tx1"/>
                </a:solidFill>
                <a:effectLst/>
                <a:latin typeface="+mn-lt"/>
              </a:rPr>
              <a:t> El MMD de las EFS consta de un conjunto de indicadores mensurables y directrices que permiten realizar un análisis cualitativo del desempeño. Éste se mide en función de varios indicadores distribuidos en dominios generales. Todos los indicadores se refieren tanto a lo que está estipulado por escrito en el marco y los procedimientos legales, como a lo que sucede en la práctica.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r>
              <a:rPr lang="nb-NO" sz="1200" b="1" i="0" u="none" strike="noStrike" kern="1200" baseline="0" dirty="0" smtClean="0">
                <a:solidFill>
                  <a:schemeClr val="tx1"/>
                </a:solidFill>
                <a:latin typeface="+mn-lt"/>
              </a:rPr>
              <a:t>Voluntario</a:t>
            </a:r>
            <a:endParaRPr lang="es-E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rPr>
              <a:t>Un principio esencial del MMD de las EFS es el carácter voluntario de la evaluación prevista en este marco, y el hecho de que es el Titular de la EFS quien toma todas las decisiones clave sobre la evaluación: si se inicia una evaluación; cuándo llevarla a cabo; cómo se realiza y qué hacer con los resultados, incluida su difusión y publicación. </a:t>
            </a:r>
          </a:p>
          <a:p>
            <a:endParaRPr lang="es-ES" sz="1200" b="0" i="0" u="none" strike="noStrike" kern="1200" baseline="0" dirty="0" smtClean="0">
              <a:solidFill>
                <a:schemeClr val="tx1"/>
              </a:solidFill>
              <a:latin typeface="+mn-lt"/>
              <a:ea typeface="+mn-ea"/>
              <a:cs typeface="+mn-cs"/>
            </a:endParaRPr>
          </a:p>
          <a:p>
            <a:r>
              <a:rPr lang="nb-NO" sz="1200" b="1" i="0" u="none" strike="noStrike" kern="1200" baseline="0" dirty="0" smtClean="0">
                <a:solidFill>
                  <a:schemeClr val="tx1"/>
                </a:solidFill>
                <a:latin typeface="+mn-lt"/>
              </a:rPr>
              <a:t>Holístico</a:t>
            </a:r>
            <a:endParaRPr lang="es-E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rPr>
              <a:t>El MMD de las EFS examina de manera holística tanto las funciones de auditoría de la EFS como las de otra naturaleza en relación con su entorno y fundamento jurídico, identificando las interdependencias entre los diferentes aspectos y causas principales del desempeño de las EFS, de manera de proporcionar una base sólida para evaluar exhaustivamente sus necesidades, informar su planificación estratégica y orientada  al desarrollo de capacidades, y permitir el seguimiento del progreso en el tiempo.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dirty="0" smtClean="0">
              <a:effectLst/>
              <a:latin typeface="Calibri" panose="020F0502020204030204" pitchFamily="34" charset="0"/>
              <a:ea typeface="PMingLiU" panose="02020500000000000000" pitchFamily="18" charset="-12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u="sng" dirty="0" smtClean="0">
                <a:effectLst/>
                <a:latin typeface="Calibri" panose="020F0502020204030204" pitchFamily="34" charset="0"/>
              </a:rPr>
              <a:t>APLICACIÓN PRÁCTICA:</a:t>
            </a:r>
            <a:endParaRPr lang="es-ES" sz="1200" b="1" u="sng" dirty="0" smtClean="0">
              <a:effectLst/>
              <a:latin typeface="Calibri" panose="020F0502020204030204" pitchFamily="34" charset="0"/>
              <a:ea typeface="PMingLiU" panose="02020500000000000000" pitchFamily="18" charset="-12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effectLst/>
                <a:latin typeface="Calibri" panose="020F0502020204030204" pitchFamily="34" charset="0"/>
              </a:rPr>
              <a:t>Entre los diferentes propósitos del MMD de las EFS, se lo aprecia cada vez más como un marco que respalda el ciclo de desarrollo de las capacidades, desde el diagnóstico y la evaluación de las necesidades, pasando por la planificación estratégica, hasta la supervisión, la presentación de informes y la evaluación del desempeño. </a:t>
            </a:r>
          </a:p>
          <a:p>
            <a:r>
              <a:rPr lang="en-GB" sz="1200" kern="1200" dirty="0" smtClean="0">
                <a:solidFill>
                  <a:schemeClr val="tx1"/>
                </a:solidFill>
                <a:effectLst/>
                <a:latin typeface="+mn-lt"/>
              </a:rPr>
              <a:t>Comunicar las fortalezas, las necesidades y el valor y los beneficios de las EFS a las partes interesadas, lo que incluye la continuación del apoyo a las EFS y la obtención de fondos para el desarrollo de capacidades, etc.</a:t>
            </a: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9</a:t>
            </a:fld>
            <a:endParaRPr lang="es-ES"/>
          </a:p>
        </p:txBody>
      </p:sp>
    </p:spTree>
    <p:extLst>
      <p:ext uri="{BB962C8B-B14F-4D97-AF65-F5344CB8AC3E}">
        <p14:creationId xmlns:p14="http://schemas.microsoft.com/office/powerpoint/2010/main" val="1949379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10</a:t>
            </a:fld>
            <a:endParaRPr lang="es-ES">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15000"/>
              </a:lnSpc>
              <a:spcBef>
                <a:spcPts val="1200"/>
              </a:spcBef>
              <a:spcAft>
                <a:spcPts val="1000"/>
              </a:spcAft>
            </a:pPr>
            <a:r>
              <a:rPr lang="en-GB" sz="1200" dirty="0" smtClean="0">
                <a:effectLst/>
                <a:latin typeface="Calibri" panose="020F0502020204030204" pitchFamily="34" charset="0"/>
              </a:rPr>
              <a:t>La Secretaría se ocupa de dar seguimiento al progreso alcanzado en la implementación de las evaluaciones del MMD de las EFS en todo el mundo. Dado que el MMD de las EFS es un bien público global y su utilización es voluntaria, puede haber evaluaciones acerca de las cuales la Secretaría no haya sido plenamente informada. </a:t>
            </a:r>
          </a:p>
          <a:p>
            <a:pPr>
              <a:lnSpc>
                <a:spcPct val="115000"/>
              </a:lnSpc>
              <a:spcBef>
                <a:spcPts val="1200"/>
              </a:spcBef>
              <a:spcAft>
                <a:spcPts val="1000"/>
              </a:spcAft>
            </a:pPr>
            <a:endParaRPr lang="es-ES" sz="1200" dirty="0" smtClean="0">
              <a:effectLst/>
              <a:latin typeface="Calibri" panose="020F0502020204030204" pitchFamily="34" charset="0"/>
              <a:ea typeface="PMingLiU" panose="02020500000000000000" pitchFamily="18" charset="-120"/>
              <a:cs typeface="Arial" panose="020B0604020202020204" pitchFamily="34" charset="0"/>
            </a:endParaRPr>
          </a:p>
          <a:p>
            <a:pPr>
              <a:lnSpc>
                <a:spcPct val="115000"/>
              </a:lnSpc>
              <a:spcBef>
                <a:spcPts val="1200"/>
              </a:spcBef>
              <a:spcAft>
                <a:spcPts val="1000"/>
              </a:spcAft>
            </a:pPr>
            <a:r>
              <a:rPr lang="en-GB" sz="1200" dirty="0" smtClean="0">
                <a:effectLst/>
                <a:latin typeface="Calibri" panose="020F0502020204030204" pitchFamily="34" charset="0"/>
              </a:rPr>
              <a:t>En el mapa se muestra la distribución geográfica de las evaluaciones del MMD de las EFS en el mundo. Se exhibe el nivel de progreso, y qué versión del MMD de las EFS que se ha utilizado para las evaluaciones. Si bien el mapa da cuenta de que el marco se utiliza en todas las regiones de la INTOSAI, la OLACEFS se destaca como la región más activa. El creciente interés en esta herramienta es evidente en la CAROSAI, PASAI, AFROSAI-E y EUROSAI. En todas estas regiones, las nuevas EFS han emprendido la implementación del MMD de las EFS durante el último año.  </a:t>
            </a:r>
            <a:endParaRPr lang="es-ES" sz="1200" dirty="0" smtClean="0">
              <a:effectLst/>
              <a:latin typeface="Calibri" panose="020F0502020204030204" pitchFamily="34" charset="0"/>
              <a:ea typeface="PMingLiU" panose="02020500000000000000" pitchFamily="18" charset="-120"/>
              <a:cs typeface="Arial" panose="020B0604020202020204" pitchFamily="34" charset="0"/>
            </a:endParaRPr>
          </a:p>
          <a:p>
            <a:pPr>
              <a:buFontTx/>
              <a:buNone/>
            </a:pPr>
            <a:endParaRPr lang="es-E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50607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0" i="0" u="none" strike="noStrike" kern="1200" baseline="0" dirty="0" smtClean="0">
                <a:solidFill>
                  <a:schemeClr val="tx1"/>
                </a:solidFill>
                <a:latin typeface="+mn-lt"/>
              </a:rPr>
              <a:t>El</a:t>
            </a:r>
            <a:r>
              <a:rPr dirty="0" smtClean="0"/>
              <a:t> </a:t>
            </a:r>
            <a:r>
              <a:rPr lang="en-US" sz="1200" b="1" i="0" u="none" strike="noStrike" kern="1200" baseline="0" dirty="0" smtClean="0">
                <a:solidFill>
                  <a:schemeClr val="tx1"/>
                </a:solidFill>
                <a:latin typeface="+mn-lt"/>
              </a:rPr>
              <a:t>PROPÓSITO DE LA EVALUACIÓN</a:t>
            </a:r>
            <a:r>
              <a:rPr lang="en-US" sz="1200" b="0" i="0" u="none" strike="noStrike" kern="1200" baseline="0" dirty="0" smtClean="0">
                <a:solidFill>
                  <a:schemeClr val="tx1"/>
                </a:solidFill>
                <a:latin typeface="+mn-lt"/>
              </a:rPr>
              <a:t> es doble: </a:t>
            </a:r>
          </a:p>
          <a:p>
            <a:r>
              <a:rPr lang="en-US" sz="1200" b="0" i="0" u="none" strike="noStrike" kern="1200" baseline="0" dirty="0" smtClean="0">
                <a:solidFill>
                  <a:schemeClr val="tx1"/>
                </a:solidFill>
                <a:latin typeface="+mn-lt"/>
              </a:rPr>
              <a:t>1. Evaluar el desempeño de la Cooperación INTOSAI-Donantes</a:t>
            </a:r>
          </a:p>
          <a:p>
            <a:r>
              <a:rPr lang="en-US" sz="1200" b="0" i="0" u="none" strike="noStrike" kern="1200" baseline="0" dirty="0" smtClean="0">
                <a:solidFill>
                  <a:schemeClr val="tx1"/>
                </a:solidFill>
                <a:latin typeface="+mn-lt"/>
              </a:rPr>
              <a:t>2. Desarrollar las lecciones aprendidas de la Cooperación INTOSAI-Donantes y sus iniciativas, que sirvan de base para la toma de decisiones futuras.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La evaluación se centró en el </a:t>
            </a:r>
            <a:r>
              <a:rPr b="1" dirty="0" smtClean="0"/>
              <a:t>aprendizaje</a:t>
            </a:r>
            <a:r>
              <a:rPr dirty="0" smtClean="0"/>
              <a:t> debido a la antigüedad relativamente corta de la Cooperación (5 años), y era demasiado pronto para establecer conclusiones firmes sobre algunos de los resultados.</a:t>
            </a:r>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u="sng" dirty="0" smtClean="0"/>
              <a:t>CRITERIOS DE EVALUACIÓN</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l-NL" b="1" u="none" baseline="0" dirty="0" smtClean="0"/>
              <a:t>Pertinencia: </a:t>
            </a:r>
            <a:r>
              <a:rPr lang="en-US" sz="1200" u="none" kern="1200" dirty="0" smtClean="0">
                <a:solidFill>
                  <a:schemeClr val="tx1"/>
                </a:solidFill>
                <a:effectLst/>
                <a:latin typeface="+mn-lt"/>
              </a:rPr>
              <a:t>¿Mantienen el diseño y la estructura de la Cooperación INTOSAI-Donantes dada la evolución del contexto?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u="none" kern="1200" dirty="0" smtClean="0">
                <a:solidFill>
                  <a:schemeClr val="tx1"/>
                </a:solidFill>
                <a:effectLst/>
                <a:latin typeface="+mn-lt"/>
              </a:rPr>
              <a:t>Mecanismos de gobernanza: </a:t>
            </a:r>
            <a:r>
              <a:rPr lang="en-US" sz="1200" u="none" kern="1200" dirty="0" smtClean="0">
                <a:solidFill>
                  <a:schemeClr val="tx1"/>
                </a:solidFill>
                <a:effectLst/>
                <a:latin typeface="+mn-lt"/>
              </a:rPr>
              <a:t>¿Los mecanismos de gobernanza de la Cooperación INTOSAI-Donantes siguen siendo adecuados y suficientes teniendo en cuenta la evolución del contexto?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u="none" kern="1200" dirty="0" smtClean="0">
                <a:solidFill>
                  <a:schemeClr val="tx1"/>
                </a:solidFill>
                <a:effectLst/>
                <a:latin typeface="+mn-lt"/>
              </a:rPr>
              <a:t>Cambio de conductas (donantes e INTOSAI): </a:t>
            </a:r>
            <a:r>
              <a:rPr lang="en-US" sz="1200" u="none" kern="1200" dirty="0" smtClean="0">
                <a:solidFill>
                  <a:schemeClr val="tx1"/>
                </a:solidFill>
                <a:effectLst/>
                <a:latin typeface="+mn-lt"/>
              </a:rPr>
              <a:t>¿Hay evidencias de que, como resultado de la Cooperación, haya habido cambios en las conductas los donantes, las EFS, la INTOSAI y sus órganos según lo previsto en el MdE?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1" u="none" kern="1200" baseline="0" dirty="0" smtClean="0">
                <a:solidFill>
                  <a:schemeClr val="tx1"/>
                </a:solidFill>
                <a:effectLst/>
                <a:latin typeface="+mn-lt"/>
              </a:rPr>
              <a:t>Eficacia: </a:t>
            </a:r>
            <a:r>
              <a:rPr lang="en-US" sz="1200" u="none" kern="1200" dirty="0" smtClean="0">
                <a:solidFill>
                  <a:schemeClr val="tx1"/>
                </a:solidFill>
                <a:effectLst/>
                <a:latin typeface="+mn-lt"/>
              </a:rPr>
              <a:t>¿La Cooperación INTOSAI-Donantes generó los productos y resultados previstos, según lo reflejado en la la Teoría del Cambio?</a:t>
            </a:r>
            <a:r>
              <a:rPr dirty="0" smtClean="0"/>
              <a:t>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1" u="none" kern="1200" baseline="0" dirty="0" smtClean="0">
                <a:solidFill>
                  <a:schemeClr val="tx1"/>
                </a:solidFill>
                <a:effectLst/>
                <a:latin typeface="+mn-lt"/>
              </a:rPr>
              <a:t>Eficiencia: </a:t>
            </a:r>
            <a:r>
              <a:rPr lang="en-US" sz="1200" kern="1200" dirty="0" smtClean="0">
                <a:solidFill>
                  <a:schemeClr val="tx1"/>
                </a:solidFill>
                <a:effectLst/>
                <a:latin typeface="+mn-lt"/>
              </a:rPr>
              <a:t>¿La Cooperación, generó los productos previstos de manera oportuna y eficaz en función de los costos, y se reconocieron y mitigaron los riesgos?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endParaRPr lang="es-ES" b="1" u="sng"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u="sng" baseline="0" dirty="0" smtClean="0"/>
              <a:t>RESULTADOS</a:t>
            </a:r>
            <a:endParaRPr lang="es-ES" b="1" u="sng"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La Cooperación mantiene su relevancia:</a:t>
            </a:r>
            <a:r>
              <a:rPr dirty="0" smtClean="0"/>
              <a:t>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dirty="0" smtClean="0"/>
              <a:t>No obstante, existe un </a:t>
            </a:r>
            <a:r>
              <a:rPr b="1" dirty="0" smtClean="0"/>
              <a:t>cierto desajuste entre el Memorando de Entendimiento y los documentos del programa</a:t>
            </a:r>
            <a:r>
              <a:rPr dirty="0" smtClean="0"/>
              <a:t>, lo que se refleja en la atención relativamente limitada a nivel regional y nacional y a algunas actividades de la Cooperación menos relevantes, tales como estudios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dirty="0" smtClean="0"/>
              <a:t>Algunas actividades, en particular la </a:t>
            </a:r>
            <a:r>
              <a:rPr b="1" dirty="0" smtClean="0"/>
              <a:t>Base de datos sobre el desarrollo de capacidades en EFS y la Convocatoria global para la presentación de propuestas</a:t>
            </a:r>
            <a:r>
              <a:rPr dirty="0" smtClean="0"/>
              <a:t>, guardan relevancia, aunque existen problemas serios de implementación que afectan su pertinencia y eficacia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s-ES"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nl-NL" b="1" dirty="0" smtClean="0">
                <a:solidFill>
                  <a:srgbClr val="EC740F"/>
                </a:solidFill>
                <a:sym typeface="Wingdings" panose="05000000000000000000" pitchFamily="2" charset="2"/>
              </a:rPr>
              <a:t>El mecanismo general de gobernanza sigue siendo adecuado:</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b="0" dirty="0" smtClean="0">
                <a:solidFill>
                  <a:srgbClr val="EC740F"/>
                </a:solidFill>
                <a:sym typeface="Wingdings" panose="05000000000000000000" pitchFamily="2" charset="2"/>
              </a:rPr>
              <a:t>La mayoría de las partes interesadas está muy satisfecha con la estructura aunque: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dirty="0" smtClean="0"/>
              <a:t>Las partes interesadas perciben que las </a:t>
            </a:r>
            <a:r>
              <a:rPr b="1" dirty="0" smtClean="0"/>
              <a:t>EFS de los países miembro en vías de desarrollo</a:t>
            </a:r>
            <a:r>
              <a:rPr dirty="0" smtClean="0"/>
              <a:t> no están suficientemente representadas en el CR</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dirty="0" smtClean="0"/>
              <a:t>Las regiones han desempeñado distintos papeles en la implementación —</a:t>
            </a:r>
            <a:r>
              <a:rPr b="1" dirty="0" smtClean="0"/>
              <a:t>¿organismo regional como eslabón perdido?</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b="1" dirty="0" smtClean="0"/>
              <a:t>Las vinculaciones con los comités pertinentes de la INTOSAI</a:t>
            </a:r>
            <a:r>
              <a:rPr dirty="0" smtClean="0"/>
              <a:t>, en especial el Comité de Desarrollo de Capacidades, son aún relativamente débiles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dirty="0" smtClean="0">
                <a:solidFill>
                  <a:srgbClr val="EC740F"/>
                </a:solidFill>
                <a:sym typeface="Wingdings" panose="05000000000000000000" pitchFamily="2" charset="2"/>
              </a:rPr>
              <a:t>El rol de la Secretaría: </a:t>
            </a:r>
            <a:r>
              <a:rPr lang="en-GB" dirty="0" smtClean="0">
                <a:solidFill>
                  <a:srgbClr val="EC740F"/>
                </a:solidFill>
              </a:rPr>
              <a:t>no existe una distinción clara entre las actividades implementadas por la IDI y las actividades implementadas por la Secretaría</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s-E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solidFill>
                  <a:srgbClr val="EC740F"/>
                </a:solidFill>
              </a:rPr>
              <a:t>Evidencia de cambios positivos en las conductas tanto de la INTOSAI como de los donantes</a:t>
            </a:r>
          </a:p>
          <a:p>
            <a:pPr marL="628650" lvl="1" indent="-171450">
              <a:buFont typeface="Arial" panose="020B0604020202020204" pitchFamily="34" charset="0"/>
              <a:buChar char="•"/>
            </a:pPr>
            <a:r>
              <a:rPr dirty="0" smtClean="0"/>
              <a:t>más apoyo impulsado por la demanda en función de planes estratégicos</a:t>
            </a:r>
          </a:p>
          <a:p>
            <a:pPr marL="628650" lvl="1" indent="-171450">
              <a:buFont typeface="Arial" panose="020B0604020202020204" pitchFamily="34" charset="0"/>
              <a:buChar char="•"/>
            </a:pPr>
            <a:r>
              <a:rPr dirty="0" smtClean="0"/>
              <a:t>mejor coordinación entre los donantes</a:t>
            </a:r>
          </a:p>
          <a:p>
            <a:pPr marL="628650" lvl="1" indent="-171450">
              <a:buFont typeface="Arial" panose="020B0604020202020204" pitchFamily="34" charset="0"/>
              <a:buChar char="•"/>
            </a:pPr>
            <a:r>
              <a:rPr dirty="0" smtClean="0"/>
              <a:t>mejor uso del apoyo entre pares</a:t>
            </a:r>
            <a:r>
              <a:t/>
            </a:r>
            <a:br/>
            <a:endParaRPr lang="es-ES" dirty="0" smtClean="0"/>
          </a:p>
          <a:p>
            <a:pPr marL="171450" indent="-171450">
              <a:buFont typeface="Arial" panose="020B0604020202020204" pitchFamily="34" charset="0"/>
              <a:buChar char="•"/>
            </a:pPr>
            <a:r>
              <a:rPr dirty="0" smtClean="0"/>
              <a:t>Posibilidad de mejora: </a:t>
            </a:r>
          </a:p>
          <a:p>
            <a:pPr marL="628650" lvl="1" indent="-171450">
              <a:buFont typeface="Arial" panose="020B0604020202020204" pitchFamily="34" charset="0"/>
              <a:buChar char="•"/>
            </a:pPr>
            <a:r>
              <a:rPr dirty="0" smtClean="0"/>
              <a:t>Donantes: </a:t>
            </a:r>
          </a:p>
          <a:p>
            <a:pPr marL="0" indent="0">
              <a:buNone/>
            </a:pPr>
            <a:r>
              <a:rPr lang="en-US" dirty="0" smtClean="0"/>
              <a:t>	</a:t>
            </a:r>
            <a:r>
              <a:rPr dirty="0" smtClean="0"/>
              <a:t>- mejor coordinación del diálogo sobre políticas (Independencia de las EFS)</a:t>
            </a:r>
          </a:p>
          <a:p>
            <a:pPr marL="0" indent="0">
              <a:buNone/>
            </a:pPr>
            <a:r>
              <a:rPr lang="en-US" dirty="0" smtClean="0"/>
              <a:t>	</a:t>
            </a:r>
            <a:r>
              <a:rPr dirty="0" smtClean="0"/>
              <a:t>- mejora adicional de la coordinación del apoyo</a:t>
            </a:r>
          </a:p>
          <a:p>
            <a:pPr marL="0" indent="0">
              <a:buNone/>
            </a:pPr>
            <a:r>
              <a:rPr lang="en-US" dirty="0" smtClean="0"/>
              <a:t>	</a:t>
            </a:r>
            <a:r>
              <a:rPr dirty="0" smtClean="0"/>
              <a:t>- desafíos de comunicación interna</a:t>
            </a:r>
          </a:p>
          <a:p>
            <a:pPr marL="0" indent="0">
              <a:buNone/>
            </a:pPr>
            <a:r>
              <a:rPr lang="en-US" dirty="0" smtClean="0"/>
              <a:t>	</a:t>
            </a:r>
            <a:r>
              <a:rPr dirty="0" smtClean="0"/>
              <a:t>- demasiada atención a sus propios intereses</a:t>
            </a:r>
            <a:r>
              <a:t/>
            </a:r>
            <a:br/>
            <a:endParaRPr lang="es-ES" dirty="0" smtClean="0"/>
          </a:p>
          <a:p>
            <a:pPr marL="628650" lvl="1" indent="-171450">
              <a:buFont typeface="Arial" panose="020B0604020202020204" pitchFamily="34" charset="0"/>
              <a:buChar char="•"/>
            </a:pPr>
            <a:r>
              <a:rPr lang="en-GB" dirty="0" smtClean="0">
                <a:solidFill>
                  <a:srgbClr val="EC740F"/>
                </a:solidFill>
              </a:rPr>
              <a:t>Para las EFS:</a:t>
            </a:r>
          </a:p>
          <a:p>
            <a:pPr marL="1085850" lvl="2" indent="-171450">
              <a:buFont typeface="Arial" panose="020B0604020202020204" pitchFamily="34" charset="0"/>
              <a:buChar char="•"/>
            </a:pPr>
            <a:r>
              <a:rPr dirty="0" smtClean="0"/>
              <a:t>atención aún limitada a la complementariedad del apoyo</a:t>
            </a:r>
          </a:p>
          <a:p>
            <a:pPr marL="1085850" lvl="2" indent="-171450">
              <a:buFont typeface="Arial" panose="020B0604020202020204" pitchFamily="34" charset="0"/>
              <a:buChar char="•"/>
            </a:pPr>
            <a:r>
              <a:rPr dirty="0" smtClean="0"/>
              <a:t>necesidad de vincular varios tipos de apoyo, incluido el apoyo regional y entre pares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s-ES" dirty="0" smtClean="0">
              <a:solidFill>
                <a:srgbClr val="EC740F"/>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Eficacia y eficiencia:</a:t>
            </a:r>
            <a:r>
              <a:rPr lang="en-US" sz="1200" b="0" i="0" u="none" strike="noStrike" kern="1200" baseline="0" dirty="0" smtClean="0">
                <a:solidFill>
                  <a:schemeClr val="tx1"/>
                </a:solidFill>
                <a:latin typeface="+mn-lt"/>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rPr>
              <a:t>Probablemente sea demasiado pronto para extraer conclusiones firmes sobre la eficacia general de la Cooperación en cuanto al logro de una mejor coordinación del apoyo prestado por los donantes a las EFS y un aumento de la eficacia en materia de iniciativas de desarrollo de capacidades, aunque existen algunas evidencias dispersas sobre la mejora de la coordinación de los donantes.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u="sng" dirty="0" smtClean="0">
                <a:latin typeface="+mn-lt"/>
              </a:rPr>
              <a:t>8</a:t>
            </a:r>
            <a:r>
              <a:rPr lang="en-GB" sz="1200" b="1" u="sng" baseline="30000" dirty="0" smtClean="0">
                <a:latin typeface="+mn-lt"/>
              </a:rPr>
              <a:t>a</a:t>
            </a:r>
            <a:r>
              <a:rPr lang="en-GB" sz="1200" b="1" u="sng" dirty="0" smtClean="0">
                <a:latin typeface="+mn-lt"/>
              </a:rPr>
              <a:t> REUNIÓN DEL CR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dirty="0" smtClean="0">
                <a:latin typeface="+mn-lt"/>
              </a:rPr>
              <a:t>Formación de 6 grupos de trabajo para determinar la dirección estratégica</a:t>
            </a:r>
            <a:endParaRPr lang="es-ES" sz="1200" b="1" dirty="0" smtClean="0">
              <a:latin typeface="+mn-lt"/>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Una de las observaciones más importantes en la Evaluación de la Cooperación INTOSAI-Donantes fue la siguiente: en la implementación del documento del programa y los planes de trabajo, la Cooperación se ha centrado en cuestiones tangibles y asequibles y, de manera inadvertida, se ha alejado de algunas de las áreas más difíciles y menos tangibles, como el cambio de conductas. En particular, se perdió el objetivo relacionado con el cambio de conductas para avanzar hacia la implementación de los principios del MdE. En sus exámenes estratégicos, cada grupo de trabajo intentó reubicar los principios del MdE en el centro de la Cooperación.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 b="1" u="sng" dirty="0" smtClean="0"/>
          </a:p>
          <a:p>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11</a:t>
            </a:fld>
            <a:endParaRPr lang="es-ES"/>
          </a:p>
        </p:txBody>
      </p:sp>
    </p:spTree>
    <p:extLst>
      <p:ext uri="{BB962C8B-B14F-4D97-AF65-F5344CB8AC3E}">
        <p14:creationId xmlns:p14="http://schemas.microsoft.com/office/powerpoint/2010/main" val="31498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(Esta diapositiva incluye animaciones).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Al ingresar en 2017, se ha completado con éxito la etapa de redesarrollo estratégico de la Cooperación INTOSAI-Donantes (CID) que tuvo lugar durante 2016, habiéndose elaborado y aprobado estrategias para cada una de las actividades clave de la CID. En la 9ª reunión del CR, realizada en Ciudad del Cabo en octubre, el CR aprobó la dirección estratégica general de la CID y realizó comentarios sobre las distintas estrategias. Los grupos de trabajo tomaron en cuenta estos comentarios y la dirección del CR aprobó las estrategias modificadas en diciembre de 2016. La implementación de la nueva fase de la CID comenzó en enero de 2017. </a:t>
            </a:r>
          </a:p>
          <a:p>
            <a:pPr marL="0" indent="0">
              <a:buNone/>
            </a:pPr>
            <a:endParaRPr lang="es-ES"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aseline="0" dirty="0" smtClean="0"/>
              <a:t>(En esta diapositiva se presentará un breve resumen de la dirección estratégica general, y en las siguientes diapositivas se brindará información más detallada sobre cada área.)</a:t>
            </a:r>
            <a:endParaRPr lang="es-ES" sz="1200" dirty="0" smtClean="0"/>
          </a:p>
          <a:p>
            <a:pPr marL="0" indent="0">
              <a:buNone/>
            </a:pPr>
            <a:endParaRPr lang="es-ES" baseline="0" dirty="0" smtClean="0"/>
          </a:p>
          <a:p>
            <a:pPr marL="228600" indent="-228600">
              <a:buAutoNum type="arabicPeriod"/>
            </a:pPr>
            <a:r>
              <a:rPr b="1" dirty="0" smtClean="0"/>
              <a:t>La Convocatoria global para la presentación de propuestas</a:t>
            </a:r>
            <a:r>
              <a:rPr dirty="0" smtClean="0"/>
              <a:t>  – continuará siendo la actividad emblemática de la Cooperación. Se refiere directamente a los objetivos comunes de la INTOSAI y las comunidades de Donantes, y proporciona una razón sólida para que muchas partes interesadas mantengan y refuercen su compromiso con la Cooperación. La nueva CGPP integrará los principios del MdE con mayor énfasis y tendrá un enfoque de dos niveles. </a:t>
            </a:r>
            <a:endParaRPr lang="es-ES" b="1" baseline="0" dirty="0" smtClean="0"/>
          </a:p>
          <a:p>
            <a:pPr marL="228600" indent="-228600">
              <a:buAutoNum type="arabicPeriod"/>
            </a:pPr>
            <a:r>
              <a:rPr dirty="0" smtClean="0"/>
              <a:t>La </a:t>
            </a:r>
            <a:r>
              <a:rPr b="1" dirty="0" smtClean="0"/>
              <a:t>medición de los resultados</a:t>
            </a:r>
            <a:r>
              <a:rPr dirty="0" smtClean="0"/>
              <a:t> ocupará un lugar más central en la Cooperación, en lugar de ser algo que se realice con el único propósito de presentar informes. Estará estrechamente relacionada con la estrategia comunicacional, ya que la Cooperación tiene como objetivo fortalecer la comunicación de sus resultados y éxitos. Cuando sea posible, los datos de los resultados se publicarán a través del Portal propuesto, de modo tal que todas las partes interesadas tengan acceso a la información con la que cuenta actualmente la Secretaría y puedan utilizarla. Por supuesto, las cuestiones de confidencialidad y divulgación deben seguir respetándose, pero también pueden ponerse a disposición del público datos agregados y anónimos a nivel regional y nacional. El sistema de resultados también incluye cuatro indicadores que facilitan el seguimiento del progreso en comparación con los principios del MdE.</a:t>
            </a:r>
          </a:p>
          <a:p>
            <a:pPr marL="228600" indent="-228600">
              <a:buAutoNum type="arabicPeriod"/>
            </a:pPr>
            <a:r>
              <a:rPr dirty="0" smtClean="0"/>
              <a:t>La evaluación también señaló la necesidad de fortalecer las </a:t>
            </a:r>
            <a:r>
              <a:rPr b="1" dirty="0" smtClean="0"/>
              <a:t>actividades de comunicación</a:t>
            </a:r>
            <a:r>
              <a:rPr dirty="0" smtClean="0"/>
              <a:t>. Aunque la Secretaría ha desarrollado elementos como las páginas web y el boletín, y realizado presentaciones en los foros pertinentes, las actividades han sido ad hoc, y carecido de una estrategia comunicacional debatida y acordada por el CR. La evaluación también señaló las diferentes funciones de los miembros del CR y las expectativas depositadas en ellos respecto a su contribución a los objetivos de comunicación. La estrategia desarrollada por el grupo de trabajo busca abordar estas cuestiones y proporciona una base para mejorar y ampliar la comunicación con el objeto de generar conciencia, influir en el cambio conductas y mantener el apoyo de las partes interesadas a la labor de la Cooperación.</a:t>
            </a:r>
          </a:p>
          <a:p>
            <a:pPr marL="228600" indent="-228600">
              <a:buAutoNum type="arabicPeriod"/>
            </a:pPr>
            <a:r>
              <a:rPr dirty="0" smtClean="0"/>
              <a:t>Finalmente, el grupo de trabajo a cargo de la </a:t>
            </a:r>
            <a:r>
              <a:rPr b="1" dirty="0" smtClean="0"/>
              <a:t>base de datos</a:t>
            </a:r>
            <a:r>
              <a:rPr dirty="0" smtClean="0"/>
              <a:t> ha adoptado una perspectiva estratégica para analizar la base de datos, y en conexión con ello, las páginas web de la Cooperación. La cuestión fundamental que se planteó en la evaluación fue que, salvo por las personas que asisten a las reuniones del CR, el nivel de conciencia y compromiso con respecto a la base de datos era bajo, lo que daba lugar a información incompleta y a veces inexacta que podría afectar credibilidad, y por ende el uso de la base de datos. En consecuencia, la respuesta del grupo de trabajo es lograr que la base de datos sea más útil para las partes interesadas, con el propósito de aumentar el grado de conciencia y compromiso. También busca abordar cuestiones de </a:t>
            </a:r>
            <a:r>
              <a:rPr i="1" dirty="0" smtClean="0"/>
              <a:t>branding</a:t>
            </a:r>
            <a:r>
              <a:rPr dirty="0" smtClean="0"/>
              <a:t> e identidad transformando la base de datos y las páginas web existentes en un portal integrado de la Cooperación INTOSAI-Donantes, que sería el punto de ingreso para las partes interesadas que deseen conocer más sobre las EFS y trabajar con ellas, para acceder a información relacionada con los otros tres pilares, y de ese modo, generar y reforzar un identidad común o marca para la Cooperación.</a:t>
            </a:r>
          </a:p>
          <a:p>
            <a:pPr marL="228600" indent="-228600">
              <a:buAutoNum type="arabicPeriod"/>
            </a:pPr>
            <a:endParaRPr lang="es-ES" baseline="0" dirty="0" smtClean="0"/>
          </a:p>
          <a:p>
            <a:pPr marL="0" indent="0">
              <a:buNone/>
            </a:pPr>
            <a:r>
              <a:rPr dirty="0" smtClean="0"/>
              <a:t>Estos cuatro elementos constituirían los pilares estratégicos de la Cooperación. Además, como ya se preveía en el Documento del Programa, la Cooperación brindará apoyo a otras iniciativas, tales como el MMD de las EFS, la Encuesta global de la INTOSAI y algunos trabajos sobre realización y difusión de investigaciones, orientación y capacitación respecto a la labor con las EFS.</a:t>
            </a:r>
            <a:endParaRPr lang="es-ES" dirty="0" smtClean="0"/>
          </a:p>
          <a:p>
            <a:pPr marL="0" indent="0">
              <a:buNone/>
            </a:pPr>
            <a:endParaRPr lang="es-ES" b="1" dirty="0" smtClean="0"/>
          </a:p>
          <a:p>
            <a:endParaRPr lang="es-ES" dirty="0" smtClean="0"/>
          </a:p>
          <a:p>
            <a:pPr marL="0" indent="0">
              <a:buNone/>
            </a:pPr>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12</a:t>
            </a:fld>
            <a:endParaRPr lang="es-ES"/>
          </a:p>
        </p:txBody>
      </p:sp>
    </p:spTree>
    <p:extLst>
      <p:ext uri="{BB962C8B-B14F-4D97-AF65-F5344CB8AC3E}">
        <p14:creationId xmlns:p14="http://schemas.microsoft.com/office/powerpoint/2010/main" val="1619889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smtClean="0">
                <a:solidFill>
                  <a:schemeClr val="tx1"/>
                </a:solidFill>
                <a:effectLst/>
                <a:latin typeface="+mn-lt"/>
              </a:rPr>
              <a:t>La Convocatoria global para la presentación de propuestas (CGPP) es un mecanismo de financiamiento destinado a fortalecer a las EFS de los países en vías de desarrollo con el objeto de mejorar sus capacidades y desempeño, sobre la base de los principios de los planes estratégicos impulsados por ellas y un apoyo armonizado y coordinado.</a:t>
            </a:r>
          </a:p>
          <a:p>
            <a:endParaRPr lang="es-ES" b="1" i="0" dirty="0" smtClean="0"/>
          </a:p>
          <a:p>
            <a:r>
              <a:rPr lang="nb-NO" b="1" i="0" dirty="0" smtClean="0"/>
              <a:t>NIVEL 1</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b="1" dirty="0" smtClean="0"/>
              <a:t>Criterio inclusivo (como antes)</a:t>
            </a:r>
            <a:r>
              <a:rPr dirty="0" smtClean="0"/>
              <a:t>:</a:t>
            </a:r>
            <a:r>
              <a:rPr lang="nb-NO" b="0" i="0" baseline="0" dirty="0" smtClean="0"/>
              <a:t> </a:t>
            </a:r>
            <a:r>
              <a:rPr lang="en-US" sz="1200" kern="1200" dirty="0" smtClean="0">
                <a:solidFill>
                  <a:schemeClr val="tx1"/>
                </a:solidFill>
                <a:effectLst/>
                <a:latin typeface="+mn-lt"/>
              </a:rPr>
              <a:t>aceptación de propuestas de todas las EFS, órganos de la INTOSAI y regiones, para la implementación de iniciativas que beneficien a las EFS de países en vías de desarrollo.</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b="1" dirty="0" smtClean="0"/>
              <a:t>Proceso continuo (nueva característica)</a:t>
            </a:r>
            <a:r>
              <a:rPr dirty="0" smtClean="0"/>
              <a:t>:</a:t>
            </a:r>
            <a:r>
              <a:rPr lang="nb-NO" b="1" i="0" baseline="0" dirty="0" smtClean="0"/>
              <a:t> </a:t>
            </a:r>
            <a:r>
              <a:rPr lang="en-US" sz="1200" kern="1200" dirty="0" smtClean="0">
                <a:solidFill>
                  <a:schemeClr val="tx1"/>
                </a:solidFill>
                <a:effectLst/>
                <a:latin typeface="+mn-lt"/>
              </a:rPr>
              <a:t>las propuestas se pueden presentar en cualquier momento de modo tal que las EFS puedan adaptar sus presentaciones a sus procesos internos.</a:t>
            </a:r>
          </a:p>
          <a:p>
            <a:pPr marL="171450" indent="-171450">
              <a:buFont typeface="Arial" panose="020B0604020202020204" pitchFamily="34" charset="0"/>
              <a:buChar char="•"/>
            </a:pPr>
            <a:r>
              <a:rPr lang="en-US" sz="1200" b="1" kern="1200" dirty="0" smtClean="0">
                <a:solidFill>
                  <a:schemeClr val="tx1"/>
                </a:solidFill>
                <a:effectLst/>
                <a:latin typeface="+mn-lt"/>
              </a:rPr>
              <a:t>Controles de calidad más rigurosos asociados a principios fundamentales:</a:t>
            </a:r>
            <a:r>
              <a:rPr dirty="0" smtClean="0"/>
              <a:t> </a:t>
            </a:r>
            <a:r>
              <a:rPr lang="en-US" sz="1200" kern="1200" dirty="0" smtClean="0">
                <a:solidFill>
                  <a:schemeClr val="tx1"/>
                </a:solidFill>
                <a:effectLst/>
                <a:latin typeface="+mn-lt"/>
              </a:rPr>
              <a:t>Las propuestas se evaluarán según los principios básicos como se hacía anteriormente, pero ahora se difundirán entre los donantes una vez que se hayan cumplido.</a:t>
            </a:r>
            <a:r>
              <a:rPr lang="en-US" sz="1200" b="0" kern="1200" dirty="0" smtClean="0">
                <a:solidFill>
                  <a:schemeClr val="tx1"/>
                </a:solidFill>
                <a:effectLst/>
                <a:latin typeface="+mn-lt"/>
              </a:rPr>
              <a:t> Los principios son: impulsadas por las EFS y no por los donantes, vinculadas al plan estratégico de las EFS, armonizadas y coordinadas con el apoyo existente para evitar confusiones y superposiciones.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b="1" i="0" dirty="0" smtClean="0"/>
              <a:t>Nivel 2 (</a:t>
            </a:r>
            <a:r>
              <a:rPr lang="nb-NO" b="1" i="0" baseline="0" dirty="0" smtClean="0"/>
              <a:t>nuevo componente de la CGPP)</a:t>
            </a:r>
            <a:endParaRPr lang="es-ES" b="1" i="0" dirty="0" smtClean="0"/>
          </a:p>
          <a:p>
            <a:pPr marL="171450" indent="-171450">
              <a:buFont typeface="Courier New" panose="02070309020205020404" pitchFamily="49" charset="0"/>
              <a:buChar char="o"/>
            </a:pPr>
            <a:r>
              <a:rPr lang="en-US" sz="1200" b="1" kern="1200" dirty="0" smtClean="0">
                <a:solidFill>
                  <a:schemeClr val="tx1"/>
                </a:solidFill>
                <a:effectLst/>
                <a:latin typeface="+mn-lt"/>
              </a:rPr>
              <a:t>Selección de países</a:t>
            </a:r>
            <a:r>
              <a:rPr lang="en-US" sz="1200" kern="1200" dirty="0" smtClean="0">
                <a:solidFill>
                  <a:schemeClr val="tx1"/>
                </a:solidFill>
                <a:effectLst/>
                <a:latin typeface="+mn-lt"/>
              </a:rPr>
              <a:t>: </a:t>
            </a:r>
            <a:r>
              <a:rPr lang="en-US" sz="1200" b="0" kern="1200" dirty="0" smtClean="0">
                <a:solidFill>
                  <a:schemeClr val="tx1"/>
                </a:solidFill>
                <a:effectLst/>
                <a:latin typeface="+mn-lt"/>
              </a:rPr>
              <a:t>Selección de países: se confeccionará una lista integrada por 10 a -20 de las EFS más desaventajadas del mundo, sobre la base de criterios consensuados. Por ejemplo, las EFS en estados de bajos ingresos, clasificados como frágiles o afectados por conflictos, con sistemas endebles de rendición de cuentas, alto nivel de percepción de corrupción y limitado apoyo existente a la EFS. </a:t>
            </a:r>
            <a:r>
              <a:rPr dirty="0" smtClean="0"/>
              <a:t>Un Comité de donantes del nivel 2 realizará la selección final, con el asesoramiento de la INTOSAI, aunque ésta se abstendrá de tomar decisiones en materia de financiamiento.</a:t>
            </a:r>
          </a:p>
          <a:p>
            <a:pPr marL="171450" indent="-171450">
              <a:buFont typeface="Courier New" panose="02070309020205020404" pitchFamily="49" charset="0"/>
              <a:buChar char="o"/>
            </a:pPr>
            <a:r>
              <a:rPr lang="en-US" sz="1200" b="1" kern="1200" dirty="0" smtClean="0">
                <a:solidFill>
                  <a:schemeClr val="tx1"/>
                </a:solidFill>
                <a:effectLst/>
                <a:latin typeface="+mn-lt"/>
              </a:rPr>
              <a:t>Apoyo durante todo el ciclo de gestión estratégica de las EFS. </a:t>
            </a:r>
            <a:r>
              <a:rPr lang="en-US" sz="1200" kern="1200" dirty="0" smtClean="0">
                <a:solidFill>
                  <a:schemeClr val="tx1"/>
                </a:solidFill>
                <a:effectLst/>
                <a:latin typeface="+mn-lt"/>
              </a:rPr>
              <a:t>En lugar de presentar propuestas, se ofrecerá a las EFS de Nivel 2 un apoyo más intensivo, según se requiera, desde la evaluación de necesidades y la planificación estratégica hasta el diseño, la ejecución y la evaluación de los proyectos.  El apoyo se prestará principalmente a nivel nacional, aunque se podría ofrecer iniciativas tales como la evaluación de necesidades y el apoyo a la planificación estratégica a grupos de EFS desaventajadas.</a:t>
            </a:r>
          </a:p>
          <a:p>
            <a:pPr marL="171450" indent="-171450">
              <a:buFont typeface="Courier New" panose="02070309020205020404" pitchFamily="49" charset="0"/>
              <a:buChar char="o"/>
            </a:pPr>
            <a:r>
              <a:rPr b="1" dirty="0" smtClean="0"/>
              <a:t>Enfoque asociativo:</a:t>
            </a:r>
            <a:r>
              <a:rPr dirty="0" smtClean="0"/>
              <a:t> facilitar el cambio sostenible en las EFS que enfrentan mayores desafíos requerirá la conformación de sociedades a largo plazo entre la EFS, el donante u otro aportante de financiamiento, y los prestadores de apoyo.</a:t>
            </a:r>
          </a:p>
          <a:p>
            <a:pPr marL="0" indent="0">
              <a:buFont typeface="Courier New" panose="02070309020205020404" pitchFamily="49" charset="0"/>
              <a:buNone/>
            </a:pPr>
            <a:endParaRPr lang="es-ES" sz="1200" b="1" kern="1200" dirty="0" smtClean="0">
              <a:solidFill>
                <a:schemeClr val="tx1"/>
              </a:solidFill>
              <a:effectLst/>
              <a:latin typeface="+mn-lt"/>
              <a:ea typeface="+mn-ea"/>
              <a:cs typeface="+mn-cs"/>
            </a:endParaRPr>
          </a:p>
          <a:p>
            <a:pPr marL="0" indent="0">
              <a:buFont typeface="Courier New" panose="02070309020205020404" pitchFamily="49" charset="0"/>
              <a:buNone/>
            </a:pPr>
            <a:r>
              <a:rPr lang="nb-NO" sz="1200" b="1" u="sng" kern="1200" dirty="0" smtClean="0">
                <a:solidFill>
                  <a:schemeClr val="tx1"/>
                </a:solidFill>
                <a:effectLst/>
                <a:latin typeface="+mn-lt"/>
              </a:rPr>
              <a:t>OTROS CAMBIOS</a:t>
            </a:r>
            <a:endParaRPr lang="es-ES" sz="1200" b="1" u="sng" kern="1200" dirty="0" smtClean="0">
              <a:solidFill>
                <a:schemeClr val="tx1"/>
              </a:solidFill>
              <a:effectLst/>
              <a:latin typeface="+mn-lt"/>
              <a:ea typeface="+mn-ea"/>
              <a:cs typeface="+mn-cs"/>
            </a:endParaRPr>
          </a:p>
          <a:p>
            <a:pPr marL="171450" indent="-171450">
              <a:buFont typeface="Courier New" panose="02070309020205020404" pitchFamily="49" charset="0"/>
              <a:buChar char="o"/>
            </a:pPr>
            <a:r>
              <a:rPr b="1" dirty="0" smtClean="0"/>
              <a:t>Apoyo entre pares:</a:t>
            </a:r>
            <a:r>
              <a:rPr dirty="0" smtClean="0"/>
              <a:t> reconociendo que las EFS cumplen funciones únicas que las otras EFS entienden mejor y que el apoyo entre pares ya está establecido como una forma creíble e independiente de apoyo dentro de la INTOSAI, la CGPP pondrá mayor énfasis en utilizar a las EFS y los órganos de la INTOSAI como prestadores de apoyo.</a:t>
            </a:r>
            <a:r>
              <a:rPr lang="en-US" sz="1200" kern="1200" dirty="0" smtClean="0">
                <a:solidFill>
                  <a:schemeClr val="tx1"/>
                </a:solidFill>
                <a:effectLst/>
                <a:latin typeface="+mn-lt"/>
              </a:rPr>
              <a:t> Esto se verá facilitado por una convocatoria para la presentación de declaraciones de capacidad a principios de 2017 para identificar prestadores de apoyo idóneos de la INTOSAI y qué clase de apoyo pueden brindar.</a:t>
            </a:r>
          </a:p>
          <a:p>
            <a:pPr marL="171450" indent="-171450">
              <a:buFont typeface="Courier New" panose="02070309020205020404" pitchFamily="49" charset="0"/>
              <a:buChar char="o"/>
            </a:pPr>
            <a:r>
              <a:rPr b="1" dirty="0" smtClean="0"/>
              <a:t>Se fortaleció el rol de los donantes miembros del Comité Rector en lo relacionado con compartir e informar sobre las presentaciones de la CGPP </a:t>
            </a:r>
            <a:r>
              <a:rPr dirty="0" smtClean="0"/>
              <a:t>dentro de sus organizaciones, para abordar la cuestión de la toma de decisiones sobre la descentralización de la prestación del apoyo a las oficinas nacionales en muchas organizaciones de donantes.</a:t>
            </a:r>
            <a:r>
              <a:rPr lang="en-GB" sz="1200" kern="1200" dirty="0" smtClean="0">
                <a:solidFill>
                  <a:schemeClr val="tx1"/>
                </a:solidFill>
                <a:effectLst/>
                <a:latin typeface="+mn-lt"/>
              </a:rPr>
              <a:t> </a:t>
            </a:r>
            <a:endParaRPr lang="es-ES" sz="1200" kern="1200" dirty="0" smtClean="0">
              <a:solidFill>
                <a:schemeClr val="tx1"/>
              </a:solidFill>
              <a:effectLst/>
              <a:latin typeface="+mn-lt"/>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kern="1200" dirty="0" smtClean="0">
                <a:solidFill>
                  <a:schemeClr val="tx1"/>
                </a:solidFill>
                <a:effectLst/>
                <a:latin typeface="+mn-lt"/>
              </a:rPr>
              <a:t>Mayor coordinación y supervisión de la CGPP por parte de la Secretaría de la Cooperación INTOSAI-Donantes. </a:t>
            </a:r>
            <a:r>
              <a:rPr dirty="0" smtClean="0"/>
              <a:t>Particularmente en lo relativo a facilitar la correlación entre prestadores de financiamiento y apoyo para las EFS desaventajadas, y supervisar realizar comentarios y sugerencias a los solicitantes y los aportantes de financiamiento con mayor regularidad.</a:t>
            </a:r>
          </a:p>
          <a:p>
            <a:pPr marL="0" indent="0">
              <a:buFont typeface="Courier New" panose="02070309020205020404" pitchFamily="49" charset="0"/>
              <a:buNone/>
            </a:pPr>
            <a:endParaRPr lang="es-E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rPr>
              <a:t>GESTIÓN DE LAS EXPECTATIVAS</a:t>
            </a:r>
          </a:p>
          <a:p>
            <a:r>
              <a:rPr lang="en-US" sz="1200" kern="1200" dirty="0" smtClean="0">
                <a:solidFill>
                  <a:schemeClr val="tx1"/>
                </a:solidFill>
                <a:effectLst/>
                <a:latin typeface="+mn-lt"/>
              </a:rPr>
              <a:t>La gestión de las expectativas de los solicitantes será esencial para la percepción del éxito. Anteriormente, alrededor de un 50% de las solicitudes recibían algún tipo de apoyo. Aunque las iniciativas estratégicas para el desarrollo de capacidades fueron exitosas, los grandes proyectos de infraestructura no recibieron un apoyo adecuado. </a:t>
            </a:r>
            <a:r>
              <a:rPr lang="en-US" sz="1200" b="0" kern="1200" dirty="0" smtClean="0">
                <a:solidFill>
                  <a:schemeClr val="tx1"/>
                </a:solidFill>
                <a:effectLst/>
                <a:latin typeface="+mn-lt"/>
              </a:rPr>
              <a:t>Los solicitantes deberían tener en cuenta que los donantes se están enfocando cada vez más en los países de bajos ingresos, a pesar de que un número reducido de donantes y EFS siguen interesados en apoyar a las EFS de países con ingresos medio-altos.</a:t>
            </a:r>
          </a:p>
          <a:p>
            <a:r>
              <a:rPr lang="en-US" sz="1200" kern="1200" dirty="0" smtClean="0">
                <a:solidFill>
                  <a:schemeClr val="tx1"/>
                </a:solidFill>
                <a:effectLst/>
                <a:latin typeface="+mn-lt"/>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 sz="1200" kern="1200" dirty="0" smtClean="0">
              <a:solidFill>
                <a:schemeClr val="tx1"/>
              </a:solidFill>
              <a:effectLst/>
              <a:latin typeface="+mn-lt"/>
              <a:ea typeface="+mn-ea"/>
              <a:cs typeface="+mn-cs"/>
            </a:endParaRPr>
          </a:p>
          <a:p>
            <a:endParaRPr lang="es-ES" b="0" i="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13</a:t>
            </a:fld>
            <a:endParaRPr lang="es-ES"/>
          </a:p>
        </p:txBody>
      </p:sp>
    </p:spTree>
    <p:extLst>
      <p:ext uri="{BB962C8B-B14F-4D97-AF65-F5344CB8AC3E}">
        <p14:creationId xmlns:p14="http://schemas.microsoft.com/office/powerpoint/2010/main" val="169612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14</a:t>
            </a:fld>
            <a:endParaRPr lang="es-ES">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mn-lt"/>
              </a:rPr>
              <a:t>El grupo de trabajo evaluó dos opciones para el futuro de la Base de datos sobre el desarrollo de capacidades de las EFS. </a:t>
            </a:r>
          </a:p>
          <a:p>
            <a:pPr marL="228600" marR="0" indent="-228600" algn="l" defTabSz="914400" rtl="0" eaLnBrk="0" fontAlgn="base" latinLnBrk="0" hangingPunct="0">
              <a:lnSpc>
                <a:spcPct val="100000"/>
              </a:lnSpc>
              <a:spcBef>
                <a:spcPct val="30000"/>
              </a:spcBef>
              <a:spcAft>
                <a:spcPct val="0"/>
              </a:spcAft>
              <a:buClrTx/>
              <a:buSzTx/>
              <a:buFont typeface="+mj-lt"/>
              <a:buAutoNum type="arabicParenR"/>
              <a:tabLst/>
              <a:defRPr/>
            </a:pPr>
            <a:r>
              <a:rPr lang="en-GB" sz="1200" kern="1200" dirty="0" smtClean="0">
                <a:solidFill>
                  <a:schemeClr val="tx1"/>
                </a:solidFill>
                <a:effectLst/>
                <a:latin typeface="+mn-lt"/>
              </a:rPr>
              <a:t>La primera opción consistía en perfeccionar la base de datos existente, principalmente a través de mejoras técnicas. </a:t>
            </a:r>
          </a:p>
          <a:p>
            <a:pPr marL="228600" marR="0" indent="-228600" algn="l" defTabSz="914400" rtl="0" eaLnBrk="0" fontAlgn="base" latinLnBrk="0" hangingPunct="0">
              <a:lnSpc>
                <a:spcPct val="100000"/>
              </a:lnSpc>
              <a:spcBef>
                <a:spcPct val="30000"/>
              </a:spcBef>
              <a:spcAft>
                <a:spcPct val="0"/>
              </a:spcAft>
              <a:buClrTx/>
              <a:buSzTx/>
              <a:buFont typeface="+mj-lt"/>
              <a:buAutoNum type="arabicParenR"/>
              <a:tabLst/>
              <a:defRPr/>
            </a:pPr>
            <a:r>
              <a:rPr lang="en-GB" sz="1200" kern="1200" dirty="0" smtClean="0">
                <a:solidFill>
                  <a:schemeClr val="tx1"/>
                </a:solidFill>
                <a:effectLst/>
                <a:latin typeface="+mn-lt"/>
              </a:rPr>
              <a:t>La Opción 2 consideraba la posibilidad de crear el Portal de la Cooperación INTOSAI-Donantes, una plataforma que integre la Base de datos sobre el desarrollo de capacidades de las EFS con otros ejes de trabajo de la CID, la comunicación sobre la CID y sus resultados e información a nivel nacional sobre las EFS, incluidas sus actividades para el desarrollo de capacidades. La información incluida en el portal sería importante tanto para los miembros de la INTOSAI como de la comunidad de donantes, y tendría como objetivo reforzar el conocimiento sobre el desarrollo de capacidades de las EFS. </a:t>
            </a: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es-ES" sz="1200" kern="1200" baseline="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b="0" dirty="0" smtClean="0"/>
              <a:t>El grupo de trabajo que ha trabajado en el desarrollo de la Estrategia del portal de la CID considera que no se puede incrementar la fiabilidad de la información contenida en la base de datos solamente realizando mejoras técnicas en ella.</a:t>
            </a:r>
            <a:r>
              <a:rPr lang="nb-NO" sz="1200" b="0" kern="1200" baseline="0" dirty="0" smtClean="0">
                <a:solidFill>
                  <a:schemeClr val="tx1"/>
                </a:solidFill>
                <a:latin typeface="Arial" charset="0"/>
              </a:rPr>
              <a:t> </a:t>
            </a:r>
            <a:r>
              <a:rPr dirty="0" smtClean="0"/>
              <a:t>Es necesario tomar en consideración el flujo de información y las partes interesadas; en realidad, todo el mapa de la CID y del desarrollo de capacidades las capacidades de las EFS.</a:t>
            </a:r>
            <a:r>
              <a:rPr lang="nb-NO" sz="1200" kern="1200" baseline="0" dirty="0" smtClean="0">
                <a:solidFill>
                  <a:schemeClr val="tx1"/>
                </a:solidFill>
                <a:latin typeface="Arial" charset="0"/>
              </a:rPr>
              <a:t>  </a:t>
            </a:r>
            <a:r>
              <a:rPr dirty="0" smtClean="0"/>
              <a:t>Integrar la base de datos en una plataforma común supone tener en cuenta estas cuestiones y procurar abordar el riesgo.</a:t>
            </a:r>
            <a:r>
              <a:rPr lang="nb-NO" sz="1200" kern="1200" baseline="0" dirty="0" smtClean="0">
                <a:solidFill>
                  <a:schemeClr val="tx1"/>
                </a:solidFill>
                <a:latin typeface="Arial" charset="0"/>
              </a:rPr>
              <a:t> </a:t>
            </a:r>
            <a:r>
              <a:rPr dirty="0" smtClean="0"/>
              <a:t>Es por ello que se se ha escogido la Opción 2.</a:t>
            </a: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es-E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b="0" dirty="0" smtClean="0"/>
              <a:t>El Portal es una plataforma común que claramente remitirá a la CID, de manera tal de abordar más cuestiones relacionadas no sólo con la Base de datos sobre el desarrollo de capacidades de las EFS, sino también con la propiedad, la conciencia y el conocimiento desarrollado respecto de la Cooperación en su conjunto.</a:t>
            </a:r>
            <a:r>
              <a:rPr lang="nb-NO" sz="1200" b="0" kern="1200" baseline="0" dirty="0" smtClean="0">
                <a:solidFill>
                  <a:schemeClr val="tx1"/>
                </a:solidFill>
                <a:latin typeface="Arial" charset="0"/>
              </a:rPr>
              <a:t> </a:t>
            </a:r>
            <a:r>
              <a:rPr lang="en-US" sz="1200" b="0" i="0" u="none" strike="noStrike" kern="1200" baseline="0" dirty="0" smtClean="0">
                <a:solidFill>
                  <a:schemeClr val="tx1"/>
                </a:solidFill>
                <a:latin typeface="+mn-lt"/>
              </a:rPr>
              <a:t>La página principal definirá las líneas generales del portal. Agrupará las principales actividades de la Cooperación al ser la puerta de entrada a la base de datos y otras actividades clave. Pondrá un mayor énfasis en los receptores de apoyo mediante la vinculación con los sitios de países. Se hará un reconocimiento del MdE y sus signatarios, y se presentará y destacará a los socios de la Cooperación. La página inicial también contendrá noticias y comunicaciones, para informar sobre las actividades y los resultados relacionados con el apoyo para el desarrollo de capacidades de las EFS. </a:t>
            </a:r>
            <a:endParaRPr lang="es-ES" dirty="0" smtClean="0"/>
          </a:p>
          <a:p>
            <a:pPr>
              <a:buFontTx/>
              <a:buNone/>
            </a:pPr>
            <a:endParaRPr lang="es-ES" sz="1200" kern="1200" baseline="0" dirty="0" smtClean="0">
              <a:solidFill>
                <a:schemeClr val="tx1"/>
              </a:solidFill>
              <a:latin typeface="Arial" charset="0"/>
              <a:ea typeface="+mn-ea"/>
              <a:cs typeface="+mn-cs"/>
            </a:endParaRPr>
          </a:p>
          <a:p>
            <a:pPr>
              <a:buFontTx/>
              <a:buNone/>
            </a:pPr>
            <a:r>
              <a:rPr lang="en-US" sz="1200" b="0" i="0" u="none" strike="noStrike" kern="1200" baseline="0" dirty="0" smtClean="0">
                <a:solidFill>
                  <a:schemeClr val="tx1"/>
                </a:solidFill>
                <a:latin typeface="+mn-lt"/>
              </a:rPr>
              <a:t>El portal de la CID será un portal de acceso abierto, con un </a:t>
            </a:r>
            <a:r>
              <a:rPr lang="en-US" sz="1200" b="0" i="1" u="none" strike="noStrike" kern="1200" baseline="0" dirty="0" smtClean="0">
                <a:solidFill>
                  <a:schemeClr val="tx1"/>
                </a:solidFill>
                <a:latin typeface="+mn-lt"/>
              </a:rPr>
              <a:t>branding</a:t>
            </a:r>
            <a:r>
              <a:rPr lang="en-US" sz="1200" b="0" i="0" u="none" strike="noStrike" kern="1200" baseline="0" dirty="0" smtClean="0">
                <a:solidFill>
                  <a:schemeClr val="tx1"/>
                </a:solidFill>
                <a:latin typeface="+mn-lt"/>
              </a:rPr>
              <a:t> de la  Cooperación INTOSAI-Donantes, y proporcionará información relevante para las EFS, los órganos de la INTOSAI, los donantes y otras partes interesadas pertinentes. Al presentarse como la plataforma web de la Cooperación INTOSAI-Donantes, claramente invita y compromete a sus miembros a ingresar información, y a utilizar la información disponible. La Cooperación cree que este portal invitará a ingresar en la Base de datos y generará conciencia acerca de ella, cuestión que fue considerada en la evaluación. El enfoque integrado también significa que los otros contenidos del portal contribuirán a generar conciencia sobre la Cooperación y sus actividades. </a:t>
            </a:r>
          </a:p>
          <a:p>
            <a:pPr>
              <a:buFontTx/>
              <a:buNone/>
            </a:pPr>
            <a:endParaRPr lang="es-ES" sz="1200" b="0" i="0" u="none" strike="noStrike" kern="1200" baseline="0" dirty="0" smtClean="0">
              <a:solidFill>
                <a:schemeClr val="tx1"/>
              </a:solidFill>
              <a:latin typeface="+mn-lt"/>
              <a:ea typeface="+mn-ea"/>
              <a:cs typeface="+mn-cs"/>
            </a:endParaRPr>
          </a:p>
          <a:p>
            <a:pPr>
              <a:buFontTx/>
              <a:buNone/>
            </a:pPr>
            <a:endParaRPr lang="es-ES" sz="1200" b="0" i="0" u="none" strike="noStrike" kern="1200" baseline="0" dirty="0" smtClean="0">
              <a:solidFill>
                <a:schemeClr val="tx1"/>
              </a:solidFill>
              <a:latin typeface="+mn-lt"/>
              <a:ea typeface="+mn-ea"/>
              <a:cs typeface="+mn-cs"/>
            </a:endParaRPr>
          </a:p>
          <a:p>
            <a:pPr>
              <a:buFontTx/>
              <a:buNone/>
            </a:pPr>
            <a:endParaRPr lang="es-ES" sz="1200" b="0" i="0" u="none" strike="noStrike" kern="1200" baseline="0" dirty="0" smtClean="0">
              <a:solidFill>
                <a:schemeClr val="tx1"/>
              </a:solidFill>
              <a:latin typeface="+mn-lt"/>
              <a:ea typeface="+mn-ea"/>
              <a:cs typeface="+mn-cs"/>
            </a:endParaRPr>
          </a:p>
          <a:p>
            <a:pPr>
              <a:buFontTx/>
              <a:buNone/>
            </a:pPr>
            <a:endParaRPr lang="es-E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35238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lvl="0"/>
            <a:r>
              <a:rPr lang="en-US" sz="1200" b="0" i="0" u="none" strike="noStrike" kern="1200" baseline="0" dirty="0" smtClean="0">
                <a:solidFill>
                  <a:schemeClr val="tx1"/>
                </a:solidFill>
                <a:latin typeface="+mn-lt"/>
              </a:rPr>
              <a:t>La estrategia de comunicación se desarrolló para lograr una mayor conciencia sobre el valor y los resultados de la Cooperación y, de ser posible, influir en el cambio de conductas como objetivo clave de la Cooperación. </a:t>
            </a:r>
            <a:endParaRPr lang="es-ES" sz="1200" b="1" dirty="0" smtClean="0">
              <a:effectLst/>
            </a:endParaRPr>
          </a:p>
          <a:p>
            <a:pPr lvl="0"/>
            <a:endParaRPr lang="es-ES" sz="1200" b="1" dirty="0" smtClean="0">
              <a:effectLst/>
            </a:endParaRPr>
          </a:p>
          <a:p>
            <a:pPr lvl="0"/>
            <a:r>
              <a:rPr lang="en-GB" sz="1200" b="1" dirty="0" smtClean="0">
                <a:effectLst/>
              </a:rPr>
              <a:t>Criterio inclusivo</a:t>
            </a:r>
          </a:p>
          <a:p>
            <a:pPr lvl="0"/>
            <a:r>
              <a:rPr lang="en-GB" sz="1200" dirty="0" smtClean="0">
                <a:effectLst/>
              </a:rPr>
              <a:t>El grupo de trabajo encargado de elaborar una estrategia de comunicación reconoció la importancia de abordar las comunicaciones de manera inclusiva. La Cooperación es una sociedad estratégica, y los que participan en ella también trabajan en temas que no están directamente conectados con las actividades específicas de la Cooperación, pero que igualmente se relacionan con el fortalecimiento de las EFS. Cuando nos fijamos en lo que realmente importa —un desempeño más dinámico de las EFS para mejorar la vida de los ciudadanos— resulta imposible distinguir la contribución de la Cooperación de la de otras iniciativas dentro y fuera de la INTOSAI, y de la propia labor de las EFS. Lo que importa es mostrar lo que funciona y por qué. El propósito de ello es fomentar el aprendizaje y la mejora y demostrar a las partes interesadas los resultados y éxitos de la INTOSAI y las comunidades de donantes en conjunto, a través de todos sus esfuerzos. </a:t>
            </a:r>
            <a:r>
              <a:rPr dirty="0" smtClean="0"/>
              <a:t>De ese modo surge de la estrategia de comunicación la recomendación de trabajar para exponer las iniciativas exitosas en materia de desarrollo de las capacidades de las EFS en el conjunto de la INTOSAI y las comunidades de donantes.</a:t>
            </a:r>
            <a:endParaRPr lang="es-ES" dirty="0" smtClean="0">
              <a:effectLst/>
            </a:endParaRPr>
          </a:p>
          <a:p>
            <a:pPr lvl="0"/>
            <a:endParaRPr lang="es-ES" sz="1200" dirty="0" smtClean="0">
              <a:effectLst/>
            </a:endParaRPr>
          </a:p>
          <a:p>
            <a:pPr lvl="0"/>
            <a:r>
              <a:rPr lang="en-GB" sz="1200" b="1" dirty="0" smtClean="0">
                <a:effectLst/>
              </a:rPr>
              <a:t>Perspectiva nacional</a:t>
            </a:r>
            <a:endParaRPr lang="es-ES" sz="1200" b="1" dirty="0" smtClean="0">
              <a:effectLst/>
            </a:endParaRPr>
          </a:p>
          <a:p>
            <a:pPr lvl="0"/>
            <a:r>
              <a:rPr lang="en-GB" sz="1200" dirty="0" smtClean="0">
                <a:effectLst/>
              </a:rPr>
              <a:t>Además, la estrategia de comunicación recomienda que estos resultados y casos de éxito se comuniquen principalmente desde una perspectiva nacional. </a:t>
            </a:r>
            <a:r>
              <a:rPr dirty="0" smtClean="0"/>
              <a:t>Incluso un programa global o regional se ilustra de la mejor forma haciendo hincapié en el éxito logrado en determinados países.</a:t>
            </a:r>
            <a:r>
              <a:rPr lang="en-GB" sz="1200" kern="1200" dirty="0" smtClean="0">
                <a:solidFill>
                  <a:schemeClr val="tx1"/>
                </a:solidFill>
                <a:effectLst/>
                <a:latin typeface="+mn-lt"/>
              </a:rPr>
              <a:t> </a:t>
            </a:r>
          </a:p>
          <a:p>
            <a:pPr lvl="0"/>
            <a:endParaRPr lang="es-ES" sz="1200" kern="1200" baseline="0" dirty="0" smtClean="0">
              <a:solidFill>
                <a:schemeClr val="tx1"/>
              </a:solidFill>
              <a:effectLst/>
              <a:latin typeface="+mn-lt"/>
              <a:ea typeface="+mn-ea"/>
              <a:cs typeface="+mn-cs"/>
            </a:endParaRPr>
          </a:p>
          <a:p>
            <a:pPr lvl="0"/>
            <a:r>
              <a:rPr lang="en-GB" sz="1200" b="1" baseline="0" dirty="0" smtClean="0">
                <a:effectLst/>
              </a:rPr>
              <a:t>Vínculo con los principios del MdE</a:t>
            </a:r>
          </a:p>
          <a:p>
            <a:pPr lvl="0"/>
            <a:r>
              <a:rPr dirty="0" smtClean="0"/>
              <a:t>La Cooperación exhibirá los resultados obtenidos en las distintas EFS, y luego los conectará con los principios del MdE y, cuando sea pertinente, con las actividades de la Cooperación. </a:t>
            </a:r>
          </a:p>
          <a:p>
            <a:pPr lvl="0"/>
            <a:endParaRPr lang="es-ES" sz="1200" baseline="0" dirty="0" smtClean="0">
              <a:effectLst/>
            </a:endParaRPr>
          </a:p>
          <a:p>
            <a:pPr lvl="0"/>
            <a:r>
              <a:rPr lang="nb-NO" sz="1200" b="1" i="0" u="none" strike="noStrike" kern="1200" baseline="0" dirty="0" smtClean="0">
                <a:solidFill>
                  <a:schemeClr val="tx1"/>
                </a:solidFill>
                <a:latin typeface="+mn-lt"/>
              </a:rPr>
              <a:t>Agentes del cambio</a:t>
            </a:r>
            <a:endParaRPr lang="es-ES" sz="1200" b="1" i="0" u="none" strike="noStrike" kern="1200" baseline="0" dirty="0" smtClean="0">
              <a:solidFill>
                <a:schemeClr val="tx1"/>
              </a:solidFill>
              <a:latin typeface="+mn-lt"/>
              <a:ea typeface="+mn-ea"/>
              <a:cs typeface="+mn-cs"/>
            </a:endParaRPr>
          </a:p>
          <a:p>
            <a:pPr lvl="0"/>
            <a:r>
              <a:rPr lang="en-US" sz="1200" b="0" i="0" u="none" strike="noStrike" kern="1200" baseline="0" dirty="0" smtClean="0">
                <a:solidFill>
                  <a:schemeClr val="tx1"/>
                </a:solidFill>
                <a:latin typeface="+mn-lt"/>
              </a:rPr>
              <a:t>Para que los mensajes clave lleguen a toda la audiencia de la Cooperación, se requiere una "red para el cambio". Esto consiste en agentes del cambio que la Cooperación utilizará para comunicarse con aquellos que no participan directamente en el CR, pero que trabajan en el desarrollo de capacidades de las EFS en organizaciones de donantes y en las EFS. Los principales agentes del cambio son los representantes de los signatarios del MdE que participan directamente en la labor de la Cooperación, por ejemplo, asistiendo a las reuniones del CR. </a:t>
            </a:r>
            <a:endParaRPr lang="es-ES" dirty="0" smtClean="0">
              <a:effectLst/>
            </a:endParaRPr>
          </a:p>
          <a:p>
            <a:pPr lvl="0"/>
            <a:endParaRPr lang="es-ES" sz="1200" dirty="0" smtClean="0">
              <a:effectLst/>
            </a:endParaRPr>
          </a:p>
          <a:p>
            <a:pPr lvl="0"/>
            <a:endParaRPr lang="es-ES" sz="1200" dirty="0" smtClean="0">
              <a:effectLst/>
            </a:endParaRPr>
          </a:p>
          <a:p>
            <a:endParaRPr lang="es-E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15</a:t>
            </a:fld>
            <a:endParaRPr lang="es-ES"/>
          </a:p>
        </p:txBody>
      </p:sp>
    </p:spTree>
    <p:extLst>
      <p:ext uri="{BB962C8B-B14F-4D97-AF65-F5344CB8AC3E}">
        <p14:creationId xmlns:p14="http://schemas.microsoft.com/office/powerpoint/2010/main" val="1902728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dirty="0" smtClean="0"/>
              <a:t>(Ver la diapositiva utilizando la vista 'Presentación con diapositivas' para ver las animaciones y el orden de lo que se </a:t>
            </a:r>
            <a:r>
              <a:rPr smtClean="0"/>
              <a:t>está presentando)</a:t>
            </a:r>
            <a:r>
              <a:rPr lang="es-ES" dirty="0" smtClean="0"/>
              <a:t>.</a:t>
            </a:r>
            <a:r>
              <a:rPr smtClean="0"/>
              <a:t> </a:t>
            </a:r>
            <a:endParaRPr dirty="0" smtClean="0"/>
          </a:p>
          <a:p>
            <a:endParaRPr lang="es-ES" baseline="0" dirty="0" smtClean="0"/>
          </a:p>
          <a:p>
            <a:r>
              <a:rPr lang="en-US" sz="1200" kern="1200" dirty="0" smtClean="0">
                <a:solidFill>
                  <a:schemeClr val="tx1"/>
                </a:solidFill>
                <a:effectLst/>
                <a:latin typeface="+mn-lt"/>
              </a:rPr>
              <a:t>El sistema de resultados apunta a facilitar la supervisión, la presentación de informes y la evaluación de la Cooperación INTOSAI-Donantes (la Cooperación), lo que incluye su pertinencia y contribución al logro de mejoras sostenibles en el desempeño de las EFS. Existe un  vínculo estrecho con la labor de comunicación, ya que la comunicación de iniciativas exitosas de desarrollo de capacidades de las EFS estará basada en evidencias. </a:t>
            </a:r>
          </a:p>
          <a:p>
            <a:endParaRPr lang="es-E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rPr>
              <a:t>Los componentes necesarios del sistema de resultados son los indicadores, las bases de referencia, los hitos y las metas en los niveles pertinentes de la cadena de resultados, incluida la contribución (distinta de la atribución) al Objetivo global y el Objetivo de Cooperación.</a:t>
            </a:r>
          </a:p>
          <a:p>
            <a:endParaRPr lang="es-ES" sz="1200"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rPr>
              <a:t>Durante el período del programa, se realiza un seguimiento informal de los indicadores preliminares del Objetivo global que miden la favorabilidad del entorno de la EFS, con la intención de incluirlos (o incluir versiones modificadas de ellos) en el marco de resultados correspondiente al siguiente período del programa. Los Indicadores del objetivo global proporcionan a la Cooperación información relevante sobre si los entornos nacionales ofrecen apoyo a las EFS eficaces en condiciones de generar cambios positivos, pero miden factores importantes que están fuera del control directo de las EFS, y muy lejos de los resultados de la Cooperación. </a:t>
            </a:r>
            <a:endParaRPr lang="es-ES" baseline="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16</a:t>
            </a:fld>
            <a:endParaRPr lang="es-ES"/>
          </a:p>
        </p:txBody>
      </p:sp>
    </p:spTree>
    <p:extLst>
      <p:ext uri="{BB962C8B-B14F-4D97-AF65-F5344CB8AC3E}">
        <p14:creationId xmlns:p14="http://schemas.microsoft.com/office/powerpoint/2010/main" val="4071560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dirty="0" smtClean="0"/>
              <a:t>Actualización</a:t>
            </a:r>
            <a:endParaRPr lang="es-ES" dirty="0"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B1BD12-6C85-45D3-B276-8590E8AC9745}" type="slidenum">
              <a:rPr lang="en-US" smtClean="0"/>
              <a:pPr fontAlgn="base">
                <a:spcBef>
                  <a:spcPct val="0"/>
                </a:spcBef>
                <a:spcAft>
                  <a:spcPct val="0"/>
                </a:spcAft>
                <a:defRPr/>
              </a:pPr>
              <a:t>17</a:t>
            </a:fld>
            <a:endParaRPr lang="es-ES" smtClean="0"/>
          </a:p>
        </p:txBody>
      </p:sp>
    </p:spTree>
    <p:extLst>
      <p:ext uri="{BB962C8B-B14F-4D97-AF65-F5344CB8AC3E}">
        <p14:creationId xmlns:p14="http://schemas.microsoft.com/office/powerpoint/2010/main" val="3684729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s-E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20688"/>
            <a:ext cx="8229600"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 name="Title Placeholder 1"/>
          <p:cNvSpPr txBox="1">
            <a:spLocks/>
          </p:cNvSpPr>
          <p:nvPr userDrawn="1"/>
        </p:nvSpPr>
        <p:spPr bwMode="auto">
          <a:xfrm>
            <a:off x="0" y="0"/>
            <a:ext cx="9144000" cy="620688"/>
          </a:xfrm>
          <a:prstGeom prst="rect">
            <a:avLst/>
          </a:prstGeom>
          <a:solidFill>
            <a:srgbClr val="1E4778"/>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smtClean="0">
              <a:ln>
                <a:noFill/>
              </a:ln>
              <a:solidFill>
                <a:schemeClr val="bg1"/>
              </a:solidFill>
              <a:effectLst/>
              <a:uLnTx/>
              <a:uFillTx/>
              <a:latin typeface="+mj-lt"/>
              <a:ea typeface="+mj-ea"/>
              <a:cs typeface="+mj-cs"/>
            </a:endParaRPr>
          </a:p>
        </p:txBody>
      </p:sp>
      <p:sp>
        <p:nvSpPr>
          <p:cNvPr id="9" name="Rectangle 8"/>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latin typeface="+mn-lt"/>
              </a:rPr>
              <a:t>Trabajando juntos para fortalecer a las EFS de países en vías de desarrollo</a:t>
            </a:r>
          </a:p>
        </p:txBody>
      </p:sp>
      <p:sp>
        <p:nvSpPr>
          <p:cNvPr id="4" name="Rectangle 3"/>
          <p:cNvSpPr/>
          <p:nvPr userDrawn="1"/>
        </p:nvSpPr>
        <p:spPr>
          <a:xfrm>
            <a:off x="1576" y="0"/>
            <a:ext cx="1619672" cy="1163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153" y="-25537"/>
            <a:ext cx="1616519" cy="1150281"/>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402" Type="http://schemas.openxmlformats.org/officeDocument/2006/relationships/tags" Target="../tags/tag402.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25" Type="http://schemas.openxmlformats.org/officeDocument/2006/relationships/tags" Target="../tags/tag325.xml"/><Relationship Id="rId346" Type="http://schemas.openxmlformats.org/officeDocument/2006/relationships/tags" Target="../tags/tag346.xml"/><Relationship Id="rId367" Type="http://schemas.openxmlformats.org/officeDocument/2006/relationships/tags" Target="../tags/tag367.xml"/><Relationship Id="rId388" Type="http://schemas.openxmlformats.org/officeDocument/2006/relationships/tags" Target="../tags/tag388.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413" Type="http://schemas.openxmlformats.org/officeDocument/2006/relationships/tags" Target="../tags/tag413.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315" Type="http://schemas.openxmlformats.org/officeDocument/2006/relationships/tags" Target="../tags/tag315.xml"/><Relationship Id="rId336" Type="http://schemas.openxmlformats.org/officeDocument/2006/relationships/tags" Target="../tags/tag336.xml"/><Relationship Id="rId357" Type="http://schemas.openxmlformats.org/officeDocument/2006/relationships/tags" Target="../tags/tag357.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378" Type="http://schemas.openxmlformats.org/officeDocument/2006/relationships/tags" Target="../tags/tag378.xml"/><Relationship Id="rId399" Type="http://schemas.openxmlformats.org/officeDocument/2006/relationships/tags" Target="../tags/tag399.xml"/><Relationship Id="rId403" Type="http://schemas.openxmlformats.org/officeDocument/2006/relationships/tags" Target="../tags/tag403.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326" Type="http://schemas.openxmlformats.org/officeDocument/2006/relationships/tags" Target="../tags/tag326.xml"/><Relationship Id="rId347" Type="http://schemas.openxmlformats.org/officeDocument/2006/relationships/tags" Target="../tags/tag347.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368" Type="http://schemas.openxmlformats.org/officeDocument/2006/relationships/tags" Target="../tags/tag368.xml"/><Relationship Id="rId389" Type="http://schemas.openxmlformats.org/officeDocument/2006/relationships/tags" Target="../tags/tag389.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414" Type="http://schemas.openxmlformats.org/officeDocument/2006/relationships/tags" Target="../tags/tag414.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16" Type="http://schemas.openxmlformats.org/officeDocument/2006/relationships/tags" Target="../tags/tag316.xml"/><Relationship Id="rId337" Type="http://schemas.openxmlformats.org/officeDocument/2006/relationships/tags" Target="../tags/tag337.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358" Type="http://schemas.openxmlformats.org/officeDocument/2006/relationships/tags" Target="../tags/tag358.xml"/><Relationship Id="rId379" Type="http://schemas.openxmlformats.org/officeDocument/2006/relationships/tags" Target="../tags/tag379.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390" Type="http://schemas.openxmlformats.org/officeDocument/2006/relationships/tags" Target="../tags/tag390.xml"/><Relationship Id="rId404" Type="http://schemas.openxmlformats.org/officeDocument/2006/relationships/tags" Target="../tags/tag404.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327" Type="http://schemas.openxmlformats.org/officeDocument/2006/relationships/tags" Target="../tags/tag327.xml"/><Relationship Id="rId348" Type="http://schemas.openxmlformats.org/officeDocument/2006/relationships/tags" Target="../tags/tag348.xml"/><Relationship Id="rId369" Type="http://schemas.openxmlformats.org/officeDocument/2006/relationships/tags" Target="../tags/tag369.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208" Type="http://schemas.openxmlformats.org/officeDocument/2006/relationships/tags" Target="../tags/tag208.xml"/><Relationship Id="rId229" Type="http://schemas.openxmlformats.org/officeDocument/2006/relationships/tags" Target="../tags/tag229.xml"/><Relationship Id="rId380" Type="http://schemas.openxmlformats.org/officeDocument/2006/relationships/tags" Target="../tags/tag380.xml"/><Relationship Id="rId415" Type="http://schemas.openxmlformats.org/officeDocument/2006/relationships/slideLayout" Target="../slideLayouts/slideLayout7.xml"/><Relationship Id="rId240" Type="http://schemas.openxmlformats.org/officeDocument/2006/relationships/tags" Target="../tags/tag240.xml"/><Relationship Id="rId261" Type="http://schemas.openxmlformats.org/officeDocument/2006/relationships/tags" Target="../tags/tag261.xml"/><Relationship Id="rId14" Type="http://schemas.openxmlformats.org/officeDocument/2006/relationships/tags" Target="../tags/tag14.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17" Type="http://schemas.openxmlformats.org/officeDocument/2006/relationships/tags" Target="../tags/tag317.xml"/><Relationship Id="rId338" Type="http://schemas.openxmlformats.org/officeDocument/2006/relationships/tags" Target="../tags/tag338.xml"/><Relationship Id="rId359" Type="http://schemas.openxmlformats.org/officeDocument/2006/relationships/tags" Target="../tags/tag359.xml"/><Relationship Id="rId8" Type="http://schemas.openxmlformats.org/officeDocument/2006/relationships/tags" Target="../tags/tag8.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219" Type="http://schemas.openxmlformats.org/officeDocument/2006/relationships/tags" Target="../tags/tag219.xml"/><Relationship Id="rId370" Type="http://schemas.openxmlformats.org/officeDocument/2006/relationships/tags" Target="../tags/tag370.xml"/><Relationship Id="rId391" Type="http://schemas.openxmlformats.org/officeDocument/2006/relationships/tags" Target="../tags/tag391.xml"/><Relationship Id="rId405" Type="http://schemas.openxmlformats.org/officeDocument/2006/relationships/tags" Target="../tags/tag405.xml"/><Relationship Id="rId230" Type="http://schemas.openxmlformats.org/officeDocument/2006/relationships/tags" Target="../tags/tag230.xml"/><Relationship Id="rId251" Type="http://schemas.openxmlformats.org/officeDocument/2006/relationships/tags" Target="../tags/tag251.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272" Type="http://schemas.openxmlformats.org/officeDocument/2006/relationships/tags" Target="../tags/tag272.xml"/><Relationship Id="rId293" Type="http://schemas.openxmlformats.org/officeDocument/2006/relationships/tags" Target="../tags/tag293.xml"/><Relationship Id="rId307" Type="http://schemas.openxmlformats.org/officeDocument/2006/relationships/tags" Target="../tags/tag307.xml"/><Relationship Id="rId328" Type="http://schemas.openxmlformats.org/officeDocument/2006/relationships/tags" Target="../tags/tag328.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381" Type="http://schemas.openxmlformats.org/officeDocument/2006/relationships/tags" Target="../tags/tag381.xml"/><Relationship Id="rId416" Type="http://schemas.openxmlformats.org/officeDocument/2006/relationships/notesSlide" Target="../notesSlides/notesSlide10.xml"/><Relationship Id="rId220" Type="http://schemas.openxmlformats.org/officeDocument/2006/relationships/tags" Target="../tags/tag220.xml"/><Relationship Id="rId241" Type="http://schemas.openxmlformats.org/officeDocument/2006/relationships/tags" Target="../tags/tag241.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262" Type="http://schemas.openxmlformats.org/officeDocument/2006/relationships/tags" Target="../tags/tag262.xml"/><Relationship Id="rId283" Type="http://schemas.openxmlformats.org/officeDocument/2006/relationships/tags" Target="../tags/tag283.xml"/><Relationship Id="rId318" Type="http://schemas.openxmlformats.org/officeDocument/2006/relationships/tags" Target="../tags/tag318.xml"/><Relationship Id="rId339" Type="http://schemas.openxmlformats.org/officeDocument/2006/relationships/tags" Target="../tags/tag339.xml"/><Relationship Id="rId78" Type="http://schemas.openxmlformats.org/officeDocument/2006/relationships/tags" Target="../tags/tag78.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64" Type="http://schemas.openxmlformats.org/officeDocument/2006/relationships/tags" Target="../tags/tag164.xml"/><Relationship Id="rId185" Type="http://schemas.openxmlformats.org/officeDocument/2006/relationships/tags" Target="../tags/tag185.xml"/><Relationship Id="rId350" Type="http://schemas.openxmlformats.org/officeDocument/2006/relationships/tags" Target="../tags/tag350.xml"/><Relationship Id="rId371" Type="http://schemas.openxmlformats.org/officeDocument/2006/relationships/tags" Target="../tags/tag371.xml"/><Relationship Id="rId406" Type="http://schemas.openxmlformats.org/officeDocument/2006/relationships/tags" Target="../tags/tag406.xml"/><Relationship Id="rId9" Type="http://schemas.openxmlformats.org/officeDocument/2006/relationships/tags" Target="../tags/tag9.xml"/><Relationship Id="rId210" Type="http://schemas.openxmlformats.org/officeDocument/2006/relationships/tags" Target="../tags/tag210.xml"/><Relationship Id="rId392" Type="http://schemas.openxmlformats.org/officeDocument/2006/relationships/tags" Target="../tags/tag392.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tags" Target="../tags/tag38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393" Type="http://schemas.openxmlformats.org/officeDocument/2006/relationships/tags" Target="../tags/tag393.xml"/><Relationship Id="rId407" Type="http://schemas.openxmlformats.org/officeDocument/2006/relationships/tags" Target="../tags/tag407.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tags" Target="../tags/tag383.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394" Type="http://schemas.openxmlformats.org/officeDocument/2006/relationships/tags" Target="../tags/tag394.xml"/><Relationship Id="rId408" Type="http://schemas.openxmlformats.org/officeDocument/2006/relationships/tags" Target="../tags/tag408.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tags" Target="../tags/tag384.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395" Type="http://schemas.openxmlformats.org/officeDocument/2006/relationships/tags" Target="../tags/tag395.xml"/><Relationship Id="rId409" Type="http://schemas.openxmlformats.org/officeDocument/2006/relationships/tags" Target="../tags/tag409.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385" Type="http://schemas.openxmlformats.org/officeDocument/2006/relationships/tags" Target="../tags/tag385.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410" Type="http://schemas.openxmlformats.org/officeDocument/2006/relationships/tags" Target="../tags/tag410.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96" Type="http://schemas.openxmlformats.org/officeDocument/2006/relationships/tags" Target="../tags/tag396.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400" Type="http://schemas.openxmlformats.org/officeDocument/2006/relationships/tags" Target="../tags/tag400.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386" Type="http://schemas.openxmlformats.org/officeDocument/2006/relationships/tags" Target="../tags/tag386.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411" Type="http://schemas.openxmlformats.org/officeDocument/2006/relationships/tags" Target="../tags/tag411.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397" Type="http://schemas.openxmlformats.org/officeDocument/2006/relationships/tags" Target="../tags/tag397.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401" Type="http://schemas.openxmlformats.org/officeDocument/2006/relationships/tags" Target="../tags/tag401.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387" Type="http://schemas.openxmlformats.org/officeDocument/2006/relationships/tags" Target="../tags/tag387.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412" Type="http://schemas.openxmlformats.org/officeDocument/2006/relationships/tags" Target="../tags/tag412.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398" Type="http://schemas.openxmlformats.org/officeDocument/2006/relationships/tags" Target="../tags/tag398.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117" Type="http://schemas.openxmlformats.org/officeDocument/2006/relationships/tags" Target="../tags/tag531.xml"/><Relationship Id="rId299" Type="http://schemas.openxmlformats.org/officeDocument/2006/relationships/tags" Target="../tags/tag713.xml"/><Relationship Id="rId21" Type="http://schemas.openxmlformats.org/officeDocument/2006/relationships/tags" Target="../tags/tag435.xml"/><Relationship Id="rId63" Type="http://schemas.openxmlformats.org/officeDocument/2006/relationships/tags" Target="../tags/tag477.xml"/><Relationship Id="rId159" Type="http://schemas.openxmlformats.org/officeDocument/2006/relationships/tags" Target="../tags/tag573.xml"/><Relationship Id="rId324" Type="http://schemas.openxmlformats.org/officeDocument/2006/relationships/tags" Target="../tags/tag738.xml"/><Relationship Id="rId366" Type="http://schemas.openxmlformats.org/officeDocument/2006/relationships/tags" Target="../tags/tag780.xml"/><Relationship Id="rId170" Type="http://schemas.openxmlformats.org/officeDocument/2006/relationships/tags" Target="../tags/tag584.xml"/><Relationship Id="rId226" Type="http://schemas.openxmlformats.org/officeDocument/2006/relationships/tags" Target="../tags/tag640.xml"/><Relationship Id="rId268" Type="http://schemas.openxmlformats.org/officeDocument/2006/relationships/tags" Target="../tags/tag682.xml"/><Relationship Id="rId32" Type="http://schemas.openxmlformats.org/officeDocument/2006/relationships/tags" Target="../tags/tag446.xml"/><Relationship Id="rId74" Type="http://schemas.openxmlformats.org/officeDocument/2006/relationships/tags" Target="../tags/tag488.xml"/><Relationship Id="rId128" Type="http://schemas.openxmlformats.org/officeDocument/2006/relationships/tags" Target="../tags/tag542.xml"/><Relationship Id="rId335" Type="http://schemas.openxmlformats.org/officeDocument/2006/relationships/tags" Target="../tags/tag749.xml"/><Relationship Id="rId377" Type="http://schemas.openxmlformats.org/officeDocument/2006/relationships/tags" Target="../tags/tag791.xml"/><Relationship Id="rId5" Type="http://schemas.openxmlformats.org/officeDocument/2006/relationships/tags" Target="../tags/tag419.xml"/><Relationship Id="rId181" Type="http://schemas.openxmlformats.org/officeDocument/2006/relationships/tags" Target="../tags/tag595.xml"/><Relationship Id="rId237" Type="http://schemas.openxmlformats.org/officeDocument/2006/relationships/tags" Target="../tags/tag651.xml"/><Relationship Id="rId402" Type="http://schemas.openxmlformats.org/officeDocument/2006/relationships/tags" Target="../tags/tag816.xml"/><Relationship Id="rId279" Type="http://schemas.openxmlformats.org/officeDocument/2006/relationships/tags" Target="../tags/tag693.xml"/><Relationship Id="rId22" Type="http://schemas.openxmlformats.org/officeDocument/2006/relationships/tags" Target="../tags/tag436.xml"/><Relationship Id="rId43" Type="http://schemas.openxmlformats.org/officeDocument/2006/relationships/tags" Target="../tags/tag457.xml"/><Relationship Id="rId64" Type="http://schemas.openxmlformats.org/officeDocument/2006/relationships/tags" Target="../tags/tag478.xml"/><Relationship Id="rId118" Type="http://schemas.openxmlformats.org/officeDocument/2006/relationships/tags" Target="../tags/tag532.xml"/><Relationship Id="rId139" Type="http://schemas.openxmlformats.org/officeDocument/2006/relationships/tags" Target="../tags/tag553.xml"/><Relationship Id="rId290" Type="http://schemas.openxmlformats.org/officeDocument/2006/relationships/tags" Target="../tags/tag704.xml"/><Relationship Id="rId304" Type="http://schemas.openxmlformats.org/officeDocument/2006/relationships/tags" Target="../tags/tag718.xml"/><Relationship Id="rId325" Type="http://schemas.openxmlformats.org/officeDocument/2006/relationships/tags" Target="../tags/tag739.xml"/><Relationship Id="rId346" Type="http://schemas.openxmlformats.org/officeDocument/2006/relationships/tags" Target="../tags/tag760.xml"/><Relationship Id="rId367" Type="http://schemas.openxmlformats.org/officeDocument/2006/relationships/tags" Target="../tags/tag781.xml"/><Relationship Id="rId388" Type="http://schemas.openxmlformats.org/officeDocument/2006/relationships/tags" Target="../tags/tag802.xml"/><Relationship Id="rId85" Type="http://schemas.openxmlformats.org/officeDocument/2006/relationships/tags" Target="../tags/tag499.xml"/><Relationship Id="rId150" Type="http://schemas.openxmlformats.org/officeDocument/2006/relationships/tags" Target="../tags/tag564.xml"/><Relationship Id="rId171" Type="http://schemas.openxmlformats.org/officeDocument/2006/relationships/tags" Target="../tags/tag585.xml"/><Relationship Id="rId192" Type="http://schemas.openxmlformats.org/officeDocument/2006/relationships/tags" Target="../tags/tag606.xml"/><Relationship Id="rId206" Type="http://schemas.openxmlformats.org/officeDocument/2006/relationships/tags" Target="../tags/tag620.xml"/><Relationship Id="rId227" Type="http://schemas.openxmlformats.org/officeDocument/2006/relationships/tags" Target="../tags/tag641.xml"/><Relationship Id="rId413" Type="http://schemas.openxmlformats.org/officeDocument/2006/relationships/tags" Target="../tags/tag827.xml"/><Relationship Id="rId248" Type="http://schemas.openxmlformats.org/officeDocument/2006/relationships/tags" Target="../tags/tag662.xml"/><Relationship Id="rId269" Type="http://schemas.openxmlformats.org/officeDocument/2006/relationships/tags" Target="../tags/tag683.xml"/><Relationship Id="rId12" Type="http://schemas.openxmlformats.org/officeDocument/2006/relationships/tags" Target="../tags/tag426.xml"/><Relationship Id="rId33" Type="http://schemas.openxmlformats.org/officeDocument/2006/relationships/tags" Target="../tags/tag447.xml"/><Relationship Id="rId108" Type="http://schemas.openxmlformats.org/officeDocument/2006/relationships/tags" Target="../tags/tag522.xml"/><Relationship Id="rId129" Type="http://schemas.openxmlformats.org/officeDocument/2006/relationships/tags" Target="../tags/tag543.xml"/><Relationship Id="rId280" Type="http://schemas.openxmlformats.org/officeDocument/2006/relationships/tags" Target="../tags/tag694.xml"/><Relationship Id="rId315" Type="http://schemas.openxmlformats.org/officeDocument/2006/relationships/tags" Target="../tags/tag729.xml"/><Relationship Id="rId336" Type="http://schemas.openxmlformats.org/officeDocument/2006/relationships/tags" Target="../tags/tag750.xml"/><Relationship Id="rId357" Type="http://schemas.openxmlformats.org/officeDocument/2006/relationships/tags" Target="../tags/tag771.xml"/><Relationship Id="rId54" Type="http://schemas.openxmlformats.org/officeDocument/2006/relationships/tags" Target="../tags/tag468.xml"/><Relationship Id="rId75" Type="http://schemas.openxmlformats.org/officeDocument/2006/relationships/tags" Target="../tags/tag489.xml"/><Relationship Id="rId96" Type="http://schemas.openxmlformats.org/officeDocument/2006/relationships/tags" Target="../tags/tag510.xml"/><Relationship Id="rId140" Type="http://schemas.openxmlformats.org/officeDocument/2006/relationships/tags" Target="../tags/tag554.xml"/><Relationship Id="rId161" Type="http://schemas.openxmlformats.org/officeDocument/2006/relationships/tags" Target="../tags/tag575.xml"/><Relationship Id="rId182" Type="http://schemas.openxmlformats.org/officeDocument/2006/relationships/tags" Target="../tags/tag596.xml"/><Relationship Id="rId217" Type="http://schemas.openxmlformats.org/officeDocument/2006/relationships/tags" Target="../tags/tag631.xml"/><Relationship Id="rId378" Type="http://schemas.openxmlformats.org/officeDocument/2006/relationships/tags" Target="../tags/tag792.xml"/><Relationship Id="rId399" Type="http://schemas.openxmlformats.org/officeDocument/2006/relationships/tags" Target="../tags/tag813.xml"/><Relationship Id="rId403" Type="http://schemas.openxmlformats.org/officeDocument/2006/relationships/tags" Target="../tags/tag817.xml"/><Relationship Id="rId6" Type="http://schemas.openxmlformats.org/officeDocument/2006/relationships/tags" Target="../tags/tag420.xml"/><Relationship Id="rId238" Type="http://schemas.openxmlformats.org/officeDocument/2006/relationships/tags" Target="../tags/tag652.xml"/><Relationship Id="rId259" Type="http://schemas.openxmlformats.org/officeDocument/2006/relationships/tags" Target="../tags/tag673.xml"/><Relationship Id="rId23" Type="http://schemas.openxmlformats.org/officeDocument/2006/relationships/tags" Target="../tags/tag437.xml"/><Relationship Id="rId119" Type="http://schemas.openxmlformats.org/officeDocument/2006/relationships/tags" Target="../tags/tag533.xml"/><Relationship Id="rId270" Type="http://schemas.openxmlformats.org/officeDocument/2006/relationships/tags" Target="../tags/tag684.xml"/><Relationship Id="rId291" Type="http://schemas.openxmlformats.org/officeDocument/2006/relationships/tags" Target="../tags/tag705.xml"/><Relationship Id="rId305" Type="http://schemas.openxmlformats.org/officeDocument/2006/relationships/tags" Target="../tags/tag719.xml"/><Relationship Id="rId326" Type="http://schemas.openxmlformats.org/officeDocument/2006/relationships/tags" Target="../tags/tag740.xml"/><Relationship Id="rId347" Type="http://schemas.openxmlformats.org/officeDocument/2006/relationships/tags" Target="../tags/tag761.xml"/><Relationship Id="rId44" Type="http://schemas.openxmlformats.org/officeDocument/2006/relationships/tags" Target="../tags/tag458.xml"/><Relationship Id="rId65" Type="http://schemas.openxmlformats.org/officeDocument/2006/relationships/tags" Target="../tags/tag479.xml"/><Relationship Id="rId86" Type="http://schemas.openxmlformats.org/officeDocument/2006/relationships/tags" Target="../tags/tag500.xml"/><Relationship Id="rId130" Type="http://schemas.openxmlformats.org/officeDocument/2006/relationships/tags" Target="../tags/tag544.xml"/><Relationship Id="rId151" Type="http://schemas.openxmlformats.org/officeDocument/2006/relationships/tags" Target="../tags/tag565.xml"/><Relationship Id="rId368" Type="http://schemas.openxmlformats.org/officeDocument/2006/relationships/tags" Target="../tags/tag782.xml"/><Relationship Id="rId389" Type="http://schemas.openxmlformats.org/officeDocument/2006/relationships/tags" Target="../tags/tag803.xml"/><Relationship Id="rId172" Type="http://schemas.openxmlformats.org/officeDocument/2006/relationships/tags" Target="../tags/tag586.xml"/><Relationship Id="rId193" Type="http://schemas.openxmlformats.org/officeDocument/2006/relationships/tags" Target="../tags/tag607.xml"/><Relationship Id="rId207" Type="http://schemas.openxmlformats.org/officeDocument/2006/relationships/tags" Target="../tags/tag621.xml"/><Relationship Id="rId228" Type="http://schemas.openxmlformats.org/officeDocument/2006/relationships/tags" Target="../tags/tag642.xml"/><Relationship Id="rId249" Type="http://schemas.openxmlformats.org/officeDocument/2006/relationships/tags" Target="../tags/tag663.xml"/><Relationship Id="rId414" Type="http://schemas.openxmlformats.org/officeDocument/2006/relationships/tags" Target="../tags/tag828.xml"/><Relationship Id="rId13" Type="http://schemas.openxmlformats.org/officeDocument/2006/relationships/tags" Target="../tags/tag427.xml"/><Relationship Id="rId109" Type="http://schemas.openxmlformats.org/officeDocument/2006/relationships/tags" Target="../tags/tag523.xml"/><Relationship Id="rId260" Type="http://schemas.openxmlformats.org/officeDocument/2006/relationships/tags" Target="../tags/tag674.xml"/><Relationship Id="rId281" Type="http://schemas.openxmlformats.org/officeDocument/2006/relationships/tags" Target="../tags/tag695.xml"/><Relationship Id="rId316" Type="http://schemas.openxmlformats.org/officeDocument/2006/relationships/tags" Target="../tags/tag730.xml"/><Relationship Id="rId337" Type="http://schemas.openxmlformats.org/officeDocument/2006/relationships/tags" Target="../tags/tag751.xml"/><Relationship Id="rId34" Type="http://schemas.openxmlformats.org/officeDocument/2006/relationships/tags" Target="../tags/tag448.xml"/><Relationship Id="rId55" Type="http://schemas.openxmlformats.org/officeDocument/2006/relationships/tags" Target="../tags/tag469.xml"/><Relationship Id="rId76" Type="http://schemas.openxmlformats.org/officeDocument/2006/relationships/tags" Target="../tags/tag490.xml"/><Relationship Id="rId97" Type="http://schemas.openxmlformats.org/officeDocument/2006/relationships/tags" Target="../tags/tag511.xml"/><Relationship Id="rId120" Type="http://schemas.openxmlformats.org/officeDocument/2006/relationships/tags" Target="../tags/tag534.xml"/><Relationship Id="rId141" Type="http://schemas.openxmlformats.org/officeDocument/2006/relationships/tags" Target="../tags/tag555.xml"/><Relationship Id="rId358" Type="http://schemas.openxmlformats.org/officeDocument/2006/relationships/tags" Target="../tags/tag772.xml"/><Relationship Id="rId379" Type="http://schemas.openxmlformats.org/officeDocument/2006/relationships/tags" Target="../tags/tag793.xml"/><Relationship Id="rId7" Type="http://schemas.openxmlformats.org/officeDocument/2006/relationships/tags" Target="../tags/tag421.xml"/><Relationship Id="rId162" Type="http://schemas.openxmlformats.org/officeDocument/2006/relationships/tags" Target="../tags/tag576.xml"/><Relationship Id="rId183" Type="http://schemas.openxmlformats.org/officeDocument/2006/relationships/tags" Target="../tags/tag597.xml"/><Relationship Id="rId218" Type="http://schemas.openxmlformats.org/officeDocument/2006/relationships/tags" Target="../tags/tag632.xml"/><Relationship Id="rId239" Type="http://schemas.openxmlformats.org/officeDocument/2006/relationships/tags" Target="../tags/tag653.xml"/><Relationship Id="rId390" Type="http://schemas.openxmlformats.org/officeDocument/2006/relationships/tags" Target="../tags/tag804.xml"/><Relationship Id="rId404" Type="http://schemas.openxmlformats.org/officeDocument/2006/relationships/tags" Target="../tags/tag818.xml"/><Relationship Id="rId250" Type="http://schemas.openxmlformats.org/officeDocument/2006/relationships/tags" Target="../tags/tag664.xml"/><Relationship Id="rId271" Type="http://schemas.openxmlformats.org/officeDocument/2006/relationships/tags" Target="../tags/tag685.xml"/><Relationship Id="rId292" Type="http://schemas.openxmlformats.org/officeDocument/2006/relationships/tags" Target="../tags/tag706.xml"/><Relationship Id="rId306" Type="http://schemas.openxmlformats.org/officeDocument/2006/relationships/tags" Target="../tags/tag720.xml"/><Relationship Id="rId24" Type="http://schemas.openxmlformats.org/officeDocument/2006/relationships/tags" Target="../tags/tag438.xml"/><Relationship Id="rId45" Type="http://schemas.openxmlformats.org/officeDocument/2006/relationships/tags" Target="../tags/tag459.xml"/><Relationship Id="rId66" Type="http://schemas.openxmlformats.org/officeDocument/2006/relationships/tags" Target="../tags/tag480.xml"/><Relationship Id="rId87" Type="http://schemas.openxmlformats.org/officeDocument/2006/relationships/tags" Target="../tags/tag501.xml"/><Relationship Id="rId110" Type="http://schemas.openxmlformats.org/officeDocument/2006/relationships/tags" Target="../tags/tag524.xml"/><Relationship Id="rId131" Type="http://schemas.openxmlformats.org/officeDocument/2006/relationships/tags" Target="../tags/tag545.xml"/><Relationship Id="rId327" Type="http://schemas.openxmlformats.org/officeDocument/2006/relationships/tags" Target="../tags/tag741.xml"/><Relationship Id="rId348" Type="http://schemas.openxmlformats.org/officeDocument/2006/relationships/tags" Target="../tags/tag762.xml"/><Relationship Id="rId369" Type="http://schemas.openxmlformats.org/officeDocument/2006/relationships/tags" Target="../tags/tag783.xml"/><Relationship Id="rId152" Type="http://schemas.openxmlformats.org/officeDocument/2006/relationships/tags" Target="../tags/tag566.xml"/><Relationship Id="rId173" Type="http://schemas.openxmlformats.org/officeDocument/2006/relationships/tags" Target="../tags/tag587.xml"/><Relationship Id="rId194" Type="http://schemas.openxmlformats.org/officeDocument/2006/relationships/tags" Target="../tags/tag608.xml"/><Relationship Id="rId208" Type="http://schemas.openxmlformats.org/officeDocument/2006/relationships/tags" Target="../tags/tag622.xml"/><Relationship Id="rId229" Type="http://schemas.openxmlformats.org/officeDocument/2006/relationships/tags" Target="../tags/tag643.xml"/><Relationship Id="rId380" Type="http://schemas.openxmlformats.org/officeDocument/2006/relationships/tags" Target="../tags/tag794.xml"/><Relationship Id="rId415" Type="http://schemas.openxmlformats.org/officeDocument/2006/relationships/slideLayout" Target="../slideLayouts/slideLayout7.xml"/><Relationship Id="rId240" Type="http://schemas.openxmlformats.org/officeDocument/2006/relationships/tags" Target="../tags/tag654.xml"/><Relationship Id="rId261" Type="http://schemas.openxmlformats.org/officeDocument/2006/relationships/tags" Target="../tags/tag675.xml"/><Relationship Id="rId14" Type="http://schemas.openxmlformats.org/officeDocument/2006/relationships/tags" Target="../tags/tag428.xml"/><Relationship Id="rId35" Type="http://schemas.openxmlformats.org/officeDocument/2006/relationships/tags" Target="../tags/tag449.xml"/><Relationship Id="rId56" Type="http://schemas.openxmlformats.org/officeDocument/2006/relationships/tags" Target="../tags/tag470.xml"/><Relationship Id="rId77" Type="http://schemas.openxmlformats.org/officeDocument/2006/relationships/tags" Target="../tags/tag491.xml"/><Relationship Id="rId100" Type="http://schemas.openxmlformats.org/officeDocument/2006/relationships/tags" Target="../tags/tag514.xml"/><Relationship Id="rId282" Type="http://schemas.openxmlformats.org/officeDocument/2006/relationships/tags" Target="../tags/tag696.xml"/><Relationship Id="rId317" Type="http://schemas.openxmlformats.org/officeDocument/2006/relationships/tags" Target="../tags/tag731.xml"/><Relationship Id="rId338" Type="http://schemas.openxmlformats.org/officeDocument/2006/relationships/tags" Target="../tags/tag752.xml"/><Relationship Id="rId359" Type="http://schemas.openxmlformats.org/officeDocument/2006/relationships/tags" Target="../tags/tag773.xml"/><Relationship Id="rId8" Type="http://schemas.openxmlformats.org/officeDocument/2006/relationships/tags" Target="../tags/tag422.xml"/><Relationship Id="rId98" Type="http://schemas.openxmlformats.org/officeDocument/2006/relationships/tags" Target="../tags/tag512.xml"/><Relationship Id="rId121" Type="http://schemas.openxmlformats.org/officeDocument/2006/relationships/tags" Target="../tags/tag535.xml"/><Relationship Id="rId142" Type="http://schemas.openxmlformats.org/officeDocument/2006/relationships/tags" Target="../tags/tag556.xml"/><Relationship Id="rId163" Type="http://schemas.openxmlformats.org/officeDocument/2006/relationships/tags" Target="../tags/tag577.xml"/><Relationship Id="rId184" Type="http://schemas.openxmlformats.org/officeDocument/2006/relationships/tags" Target="../tags/tag598.xml"/><Relationship Id="rId219" Type="http://schemas.openxmlformats.org/officeDocument/2006/relationships/tags" Target="../tags/tag633.xml"/><Relationship Id="rId370" Type="http://schemas.openxmlformats.org/officeDocument/2006/relationships/tags" Target="../tags/tag784.xml"/><Relationship Id="rId391" Type="http://schemas.openxmlformats.org/officeDocument/2006/relationships/tags" Target="../tags/tag805.xml"/><Relationship Id="rId405" Type="http://schemas.openxmlformats.org/officeDocument/2006/relationships/tags" Target="../tags/tag819.xml"/><Relationship Id="rId230" Type="http://schemas.openxmlformats.org/officeDocument/2006/relationships/tags" Target="../tags/tag644.xml"/><Relationship Id="rId251" Type="http://schemas.openxmlformats.org/officeDocument/2006/relationships/tags" Target="../tags/tag665.xml"/><Relationship Id="rId25" Type="http://schemas.openxmlformats.org/officeDocument/2006/relationships/tags" Target="../tags/tag439.xml"/><Relationship Id="rId46" Type="http://schemas.openxmlformats.org/officeDocument/2006/relationships/tags" Target="../tags/tag460.xml"/><Relationship Id="rId67" Type="http://schemas.openxmlformats.org/officeDocument/2006/relationships/tags" Target="../tags/tag481.xml"/><Relationship Id="rId272" Type="http://schemas.openxmlformats.org/officeDocument/2006/relationships/tags" Target="../tags/tag686.xml"/><Relationship Id="rId293" Type="http://schemas.openxmlformats.org/officeDocument/2006/relationships/tags" Target="../tags/tag707.xml"/><Relationship Id="rId307" Type="http://schemas.openxmlformats.org/officeDocument/2006/relationships/tags" Target="../tags/tag721.xml"/><Relationship Id="rId328" Type="http://schemas.openxmlformats.org/officeDocument/2006/relationships/tags" Target="../tags/tag742.xml"/><Relationship Id="rId349" Type="http://schemas.openxmlformats.org/officeDocument/2006/relationships/tags" Target="../tags/tag763.xml"/><Relationship Id="rId88" Type="http://schemas.openxmlformats.org/officeDocument/2006/relationships/tags" Target="../tags/tag502.xml"/><Relationship Id="rId111" Type="http://schemas.openxmlformats.org/officeDocument/2006/relationships/tags" Target="../tags/tag525.xml"/><Relationship Id="rId132" Type="http://schemas.openxmlformats.org/officeDocument/2006/relationships/tags" Target="../tags/tag546.xml"/><Relationship Id="rId153" Type="http://schemas.openxmlformats.org/officeDocument/2006/relationships/tags" Target="../tags/tag567.xml"/><Relationship Id="rId174" Type="http://schemas.openxmlformats.org/officeDocument/2006/relationships/tags" Target="../tags/tag588.xml"/><Relationship Id="rId195" Type="http://schemas.openxmlformats.org/officeDocument/2006/relationships/tags" Target="../tags/tag609.xml"/><Relationship Id="rId209" Type="http://schemas.openxmlformats.org/officeDocument/2006/relationships/tags" Target="../tags/tag623.xml"/><Relationship Id="rId360" Type="http://schemas.openxmlformats.org/officeDocument/2006/relationships/tags" Target="../tags/tag774.xml"/><Relationship Id="rId381" Type="http://schemas.openxmlformats.org/officeDocument/2006/relationships/tags" Target="../tags/tag795.xml"/><Relationship Id="rId416" Type="http://schemas.openxmlformats.org/officeDocument/2006/relationships/notesSlide" Target="../notesSlides/notesSlide14.xml"/><Relationship Id="rId220" Type="http://schemas.openxmlformats.org/officeDocument/2006/relationships/tags" Target="../tags/tag634.xml"/><Relationship Id="rId241" Type="http://schemas.openxmlformats.org/officeDocument/2006/relationships/tags" Target="../tags/tag655.xml"/><Relationship Id="rId15" Type="http://schemas.openxmlformats.org/officeDocument/2006/relationships/tags" Target="../tags/tag429.xml"/><Relationship Id="rId36" Type="http://schemas.openxmlformats.org/officeDocument/2006/relationships/tags" Target="../tags/tag450.xml"/><Relationship Id="rId57" Type="http://schemas.openxmlformats.org/officeDocument/2006/relationships/tags" Target="../tags/tag471.xml"/><Relationship Id="rId262" Type="http://schemas.openxmlformats.org/officeDocument/2006/relationships/tags" Target="../tags/tag676.xml"/><Relationship Id="rId283" Type="http://schemas.openxmlformats.org/officeDocument/2006/relationships/tags" Target="../tags/tag697.xml"/><Relationship Id="rId318" Type="http://schemas.openxmlformats.org/officeDocument/2006/relationships/tags" Target="../tags/tag732.xml"/><Relationship Id="rId339" Type="http://schemas.openxmlformats.org/officeDocument/2006/relationships/tags" Target="../tags/tag753.xml"/><Relationship Id="rId78" Type="http://schemas.openxmlformats.org/officeDocument/2006/relationships/tags" Target="../tags/tag492.xml"/><Relationship Id="rId99" Type="http://schemas.openxmlformats.org/officeDocument/2006/relationships/tags" Target="../tags/tag513.xml"/><Relationship Id="rId101" Type="http://schemas.openxmlformats.org/officeDocument/2006/relationships/tags" Target="../tags/tag515.xml"/><Relationship Id="rId122" Type="http://schemas.openxmlformats.org/officeDocument/2006/relationships/tags" Target="../tags/tag536.xml"/><Relationship Id="rId143" Type="http://schemas.openxmlformats.org/officeDocument/2006/relationships/tags" Target="../tags/tag557.xml"/><Relationship Id="rId164" Type="http://schemas.openxmlformats.org/officeDocument/2006/relationships/tags" Target="../tags/tag578.xml"/><Relationship Id="rId185" Type="http://schemas.openxmlformats.org/officeDocument/2006/relationships/tags" Target="../tags/tag599.xml"/><Relationship Id="rId350" Type="http://schemas.openxmlformats.org/officeDocument/2006/relationships/tags" Target="../tags/tag764.xml"/><Relationship Id="rId371" Type="http://schemas.openxmlformats.org/officeDocument/2006/relationships/tags" Target="../tags/tag785.xml"/><Relationship Id="rId406" Type="http://schemas.openxmlformats.org/officeDocument/2006/relationships/tags" Target="../tags/tag820.xml"/><Relationship Id="rId9" Type="http://schemas.openxmlformats.org/officeDocument/2006/relationships/tags" Target="../tags/tag423.xml"/><Relationship Id="rId210" Type="http://schemas.openxmlformats.org/officeDocument/2006/relationships/tags" Target="../tags/tag624.xml"/><Relationship Id="rId392" Type="http://schemas.openxmlformats.org/officeDocument/2006/relationships/tags" Target="../tags/tag806.xml"/><Relationship Id="rId26" Type="http://schemas.openxmlformats.org/officeDocument/2006/relationships/tags" Target="../tags/tag440.xml"/><Relationship Id="rId231" Type="http://schemas.openxmlformats.org/officeDocument/2006/relationships/tags" Target="../tags/tag645.xml"/><Relationship Id="rId252" Type="http://schemas.openxmlformats.org/officeDocument/2006/relationships/tags" Target="../tags/tag666.xml"/><Relationship Id="rId273" Type="http://schemas.openxmlformats.org/officeDocument/2006/relationships/tags" Target="../tags/tag687.xml"/><Relationship Id="rId294" Type="http://schemas.openxmlformats.org/officeDocument/2006/relationships/tags" Target="../tags/tag708.xml"/><Relationship Id="rId308" Type="http://schemas.openxmlformats.org/officeDocument/2006/relationships/tags" Target="../tags/tag722.xml"/><Relationship Id="rId329" Type="http://schemas.openxmlformats.org/officeDocument/2006/relationships/tags" Target="../tags/tag743.xml"/><Relationship Id="rId47" Type="http://schemas.openxmlformats.org/officeDocument/2006/relationships/tags" Target="../tags/tag461.xml"/><Relationship Id="rId68" Type="http://schemas.openxmlformats.org/officeDocument/2006/relationships/tags" Target="../tags/tag482.xml"/><Relationship Id="rId89" Type="http://schemas.openxmlformats.org/officeDocument/2006/relationships/tags" Target="../tags/tag503.xml"/><Relationship Id="rId112" Type="http://schemas.openxmlformats.org/officeDocument/2006/relationships/tags" Target="../tags/tag526.xml"/><Relationship Id="rId133" Type="http://schemas.openxmlformats.org/officeDocument/2006/relationships/tags" Target="../tags/tag547.xml"/><Relationship Id="rId154" Type="http://schemas.openxmlformats.org/officeDocument/2006/relationships/tags" Target="../tags/tag568.xml"/><Relationship Id="rId175" Type="http://schemas.openxmlformats.org/officeDocument/2006/relationships/tags" Target="../tags/tag589.xml"/><Relationship Id="rId340" Type="http://schemas.openxmlformats.org/officeDocument/2006/relationships/tags" Target="../tags/tag754.xml"/><Relationship Id="rId361" Type="http://schemas.openxmlformats.org/officeDocument/2006/relationships/tags" Target="../tags/tag775.xml"/><Relationship Id="rId196" Type="http://schemas.openxmlformats.org/officeDocument/2006/relationships/tags" Target="../tags/tag610.xml"/><Relationship Id="rId200" Type="http://schemas.openxmlformats.org/officeDocument/2006/relationships/tags" Target="../tags/tag614.xml"/><Relationship Id="rId382" Type="http://schemas.openxmlformats.org/officeDocument/2006/relationships/tags" Target="../tags/tag796.xml"/><Relationship Id="rId417" Type="http://schemas.openxmlformats.org/officeDocument/2006/relationships/diagramData" Target="../diagrams/data9.xml"/><Relationship Id="rId16" Type="http://schemas.openxmlformats.org/officeDocument/2006/relationships/tags" Target="../tags/tag430.xml"/><Relationship Id="rId221" Type="http://schemas.openxmlformats.org/officeDocument/2006/relationships/tags" Target="../tags/tag635.xml"/><Relationship Id="rId242" Type="http://schemas.openxmlformats.org/officeDocument/2006/relationships/tags" Target="../tags/tag656.xml"/><Relationship Id="rId263" Type="http://schemas.openxmlformats.org/officeDocument/2006/relationships/tags" Target="../tags/tag677.xml"/><Relationship Id="rId284" Type="http://schemas.openxmlformats.org/officeDocument/2006/relationships/tags" Target="../tags/tag698.xml"/><Relationship Id="rId319" Type="http://schemas.openxmlformats.org/officeDocument/2006/relationships/tags" Target="../tags/tag733.xml"/><Relationship Id="rId37" Type="http://schemas.openxmlformats.org/officeDocument/2006/relationships/tags" Target="../tags/tag451.xml"/><Relationship Id="rId58" Type="http://schemas.openxmlformats.org/officeDocument/2006/relationships/tags" Target="../tags/tag472.xml"/><Relationship Id="rId79" Type="http://schemas.openxmlformats.org/officeDocument/2006/relationships/tags" Target="../tags/tag493.xml"/><Relationship Id="rId102" Type="http://schemas.openxmlformats.org/officeDocument/2006/relationships/tags" Target="../tags/tag516.xml"/><Relationship Id="rId123" Type="http://schemas.openxmlformats.org/officeDocument/2006/relationships/tags" Target="../tags/tag537.xml"/><Relationship Id="rId144" Type="http://schemas.openxmlformats.org/officeDocument/2006/relationships/tags" Target="../tags/tag558.xml"/><Relationship Id="rId330" Type="http://schemas.openxmlformats.org/officeDocument/2006/relationships/tags" Target="../tags/tag744.xml"/><Relationship Id="rId90" Type="http://schemas.openxmlformats.org/officeDocument/2006/relationships/tags" Target="../tags/tag504.xml"/><Relationship Id="rId165" Type="http://schemas.openxmlformats.org/officeDocument/2006/relationships/tags" Target="../tags/tag579.xml"/><Relationship Id="rId186" Type="http://schemas.openxmlformats.org/officeDocument/2006/relationships/tags" Target="../tags/tag600.xml"/><Relationship Id="rId351" Type="http://schemas.openxmlformats.org/officeDocument/2006/relationships/tags" Target="../tags/tag765.xml"/><Relationship Id="rId372" Type="http://schemas.openxmlformats.org/officeDocument/2006/relationships/tags" Target="../tags/tag786.xml"/><Relationship Id="rId393" Type="http://schemas.openxmlformats.org/officeDocument/2006/relationships/tags" Target="../tags/tag807.xml"/><Relationship Id="rId407" Type="http://schemas.openxmlformats.org/officeDocument/2006/relationships/tags" Target="../tags/tag821.xml"/><Relationship Id="rId211" Type="http://schemas.openxmlformats.org/officeDocument/2006/relationships/tags" Target="../tags/tag625.xml"/><Relationship Id="rId232" Type="http://schemas.openxmlformats.org/officeDocument/2006/relationships/tags" Target="../tags/tag646.xml"/><Relationship Id="rId253" Type="http://schemas.openxmlformats.org/officeDocument/2006/relationships/tags" Target="../tags/tag667.xml"/><Relationship Id="rId274" Type="http://schemas.openxmlformats.org/officeDocument/2006/relationships/tags" Target="../tags/tag688.xml"/><Relationship Id="rId295" Type="http://schemas.openxmlformats.org/officeDocument/2006/relationships/tags" Target="../tags/tag709.xml"/><Relationship Id="rId309" Type="http://schemas.openxmlformats.org/officeDocument/2006/relationships/tags" Target="../tags/tag723.xml"/><Relationship Id="rId27" Type="http://schemas.openxmlformats.org/officeDocument/2006/relationships/tags" Target="../tags/tag441.xml"/><Relationship Id="rId48" Type="http://schemas.openxmlformats.org/officeDocument/2006/relationships/tags" Target="../tags/tag462.xml"/><Relationship Id="rId69" Type="http://schemas.openxmlformats.org/officeDocument/2006/relationships/tags" Target="../tags/tag483.xml"/><Relationship Id="rId113" Type="http://schemas.openxmlformats.org/officeDocument/2006/relationships/tags" Target="../tags/tag527.xml"/><Relationship Id="rId134" Type="http://schemas.openxmlformats.org/officeDocument/2006/relationships/tags" Target="../tags/tag548.xml"/><Relationship Id="rId320" Type="http://schemas.openxmlformats.org/officeDocument/2006/relationships/tags" Target="../tags/tag734.xml"/><Relationship Id="rId80" Type="http://schemas.openxmlformats.org/officeDocument/2006/relationships/tags" Target="../tags/tag494.xml"/><Relationship Id="rId155" Type="http://schemas.openxmlformats.org/officeDocument/2006/relationships/tags" Target="../tags/tag569.xml"/><Relationship Id="rId176" Type="http://schemas.openxmlformats.org/officeDocument/2006/relationships/tags" Target="../tags/tag590.xml"/><Relationship Id="rId197" Type="http://schemas.openxmlformats.org/officeDocument/2006/relationships/tags" Target="../tags/tag611.xml"/><Relationship Id="rId341" Type="http://schemas.openxmlformats.org/officeDocument/2006/relationships/tags" Target="../tags/tag755.xml"/><Relationship Id="rId362" Type="http://schemas.openxmlformats.org/officeDocument/2006/relationships/tags" Target="../tags/tag776.xml"/><Relationship Id="rId383" Type="http://schemas.openxmlformats.org/officeDocument/2006/relationships/tags" Target="../tags/tag797.xml"/><Relationship Id="rId418" Type="http://schemas.openxmlformats.org/officeDocument/2006/relationships/diagramLayout" Target="../diagrams/layout9.xml"/><Relationship Id="rId201" Type="http://schemas.openxmlformats.org/officeDocument/2006/relationships/tags" Target="../tags/tag615.xml"/><Relationship Id="rId222" Type="http://schemas.openxmlformats.org/officeDocument/2006/relationships/tags" Target="../tags/tag636.xml"/><Relationship Id="rId243" Type="http://schemas.openxmlformats.org/officeDocument/2006/relationships/tags" Target="../tags/tag657.xml"/><Relationship Id="rId264" Type="http://schemas.openxmlformats.org/officeDocument/2006/relationships/tags" Target="../tags/tag678.xml"/><Relationship Id="rId285" Type="http://schemas.openxmlformats.org/officeDocument/2006/relationships/tags" Target="../tags/tag699.xml"/><Relationship Id="rId17" Type="http://schemas.openxmlformats.org/officeDocument/2006/relationships/tags" Target="../tags/tag431.xml"/><Relationship Id="rId38" Type="http://schemas.openxmlformats.org/officeDocument/2006/relationships/tags" Target="../tags/tag452.xml"/><Relationship Id="rId59" Type="http://schemas.openxmlformats.org/officeDocument/2006/relationships/tags" Target="../tags/tag473.xml"/><Relationship Id="rId103" Type="http://schemas.openxmlformats.org/officeDocument/2006/relationships/tags" Target="../tags/tag517.xml"/><Relationship Id="rId124" Type="http://schemas.openxmlformats.org/officeDocument/2006/relationships/tags" Target="../tags/tag538.xml"/><Relationship Id="rId310" Type="http://schemas.openxmlformats.org/officeDocument/2006/relationships/tags" Target="../tags/tag724.xml"/><Relationship Id="rId70" Type="http://schemas.openxmlformats.org/officeDocument/2006/relationships/tags" Target="../tags/tag484.xml"/><Relationship Id="rId91" Type="http://schemas.openxmlformats.org/officeDocument/2006/relationships/tags" Target="../tags/tag505.xml"/><Relationship Id="rId145" Type="http://schemas.openxmlformats.org/officeDocument/2006/relationships/tags" Target="../tags/tag559.xml"/><Relationship Id="rId166" Type="http://schemas.openxmlformats.org/officeDocument/2006/relationships/tags" Target="../tags/tag580.xml"/><Relationship Id="rId187" Type="http://schemas.openxmlformats.org/officeDocument/2006/relationships/tags" Target="../tags/tag601.xml"/><Relationship Id="rId331" Type="http://schemas.openxmlformats.org/officeDocument/2006/relationships/tags" Target="../tags/tag745.xml"/><Relationship Id="rId352" Type="http://schemas.openxmlformats.org/officeDocument/2006/relationships/tags" Target="../tags/tag766.xml"/><Relationship Id="rId373" Type="http://schemas.openxmlformats.org/officeDocument/2006/relationships/tags" Target="../tags/tag787.xml"/><Relationship Id="rId394" Type="http://schemas.openxmlformats.org/officeDocument/2006/relationships/tags" Target="../tags/tag808.xml"/><Relationship Id="rId408" Type="http://schemas.openxmlformats.org/officeDocument/2006/relationships/tags" Target="../tags/tag822.xml"/><Relationship Id="rId1" Type="http://schemas.openxmlformats.org/officeDocument/2006/relationships/tags" Target="../tags/tag415.xml"/><Relationship Id="rId212" Type="http://schemas.openxmlformats.org/officeDocument/2006/relationships/tags" Target="../tags/tag626.xml"/><Relationship Id="rId233" Type="http://schemas.openxmlformats.org/officeDocument/2006/relationships/tags" Target="../tags/tag647.xml"/><Relationship Id="rId254" Type="http://schemas.openxmlformats.org/officeDocument/2006/relationships/tags" Target="../tags/tag668.xml"/><Relationship Id="rId28" Type="http://schemas.openxmlformats.org/officeDocument/2006/relationships/tags" Target="../tags/tag442.xml"/><Relationship Id="rId49" Type="http://schemas.openxmlformats.org/officeDocument/2006/relationships/tags" Target="../tags/tag463.xml"/><Relationship Id="rId114" Type="http://schemas.openxmlformats.org/officeDocument/2006/relationships/tags" Target="../tags/tag528.xml"/><Relationship Id="rId275" Type="http://schemas.openxmlformats.org/officeDocument/2006/relationships/tags" Target="../tags/tag689.xml"/><Relationship Id="rId296" Type="http://schemas.openxmlformats.org/officeDocument/2006/relationships/tags" Target="../tags/tag710.xml"/><Relationship Id="rId300" Type="http://schemas.openxmlformats.org/officeDocument/2006/relationships/tags" Target="../tags/tag714.xml"/><Relationship Id="rId60" Type="http://schemas.openxmlformats.org/officeDocument/2006/relationships/tags" Target="../tags/tag474.xml"/><Relationship Id="rId81" Type="http://schemas.openxmlformats.org/officeDocument/2006/relationships/tags" Target="../tags/tag495.xml"/><Relationship Id="rId135" Type="http://schemas.openxmlformats.org/officeDocument/2006/relationships/tags" Target="../tags/tag549.xml"/><Relationship Id="rId156" Type="http://schemas.openxmlformats.org/officeDocument/2006/relationships/tags" Target="../tags/tag570.xml"/><Relationship Id="rId177" Type="http://schemas.openxmlformats.org/officeDocument/2006/relationships/tags" Target="../tags/tag591.xml"/><Relationship Id="rId198" Type="http://schemas.openxmlformats.org/officeDocument/2006/relationships/tags" Target="../tags/tag612.xml"/><Relationship Id="rId321" Type="http://schemas.openxmlformats.org/officeDocument/2006/relationships/tags" Target="../tags/tag735.xml"/><Relationship Id="rId342" Type="http://schemas.openxmlformats.org/officeDocument/2006/relationships/tags" Target="../tags/tag756.xml"/><Relationship Id="rId363" Type="http://schemas.openxmlformats.org/officeDocument/2006/relationships/tags" Target="../tags/tag777.xml"/><Relationship Id="rId384" Type="http://schemas.openxmlformats.org/officeDocument/2006/relationships/tags" Target="../tags/tag798.xml"/><Relationship Id="rId419" Type="http://schemas.openxmlformats.org/officeDocument/2006/relationships/diagramQuickStyle" Target="../diagrams/quickStyle9.xml"/><Relationship Id="rId202" Type="http://schemas.openxmlformats.org/officeDocument/2006/relationships/tags" Target="../tags/tag616.xml"/><Relationship Id="rId223" Type="http://schemas.openxmlformats.org/officeDocument/2006/relationships/tags" Target="../tags/tag637.xml"/><Relationship Id="rId244" Type="http://schemas.openxmlformats.org/officeDocument/2006/relationships/tags" Target="../tags/tag658.xml"/><Relationship Id="rId18" Type="http://schemas.openxmlformats.org/officeDocument/2006/relationships/tags" Target="../tags/tag432.xml"/><Relationship Id="rId39" Type="http://schemas.openxmlformats.org/officeDocument/2006/relationships/tags" Target="../tags/tag453.xml"/><Relationship Id="rId265" Type="http://schemas.openxmlformats.org/officeDocument/2006/relationships/tags" Target="../tags/tag679.xml"/><Relationship Id="rId286" Type="http://schemas.openxmlformats.org/officeDocument/2006/relationships/tags" Target="../tags/tag700.xml"/><Relationship Id="rId50" Type="http://schemas.openxmlformats.org/officeDocument/2006/relationships/tags" Target="../tags/tag464.xml"/><Relationship Id="rId104" Type="http://schemas.openxmlformats.org/officeDocument/2006/relationships/tags" Target="../tags/tag518.xml"/><Relationship Id="rId125" Type="http://schemas.openxmlformats.org/officeDocument/2006/relationships/tags" Target="../tags/tag539.xml"/><Relationship Id="rId146" Type="http://schemas.openxmlformats.org/officeDocument/2006/relationships/tags" Target="../tags/tag560.xml"/><Relationship Id="rId167" Type="http://schemas.openxmlformats.org/officeDocument/2006/relationships/tags" Target="../tags/tag581.xml"/><Relationship Id="rId188" Type="http://schemas.openxmlformats.org/officeDocument/2006/relationships/tags" Target="../tags/tag602.xml"/><Relationship Id="rId311" Type="http://schemas.openxmlformats.org/officeDocument/2006/relationships/tags" Target="../tags/tag725.xml"/><Relationship Id="rId332" Type="http://schemas.openxmlformats.org/officeDocument/2006/relationships/tags" Target="../tags/tag746.xml"/><Relationship Id="rId353" Type="http://schemas.openxmlformats.org/officeDocument/2006/relationships/tags" Target="../tags/tag767.xml"/><Relationship Id="rId374" Type="http://schemas.openxmlformats.org/officeDocument/2006/relationships/tags" Target="../tags/tag788.xml"/><Relationship Id="rId395" Type="http://schemas.openxmlformats.org/officeDocument/2006/relationships/tags" Target="../tags/tag809.xml"/><Relationship Id="rId409" Type="http://schemas.openxmlformats.org/officeDocument/2006/relationships/tags" Target="../tags/tag823.xml"/><Relationship Id="rId71" Type="http://schemas.openxmlformats.org/officeDocument/2006/relationships/tags" Target="../tags/tag485.xml"/><Relationship Id="rId92" Type="http://schemas.openxmlformats.org/officeDocument/2006/relationships/tags" Target="../tags/tag506.xml"/><Relationship Id="rId213" Type="http://schemas.openxmlformats.org/officeDocument/2006/relationships/tags" Target="../tags/tag627.xml"/><Relationship Id="rId234" Type="http://schemas.openxmlformats.org/officeDocument/2006/relationships/tags" Target="../tags/tag648.xml"/><Relationship Id="rId420" Type="http://schemas.openxmlformats.org/officeDocument/2006/relationships/diagramColors" Target="../diagrams/colors9.xml"/><Relationship Id="rId2" Type="http://schemas.openxmlformats.org/officeDocument/2006/relationships/tags" Target="../tags/tag416.xml"/><Relationship Id="rId29" Type="http://schemas.openxmlformats.org/officeDocument/2006/relationships/tags" Target="../tags/tag443.xml"/><Relationship Id="rId255" Type="http://schemas.openxmlformats.org/officeDocument/2006/relationships/tags" Target="../tags/tag669.xml"/><Relationship Id="rId276" Type="http://schemas.openxmlformats.org/officeDocument/2006/relationships/tags" Target="../tags/tag690.xml"/><Relationship Id="rId297" Type="http://schemas.openxmlformats.org/officeDocument/2006/relationships/tags" Target="../tags/tag711.xml"/><Relationship Id="rId40" Type="http://schemas.openxmlformats.org/officeDocument/2006/relationships/tags" Target="../tags/tag454.xml"/><Relationship Id="rId115" Type="http://schemas.openxmlformats.org/officeDocument/2006/relationships/tags" Target="../tags/tag529.xml"/><Relationship Id="rId136" Type="http://schemas.openxmlformats.org/officeDocument/2006/relationships/tags" Target="../tags/tag550.xml"/><Relationship Id="rId157" Type="http://schemas.openxmlformats.org/officeDocument/2006/relationships/tags" Target="../tags/tag571.xml"/><Relationship Id="rId178" Type="http://schemas.openxmlformats.org/officeDocument/2006/relationships/tags" Target="../tags/tag592.xml"/><Relationship Id="rId301" Type="http://schemas.openxmlformats.org/officeDocument/2006/relationships/tags" Target="../tags/tag715.xml"/><Relationship Id="rId322" Type="http://schemas.openxmlformats.org/officeDocument/2006/relationships/tags" Target="../tags/tag736.xml"/><Relationship Id="rId343" Type="http://schemas.openxmlformats.org/officeDocument/2006/relationships/tags" Target="../tags/tag757.xml"/><Relationship Id="rId364" Type="http://schemas.openxmlformats.org/officeDocument/2006/relationships/tags" Target="../tags/tag778.xml"/><Relationship Id="rId61" Type="http://schemas.openxmlformats.org/officeDocument/2006/relationships/tags" Target="../tags/tag475.xml"/><Relationship Id="rId82" Type="http://schemas.openxmlformats.org/officeDocument/2006/relationships/tags" Target="../tags/tag496.xml"/><Relationship Id="rId199" Type="http://schemas.openxmlformats.org/officeDocument/2006/relationships/tags" Target="../tags/tag613.xml"/><Relationship Id="rId203" Type="http://schemas.openxmlformats.org/officeDocument/2006/relationships/tags" Target="../tags/tag617.xml"/><Relationship Id="rId385" Type="http://schemas.openxmlformats.org/officeDocument/2006/relationships/tags" Target="../tags/tag799.xml"/><Relationship Id="rId19" Type="http://schemas.openxmlformats.org/officeDocument/2006/relationships/tags" Target="../tags/tag433.xml"/><Relationship Id="rId224" Type="http://schemas.openxmlformats.org/officeDocument/2006/relationships/tags" Target="../tags/tag638.xml"/><Relationship Id="rId245" Type="http://schemas.openxmlformats.org/officeDocument/2006/relationships/tags" Target="../tags/tag659.xml"/><Relationship Id="rId266" Type="http://schemas.openxmlformats.org/officeDocument/2006/relationships/tags" Target="../tags/tag680.xml"/><Relationship Id="rId287" Type="http://schemas.openxmlformats.org/officeDocument/2006/relationships/tags" Target="../tags/tag701.xml"/><Relationship Id="rId410" Type="http://schemas.openxmlformats.org/officeDocument/2006/relationships/tags" Target="../tags/tag824.xml"/><Relationship Id="rId30" Type="http://schemas.openxmlformats.org/officeDocument/2006/relationships/tags" Target="../tags/tag444.xml"/><Relationship Id="rId105" Type="http://schemas.openxmlformats.org/officeDocument/2006/relationships/tags" Target="../tags/tag519.xml"/><Relationship Id="rId126" Type="http://schemas.openxmlformats.org/officeDocument/2006/relationships/tags" Target="../tags/tag540.xml"/><Relationship Id="rId147" Type="http://schemas.openxmlformats.org/officeDocument/2006/relationships/tags" Target="../tags/tag561.xml"/><Relationship Id="rId168" Type="http://schemas.openxmlformats.org/officeDocument/2006/relationships/tags" Target="../tags/tag582.xml"/><Relationship Id="rId312" Type="http://schemas.openxmlformats.org/officeDocument/2006/relationships/tags" Target="../tags/tag726.xml"/><Relationship Id="rId333" Type="http://schemas.openxmlformats.org/officeDocument/2006/relationships/tags" Target="../tags/tag747.xml"/><Relationship Id="rId354" Type="http://schemas.openxmlformats.org/officeDocument/2006/relationships/tags" Target="../tags/tag768.xml"/><Relationship Id="rId51" Type="http://schemas.openxmlformats.org/officeDocument/2006/relationships/tags" Target="../tags/tag465.xml"/><Relationship Id="rId72" Type="http://schemas.openxmlformats.org/officeDocument/2006/relationships/tags" Target="../tags/tag486.xml"/><Relationship Id="rId93" Type="http://schemas.openxmlformats.org/officeDocument/2006/relationships/tags" Target="../tags/tag507.xml"/><Relationship Id="rId189" Type="http://schemas.openxmlformats.org/officeDocument/2006/relationships/tags" Target="../tags/tag603.xml"/><Relationship Id="rId375" Type="http://schemas.openxmlformats.org/officeDocument/2006/relationships/tags" Target="../tags/tag789.xml"/><Relationship Id="rId396" Type="http://schemas.openxmlformats.org/officeDocument/2006/relationships/tags" Target="../tags/tag810.xml"/><Relationship Id="rId3" Type="http://schemas.openxmlformats.org/officeDocument/2006/relationships/tags" Target="../tags/tag417.xml"/><Relationship Id="rId214" Type="http://schemas.openxmlformats.org/officeDocument/2006/relationships/tags" Target="../tags/tag628.xml"/><Relationship Id="rId235" Type="http://schemas.openxmlformats.org/officeDocument/2006/relationships/tags" Target="../tags/tag649.xml"/><Relationship Id="rId256" Type="http://schemas.openxmlformats.org/officeDocument/2006/relationships/tags" Target="../tags/tag670.xml"/><Relationship Id="rId277" Type="http://schemas.openxmlformats.org/officeDocument/2006/relationships/tags" Target="../tags/tag691.xml"/><Relationship Id="rId298" Type="http://schemas.openxmlformats.org/officeDocument/2006/relationships/tags" Target="../tags/tag712.xml"/><Relationship Id="rId400" Type="http://schemas.openxmlformats.org/officeDocument/2006/relationships/tags" Target="../tags/tag814.xml"/><Relationship Id="rId421" Type="http://schemas.microsoft.com/office/2007/relationships/diagramDrawing" Target="../diagrams/drawing9.xml"/><Relationship Id="rId116" Type="http://schemas.openxmlformats.org/officeDocument/2006/relationships/tags" Target="../tags/tag530.xml"/><Relationship Id="rId137" Type="http://schemas.openxmlformats.org/officeDocument/2006/relationships/tags" Target="../tags/tag551.xml"/><Relationship Id="rId158" Type="http://schemas.openxmlformats.org/officeDocument/2006/relationships/tags" Target="../tags/tag572.xml"/><Relationship Id="rId302" Type="http://schemas.openxmlformats.org/officeDocument/2006/relationships/tags" Target="../tags/tag716.xml"/><Relationship Id="rId323" Type="http://schemas.openxmlformats.org/officeDocument/2006/relationships/tags" Target="../tags/tag737.xml"/><Relationship Id="rId344" Type="http://schemas.openxmlformats.org/officeDocument/2006/relationships/tags" Target="../tags/tag758.xml"/><Relationship Id="rId20" Type="http://schemas.openxmlformats.org/officeDocument/2006/relationships/tags" Target="../tags/tag434.xml"/><Relationship Id="rId41" Type="http://schemas.openxmlformats.org/officeDocument/2006/relationships/tags" Target="../tags/tag455.xml"/><Relationship Id="rId62" Type="http://schemas.openxmlformats.org/officeDocument/2006/relationships/tags" Target="../tags/tag476.xml"/><Relationship Id="rId83" Type="http://schemas.openxmlformats.org/officeDocument/2006/relationships/tags" Target="../tags/tag497.xml"/><Relationship Id="rId179" Type="http://schemas.openxmlformats.org/officeDocument/2006/relationships/tags" Target="../tags/tag593.xml"/><Relationship Id="rId365" Type="http://schemas.openxmlformats.org/officeDocument/2006/relationships/tags" Target="../tags/tag779.xml"/><Relationship Id="rId386" Type="http://schemas.openxmlformats.org/officeDocument/2006/relationships/tags" Target="../tags/tag800.xml"/><Relationship Id="rId190" Type="http://schemas.openxmlformats.org/officeDocument/2006/relationships/tags" Target="../tags/tag604.xml"/><Relationship Id="rId204" Type="http://schemas.openxmlformats.org/officeDocument/2006/relationships/tags" Target="../tags/tag618.xml"/><Relationship Id="rId225" Type="http://schemas.openxmlformats.org/officeDocument/2006/relationships/tags" Target="../tags/tag639.xml"/><Relationship Id="rId246" Type="http://schemas.openxmlformats.org/officeDocument/2006/relationships/tags" Target="../tags/tag660.xml"/><Relationship Id="rId267" Type="http://schemas.openxmlformats.org/officeDocument/2006/relationships/tags" Target="../tags/tag681.xml"/><Relationship Id="rId288" Type="http://schemas.openxmlformats.org/officeDocument/2006/relationships/tags" Target="../tags/tag702.xml"/><Relationship Id="rId411" Type="http://schemas.openxmlformats.org/officeDocument/2006/relationships/tags" Target="../tags/tag825.xml"/><Relationship Id="rId106" Type="http://schemas.openxmlformats.org/officeDocument/2006/relationships/tags" Target="../tags/tag520.xml"/><Relationship Id="rId127" Type="http://schemas.openxmlformats.org/officeDocument/2006/relationships/tags" Target="../tags/tag541.xml"/><Relationship Id="rId313" Type="http://schemas.openxmlformats.org/officeDocument/2006/relationships/tags" Target="../tags/tag727.xml"/><Relationship Id="rId10" Type="http://schemas.openxmlformats.org/officeDocument/2006/relationships/tags" Target="../tags/tag424.xml"/><Relationship Id="rId31" Type="http://schemas.openxmlformats.org/officeDocument/2006/relationships/tags" Target="../tags/tag445.xml"/><Relationship Id="rId52" Type="http://schemas.openxmlformats.org/officeDocument/2006/relationships/tags" Target="../tags/tag466.xml"/><Relationship Id="rId73" Type="http://schemas.openxmlformats.org/officeDocument/2006/relationships/tags" Target="../tags/tag487.xml"/><Relationship Id="rId94" Type="http://schemas.openxmlformats.org/officeDocument/2006/relationships/tags" Target="../tags/tag508.xml"/><Relationship Id="rId148" Type="http://schemas.openxmlformats.org/officeDocument/2006/relationships/tags" Target="../tags/tag562.xml"/><Relationship Id="rId169" Type="http://schemas.openxmlformats.org/officeDocument/2006/relationships/tags" Target="../tags/tag583.xml"/><Relationship Id="rId334" Type="http://schemas.openxmlformats.org/officeDocument/2006/relationships/tags" Target="../tags/tag748.xml"/><Relationship Id="rId355" Type="http://schemas.openxmlformats.org/officeDocument/2006/relationships/tags" Target="../tags/tag769.xml"/><Relationship Id="rId376" Type="http://schemas.openxmlformats.org/officeDocument/2006/relationships/tags" Target="../tags/tag790.xml"/><Relationship Id="rId397" Type="http://schemas.openxmlformats.org/officeDocument/2006/relationships/tags" Target="../tags/tag811.xml"/><Relationship Id="rId4" Type="http://schemas.openxmlformats.org/officeDocument/2006/relationships/tags" Target="../tags/tag418.xml"/><Relationship Id="rId180" Type="http://schemas.openxmlformats.org/officeDocument/2006/relationships/tags" Target="../tags/tag594.xml"/><Relationship Id="rId215" Type="http://schemas.openxmlformats.org/officeDocument/2006/relationships/tags" Target="../tags/tag629.xml"/><Relationship Id="rId236" Type="http://schemas.openxmlformats.org/officeDocument/2006/relationships/tags" Target="../tags/tag650.xml"/><Relationship Id="rId257" Type="http://schemas.openxmlformats.org/officeDocument/2006/relationships/tags" Target="../tags/tag671.xml"/><Relationship Id="rId278" Type="http://schemas.openxmlformats.org/officeDocument/2006/relationships/tags" Target="../tags/tag692.xml"/><Relationship Id="rId401" Type="http://schemas.openxmlformats.org/officeDocument/2006/relationships/tags" Target="../tags/tag815.xml"/><Relationship Id="rId303" Type="http://schemas.openxmlformats.org/officeDocument/2006/relationships/tags" Target="../tags/tag717.xml"/><Relationship Id="rId42" Type="http://schemas.openxmlformats.org/officeDocument/2006/relationships/tags" Target="../tags/tag456.xml"/><Relationship Id="rId84" Type="http://schemas.openxmlformats.org/officeDocument/2006/relationships/tags" Target="../tags/tag498.xml"/><Relationship Id="rId138" Type="http://schemas.openxmlformats.org/officeDocument/2006/relationships/tags" Target="../tags/tag552.xml"/><Relationship Id="rId345" Type="http://schemas.openxmlformats.org/officeDocument/2006/relationships/tags" Target="../tags/tag759.xml"/><Relationship Id="rId387" Type="http://schemas.openxmlformats.org/officeDocument/2006/relationships/tags" Target="../tags/tag801.xml"/><Relationship Id="rId191" Type="http://schemas.openxmlformats.org/officeDocument/2006/relationships/tags" Target="../tags/tag605.xml"/><Relationship Id="rId205" Type="http://schemas.openxmlformats.org/officeDocument/2006/relationships/tags" Target="../tags/tag619.xml"/><Relationship Id="rId247" Type="http://schemas.openxmlformats.org/officeDocument/2006/relationships/tags" Target="../tags/tag661.xml"/><Relationship Id="rId412" Type="http://schemas.openxmlformats.org/officeDocument/2006/relationships/tags" Target="../tags/tag826.xml"/><Relationship Id="rId107" Type="http://schemas.openxmlformats.org/officeDocument/2006/relationships/tags" Target="../tags/tag521.xml"/><Relationship Id="rId289" Type="http://schemas.openxmlformats.org/officeDocument/2006/relationships/tags" Target="../tags/tag703.xml"/><Relationship Id="rId11" Type="http://schemas.openxmlformats.org/officeDocument/2006/relationships/tags" Target="../tags/tag425.xml"/><Relationship Id="rId53" Type="http://schemas.openxmlformats.org/officeDocument/2006/relationships/tags" Target="../tags/tag467.xml"/><Relationship Id="rId149" Type="http://schemas.openxmlformats.org/officeDocument/2006/relationships/tags" Target="../tags/tag563.xml"/><Relationship Id="rId314" Type="http://schemas.openxmlformats.org/officeDocument/2006/relationships/tags" Target="../tags/tag728.xml"/><Relationship Id="rId356" Type="http://schemas.openxmlformats.org/officeDocument/2006/relationships/tags" Target="../tags/tag770.xml"/><Relationship Id="rId398" Type="http://schemas.openxmlformats.org/officeDocument/2006/relationships/tags" Target="../tags/tag812.xml"/><Relationship Id="rId95" Type="http://schemas.openxmlformats.org/officeDocument/2006/relationships/tags" Target="../tags/tag509.xml"/><Relationship Id="rId160" Type="http://schemas.openxmlformats.org/officeDocument/2006/relationships/tags" Target="../tags/tag574.xml"/><Relationship Id="rId216" Type="http://schemas.openxmlformats.org/officeDocument/2006/relationships/tags" Target="../tags/tag630.xml"/><Relationship Id="rId258" Type="http://schemas.openxmlformats.org/officeDocument/2006/relationships/tags" Target="../tags/tag6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aidevelopment.org/" TargetMode="External"/><Relationship Id="rId5" Type="http://schemas.openxmlformats.org/officeDocument/2006/relationships/hyperlink" Target="mailto:idi@idi.no" TargetMode="External"/><Relationship Id="rId4" Type="http://schemas.openxmlformats.org/officeDocument/2006/relationships/hyperlink" Target="http://www.idi.no/en/intosai-donor-coope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832048" y="1484313"/>
            <a:ext cx="7428032" cy="1470025"/>
          </a:xfrm>
        </p:spPr>
        <p:txBody>
          <a:bodyPr/>
          <a:lstStyle/>
          <a:p>
            <a:pPr eaLnBrk="1" hangingPunct="1">
              <a:lnSpc>
                <a:spcPct val="150000"/>
              </a:lnSpc>
            </a:pPr>
            <a:r>
              <a:rPr lang="en-GB" sz="4800" b="1" dirty="0" smtClean="0">
                <a:solidFill>
                  <a:schemeClr val="tx2"/>
                </a:solidFill>
              </a:rPr>
              <a:t>Introducción a la </a:t>
            </a:r>
            <a:br>
              <a:rPr lang="en-GB" sz="4800" b="1" dirty="0" smtClean="0">
                <a:solidFill>
                  <a:schemeClr val="tx2"/>
                </a:solidFill>
              </a:rPr>
            </a:br>
            <a:r>
              <a:rPr lang="en-GB" sz="4800" b="1" dirty="0" err="1" smtClean="0">
                <a:solidFill>
                  <a:schemeClr val="tx2"/>
                </a:solidFill>
              </a:rPr>
              <a:t>Secretaría</a:t>
            </a:r>
            <a:r>
              <a:rPr lang="en-GB" sz="4800" b="1" dirty="0" smtClean="0">
                <a:solidFill>
                  <a:schemeClr val="tx2"/>
                </a:solidFill>
              </a:rPr>
              <a:t> de la Cooperación INTOSAI-Donantes.</a:t>
            </a:r>
            <a:endParaRPr lang="es-ES" sz="4800" dirty="0" smtClean="0">
              <a:solidFill>
                <a:schemeClr val="tx2"/>
              </a:solidFill>
            </a:endParaRPr>
          </a:p>
        </p:txBody>
      </p:sp>
      <p:sp>
        <p:nvSpPr>
          <p:cNvPr id="2053" name="TextBox 5"/>
          <p:cNvSpPr txBox="1">
            <a:spLocks noChangeArrowheads="1"/>
          </p:cNvSpPr>
          <p:nvPr/>
        </p:nvSpPr>
        <p:spPr bwMode="auto">
          <a:xfrm>
            <a:off x="1402755" y="5229225"/>
            <a:ext cx="4897437" cy="646113"/>
          </a:xfrm>
          <a:prstGeom prst="rect">
            <a:avLst/>
          </a:prstGeom>
          <a:noFill/>
          <a:ln w="9525">
            <a:noFill/>
            <a:miter lim="800000"/>
            <a:headEnd/>
            <a:tailEnd/>
          </a:ln>
        </p:spPr>
        <p:txBody>
          <a:bodyPr>
            <a:spAutoFit/>
          </a:bodyPr>
          <a:lstStyle/>
          <a:p>
            <a:r>
              <a:rPr lang="en-US" dirty="0">
                <a:latin typeface="Calibri" pitchFamily="34" charset="0"/>
              </a:rPr>
              <a:t>Presentación a cargo de: </a:t>
            </a:r>
            <a:endParaRPr lang="es-ES" dirty="0">
              <a:latin typeface="Calibri" pitchFamily="34" charset="0"/>
            </a:endParaRPr>
          </a:p>
          <a:p>
            <a:r>
              <a:rPr lang="en-US" dirty="0">
                <a:latin typeface="Calibri" pitchFamily="34" charset="0"/>
              </a:rPr>
              <a:t>Lugar y fecha: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62880" y="620688"/>
            <a:ext cx="8229600" cy="796950"/>
          </a:xfrm>
        </p:spPr>
        <p:txBody>
          <a:bodyPr/>
          <a:lstStyle/>
          <a:p>
            <a:pPr eaLnBrk="1" hangingPunct="1"/>
            <a:r>
              <a:rPr lang="en-US" dirty="0" smtClean="0">
                <a:solidFill>
                  <a:schemeClr val="tx2"/>
                </a:solidFill>
              </a:rPr>
              <a:t>Resumen de la presentación</a:t>
            </a:r>
          </a:p>
        </p:txBody>
      </p:sp>
      <p:sp>
        <p:nvSpPr>
          <p:cNvPr id="4" name="Content Placeholder 3"/>
          <p:cNvSpPr>
            <a:spLocks noGrp="1"/>
          </p:cNvSpPr>
          <p:nvPr>
            <p:ph idx="1"/>
          </p:nvPr>
        </p:nvSpPr>
        <p:spPr/>
        <p:txBody>
          <a:bodyPr/>
          <a:lstStyle/>
          <a:p>
            <a:pPr marL="457200" indent="-457200" eaLnBrk="1" fontAlgn="auto" hangingPunct="1">
              <a:spcAft>
                <a:spcPts val="0"/>
              </a:spcAft>
              <a:buFont typeface="+mj-lt"/>
              <a:buAutoNum type="arabicPeriod"/>
              <a:defRPr/>
            </a:pPr>
            <a:r>
              <a:rPr dirty="0" smtClean="0"/>
              <a:t>La importancia de las EFS y la Cooperación INTOSAI-Donantes</a:t>
            </a:r>
          </a:p>
          <a:p>
            <a:pPr marL="457200" indent="-457200" eaLnBrk="1" fontAlgn="auto" hangingPunct="1">
              <a:spcAft>
                <a:spcPts val="0"/>
              </a:spcAft>
              <a:buFont typeface="+mj-lt"/>
              <a:buAutoNum type="arabicPeriod"/>
              <a:defRPr/>
            </a:pPr>
            <a:r>
              <a:rPr dirty="0" smtClean="0"/>
              <a:t>Estructura de gobierno</a:t>
            </a:r>
          </a:p>
          <a:p>
            <a:pPr marL="457200" indent="-457200" eaLnBrk="1" fontAlgn="auto" hangingPunct="1">
              <a:spcAft>
                <a:spcPts val="0"/>
              </a:spcAft>
              <a:buFont typeface="+mj-lt"/>
              <a:buAutoNum type="arabicPeriod"/>
              <a:defRPr/>
            </a:pPr>
            <a:r>
              <a:rPr dirty="0" smtClean="0"/>
              <a:t>Resultados 2010-16</a:t>
            </a:r>
          </a:p>
          <a:p>
            <a:pPr marL="457200" indent="-457200" eaLnBrk="1" fontAlgn="auto" hangingPunct="1">
              <a:spcAft>
                <a:spcPts val="0"/>
              </a:spcAft>
              <a:buFont typeface="+mj-lt"/>
              <a:buAutoNum type="arabicPeriod"/>
              <a:defRPr/>
            </a:pPr>
            <a:r>
              <a:rPr dirty="0" smtClean="0"/>
              <a:t>Evaluación</a:t>
            </a:r>
          </a:p>
          <a:p>
            <a:pPr marL="457200" indent="-457200" eaLnBrk="1" fontAlgn="auto" hangingPunct="1">
              <a:spcAft>
                <a:spcPts val="0"/>
              </a:spcAft>
              <a:buFont typeface="+mj-lt"/>
              <a:buAutoNum type="arabicPeriod"/>
              <a:defRPr/>
            </a:pPr>
            <a:r>
              <a:rPr dirty="0" smtClean="0"/>
              <a:t>Dirección estratégica 2016-2018</a:t>
            </a:r>
          </a:p>
          <a:p>
            <a:pPr marL="457200" indent="-457200" eaLnBrk="1" fontAlgn="auto" hangingPunct="1">
              <a:spcAft>
                <a:spcPts val="0"/>
              </a:spcAft>
              <a:buFont typeface="+mj-lt"/>
              <a:buAutoNum type="arabicPeriod"/>
              <a:defRPr/>
            </a:pPr>
            <a:r>
              <a:rPr dirty="0" smtClean="0"/>
              <a:t>Información de contacto</a:t>
            </a:r>
          </a:p>
          <a:p>
            <a:pPr marL="0" indent="0">
              <a:buNone/>
            </a:pP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84213" y="3860800"/>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052094"/>
              </p:ext>
            </p:extLst>
          </p:nvPr>
        </p:nvGraphicFramePr>
        <p:xfrm>
          <a:off x="0" y="1404814"/>
          <a:ext cx="8856984" cy="5107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8"/>
          <p:cNvSpPr>
            <a:spLocks noGrp="1"/>
          </p:cNvSpPr>
          <p:nvPr>
            <p:ph type="title"/>
          </p:nvPr>
        </p:nvSpPr>
        <p:spPr>
          <a:xfrm>
            <a:off x="457200" y="620688"/>
            <a:ext cx="8229600" cy="796950"/>
          </a:xfrm>
        </p:spPr>
        <p:txBody>
          <a:bodyPr/>
          <a:lstStyle/>
          <a:p>
            <a:r>
              <a:rPr lang="nb-NO" sz="3200" dirty="0" smtClean="0">
                <a:solidFill>
                  <a:schemeClr val="tx2"/>
                </a:solidFill>
              </a:rPr>
              <a:t>1. Importancia de las EFS</a:t>
            </a:r>
            <a:endParaRPr lang="es-ES" sz="3200" dirty="0">
              <a:solidFill>
                <a:schemeClr val="tx2"/>
              </a:solidFill>
            </a:endParaRPr>
          </a:p>
        </p:txBody>
      </p:sp>
    </p:spTree>
    <p:extLst>
      <p:ext uri="{BB962C8B-B14F-4D97-AF65-F5344CB8AC3E}">
        <p14:creationId xmlns:p14="http://schemas.microsoft.com/office/powerpoint/2010/main" val="2278146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84461146"/>
              </p:ext>
            </p:extLst>
          </p:nvPr>
        </p:nvGraphicFramePr>
        <p:xfrm>
          <a:off x="532093" y="1268761"/>
          <a:ext cx="8229600"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6" name="Title 1"/>
          <p:cNvSpPr>
            <a:spLocks noGrp="1"/>
          </p:cNvSpPr>
          <p:nvPr>
            <p:ph type="title"/>
          </p:nvPr>
        </p:nvSpPr>
        <p:spPr>
          <a:xfrm>
            <a:off x="1109346" y="357166"/>
            <a:ext cx="7891810" cy="695339"/>
          </a:xfrm>
        </p:spPr>
        <p:txBody>
          <a:bodyPr/>
          <a:lstStyle/>
          <a:p>
            <a:r>
              <a:t/>
            </a:r>
            <a:br/>
            <a:r>
              <a:rPr lang="en-US" sz="2800" dirty="0" smtClean="0">
                <a:solidFill>
                  <a:srgbClr val="1F497D"/>
                </a:solidFill>
              </a:rPr>
              <a:t>¿Qué es la Secretaría de la Cooperación INTOSAI-Donantes? </a:t>
            </a:r>
            <a:endParaRPr lang="en-US" sz="3200" dirty="0" smtClean="0">
              <a:solidFill>
                <a:srgbClr val="1F497D"/>
              </a:solidFill>
            </a:endParaRPr>
          </a:p>
        </p:txBody>
      </p:sp>
      <p:sp>
        <p:nvSpPr>
          <p:cNvPr id="6149" name="TextBox 6"/>
          <p:cNvSpPr txBox="1">
            <a:spLocks noChangeArrowheads="1"/>
          </p:cNvSpPr>
          <p:nvPr/>
        </p:nvSpPr>
        <p:spPr bwMode="auto">
          <a:xfrm>
            <a:off x="6300788" y="2781300"/>
            <a:ext cx="2303462" cy="181588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buSzPct val="100000"/>
            </a:pPr>
            <a:r>
              <a:rPr lang="nb-NO" sz="1400" dirty="0" smtClean="0">
                <a:solidFill>
                  <a:srgbClr val="000000"/>
                </a:solidFill>
                <a:latin typeface="Calibri" pitchFamily="34" charset="0"/>
              </a:rPr>
              <a:t>El objetivo del programa de la Cooperación es: </a:t>
            </a:r>
            <a:endParaRPr lang="es-ES" sz="1400" dirty="0" smtClean="0">
              <a:solidFill>
                <a:srgbClr val="000000"/>
              </a:solidFill>
              <a:latin typeface="Calibri" pitchFamily="34" charset="0"/>
            </a:endParaRPr>
          </a:p>
          <a:p>
            <a:pPr eaLnBrk="0" hangingPunct="0">
              <a:buSzPct val="100000"/>
            </a:pPr>
            <a:r>
              <a:rPr lang="en-US" sz="1400" dirty="0" smtClean="0">
                <a:solidFill>
                  <a:srgbClr val="000000"/>
                </a:solidFill>
                <a:latin typeface="Calibri" pitchFamily="34" charset="0"/>
              </a:rPr>
              <a:t>Optimizar los esfuerzos conjuntos de la INTOSAI y los socios Donantes para mejorar las capacidades de las EFS de los países en vías de desarrollo</a:t>
            </a:r>
          </a:p>
        </p:txBody>
      </p:sp>
      <p:sp>
        <p:nvSpPr>
          <p:cNvPr id="8" name="Rectangle 7"/>
          <p:cNvSpPr/>
          <p:nvPr/>
        </p:nvSpPr>
        <p:spPr>
          <a:xfrm>
            <a:off x="1691681" y="5013176"/>
            <a:ext cx="6048672" cy="1296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SzPct val="100000"/>
              <a:defRPr/>
            </a:pPr>
            <a:r>
              <a:rPr sz="1600" dirty="0" smtClean="0"/>
              <a:t>INTOSAI Banco Africano de Desarrollo  Banco Asiático de Desarrollo  Australia  Austria  Bélgica  Canadá  Comisión Europea  Francia Alianza GAVI  Banco Interamericano de Desarrollo IFD FMI  Irlanda  Banco Islámico de Desarrollo  Países Bajos  Noruega  OCDE Suecia  Suiza  RU USAID  Banco Mundial</a:t>
            </a:r>
            <a:endParaRPr lang="es-ES" sz="1400" dirty="0">
              <a:solidFill>
                <a:srgbClr val="FFFFFF"/>
              </a:solidFill>
              <a:latin typeface="Arial Narrow" pitchFamily="34" charset="0"/>
            </a:endParaRPr>
          </a:p>
        </p:txBody>
      </p:sp>
      <p:sp>
        <p:nvSpPr>
          <p:cNvPr id="2" name="TextBox 1"/>
          <p:cNvSpPr txBox="1"/>
          <p:nvPr/>
        </p:nvSpPr>
        <p:spPr>
          <a:xfrm>
            <a:off x="390365" y="2708920"/>
            <a:ext cx="2602632"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a:t>La Cooperación es una sociedad estratégica entre la Organización Internacional de Entidades Fiscalizadoras Superiores (INTOSAI) y la comunidad de Donantes.</a:t>
            </a:r>
          </a:p>
        </p:txBody>
      </p:sp>
    </p:spTree>
    <p:extLst>
      <p:ext uri="{BB962C8B-B14F-4D97-AF65-F5344CB8AC3E}">
        <p14:creationId xmlns:p14="http://schemas.microsoft.com/office/powerpoint/2010/main" val="565536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82"/>
            <a:ext cx="8229600" cy="796950"/>
          </a:xfrm>
        </p:spPr>
        <p:txBody>
          <a:bodyPr/>
          <a:lstStyle/>
          <a:p>
            <a:r>
              <a:rPr lang="en-GB" sz="3200" dirty="0" smtClean="0">
                <a:solidFill>
                  <a:schemeClr val="tx2"/>
                </a:solidFill>
              </a:rPr>
              <a:t>La propuesta de valor de la CID</a:t>
            </a:r>
            <a:endParaRPr lang="es-ES" sz="3200" dirty="0">
              <a:solidFill>
                <a:schemeClr val="tx2"/>
              </a:solidFill>
            </a:endParaRPr>
          </a:p>
        </p:txBody>
      </p:sp>
      <p:sp>
        <p:nvSpPr>
          <p:cNvPr id="11" name="TextBox 10"/>
          <p:cNvSpPr txBox="1"/>
          <p:nvPr/>
        </p:nvSpPr>
        <p:spPr>
          <a:xfrm>
            <a:off x="1763688" y="5106670"/>
            <a:ext cx="6552728" cy="338554"/>
          </a:xfrm>
          <a:prstGeom prst="rect">
            <a:avLst/>
          </a:prstGeom>
          <a:noFill/>
        </p:spPr>
        <p:txBody>
          <a:bodyPr wrap="square" rtlCol="0">
            <a:spAutoFit/>
          </a:bodyPr>
          <a:lstStyle/>
          <a:p>
            <a:r>
              <a:rPr lang="en-GB" sz="1600" i="1" dirty="0" smtClean="0"/>
              <a:t>Trabajando juntos para fortalecer a las EFS de países en vías de desarrollo</a:t>
            </a:r>
            <a:endParaRPr lang="es-ES" sz="1600" i="1" dirty="0"/>
          </a:p>
        </p:txBody>
      </p:sp>
      <p:sp>
        <p:nvSpPr>
          <p:cNvPr id="12" name="TextBox 11"/>
          <p:cNvSpPr txBox="1"/>
          <p:nvPr/>
        </p:nvSpPr>
        <p:spPr>
          <a:xfrm>
            <a:off x="179511" y="2154342"/>
            <a:ext cx="1729291" cy="1477328"/>
          </a:xfrm>
          <a:prstGeom prst="rect">
            <a:avLst/>
          </a:prstGeom>
          <a:noFill/>
        </p:spPr>
        <p:txBody>
          <a:bodyPr wrap="square" rtlCol="0">
            <a:spAutoFit/>
          </a:bodyPr>
          <a:lstStyle/>
          <a:p>
            <a:pPr marL="285750" indent="-285750">
              <a:buFont typeface="Arial" panose="020B0604020202020204" pitchFamily="34" charset="0"/>
              <a:buChar char="•"/>
            </a:pPr>
            <a:r>
              <a:rPr dirty="0" smtClean="0"/>
              <a:t>Sociedad estratégica</a:t>
            </a:r>
          </a:p>
          <a:p>
            <a:endParaRPr lang="es-ES" dirty="0" smtClean="0"/>
          </a:p>
          <a:p>
            <a:pPr marL="285750" indent="-285750">
              <a:buFont typeface="Arial" panose="020B0604020202020204" pitchFamily="34" charset="0"/>
              <a:buChar char="•"/>
            </a:pPr>
            <a:r>
              <a:rPr dirty="0" smtClean="0"/>
              <a:t>Objetivos comunes</a:t>
            </a:r>
          </a:p>
        </p:txBody>
      </p:sp>
      <p:sp>
        <p:nvSpPr>
          <p:cNvPr id="13" name="TextBox 12"/>
          <p:cNvSpPr txBox="1"/>
          <p:nvPr/>
        </p:nvSpPr>
        <p:spPr>
          <a:xfrm>
            <a:off x="7307205" y="2154342"/>
            <a:ext cx="1729291" cy="1477328"/>
          </a:xfrm>
          <a:prstGeom prst="rect">
            <a:avLst/>
          </a:prstGeom>
          <a:noFill/>
        </p:spPr>
        <p:txBody>
          <a:bodyPr wrap="square" rtlCol="0">
            <a:spAutoFit/>
          </a:bodyPr>
          <a:lstStyle/>
          <a:p>
            <a:pPr marL="285750" indent="-285750">
              <a:buFont typeface="Arial" panose="020B0604020202020204" pitchFamily="34" charset="0"/>
              <a:buChar char="•"/>
            </a:pPr>
            <a:r>
              <a:rPr dirty="0" smtClean="0"/>
              <a:t>Foro global</a:t>
            </a:r>
          </a:p>
          <a:p>
            <a:endParaRPr lang="es-ES" dirty="0" smtClean="0"/>
          </a:p>
          <a:p>
            <a:pPr marL="285750" indent="-285750">
              <a:buFont typeface="Arial" panose="020B0604020202020204" pitchFamily="34" charset="0"/>
              <a:buChar char="•"/>
            </a:pPr>
            <a:r>
              <a:rPr dirty="0" smtClean="0"/>
              <a:t>Influencia en las conductas</a:t>
            </a:r>
            <a:endParaRPr lang="es-ES" dirty="0"/>
          </a:p>
        </p:txBody>
      </p:sp>
      <p:pic>
        <p:nvPicPr>
          <p:cNvPr id="8" name="7 Marcador de contenido" descr="IDC logo_SPA.png"/>
          <p:cNvPicPr>
            <a:picLocks noGrp="1" noChangeAspect="1"/>
          </p:cNvPicPr>
          <p:nvPr>
            <p:ph idx="1"/>
          </p:nvPr>
        </p:nvPicPr>
        <p:blipFill>
          <a:blip r:embed="rId3"/>
          <a:stretch>
            <a:fillRect/>
          </a:stretch>
        </p:blipFill>
        <p:spPr>
          <a:xfrm>
            <a:off x="2190765" y="1643050"/>
            <a:ext cx="4524375" cy="3219450"/>
          </a:xfrm>
        </p:spPr>
      </p:pic>
    </p:spTree>
    <p:extLst>
      <p:ext uri="{BB962C8B-B14F-4D97-AF65-F5344CB8AC3E}">
        <p14:creationId xmlns:p14="http://schemas.microsoft.com/office/powerpoint/2010/main" val="2507370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15616" y="332656"/>
            <a:ext cx="8229600" cy="935708"/>
          </a:xfrm>
        </p:spPr>
        <p:txBody>
          <a:bodyPr/>
          <a:lstStyle/>
          <a:p>
            <a:r>
              <a:t/>
            </a:r>
            <a:br/>
            <a:r>
              <a:rPr lang="en-US" sz="3200" dirty="0" smtClean="0">
                <a:solidFill>
                  <a:srgbClr val="1F497D"/>
                </a:solidFill>
              </a:rPr>
              <a:t>2. Estructura de gobierno de la Cooperación</a:t>
            </a:r>
          </a:p>
        </p:txBody>
      </p:sp>
      <p:graphicFrame>
        <p:nvGraphicFramePr>
          <p:cNvPr id="9" name="Diagram 8"/>
          <p:cNvGraphicFramePr/>
          <p:nvPr>
            <p:extLst>
              <p:ext uri="{D42A27DB-BD31-4B8C-83A1-F6EECF244321}">
                <p14:modId xmlns:p14="http://schemas.microsoft.com/office/powerpoint/2010/main" val="1641852195"/>
              </p:ext>
            </p:extLst>
          </p:nvPr>
        </p:nvGraphicFramePr>
        <p:xfrm>
          <a:off x="-2052736" y="1357312"/>
          <a:ext cx="7200800" cy="5024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7" name="TextBox 9"/>
          <p:cNvSpPr txBox="1">
            <a:spLocks noChangeArrowheads="1"/>
          </p:cNvSpPr>
          <p:nvPr/>
        </p:nvSpPr>
        <p:spPr bwMode="auto">
          <a:xfrm>
            <a:off x="3132138" y="1357312"/>
            <a:ext cx="5688012" cy="1323439"/>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sz="1600" dirty="0" smtClean="0">
                <a:solidFill>
                  <a:srgbClr val="000000"/>
                </a:solidFill>
                <a:latin typeface="Calibri" pitchFamily="34" charset="0"/>
              </a:rPr>
              <a:t>Órgano para la toma de decisiones, integrado por los donantes signatarios del MdE, las EFS designadas para representar a los comités regionales y los organismos de la INTOSAI. El Comité se reúne aproximadamente una vez al año. </a:t>
            </a:r>
            <a:endParaRPr lang="es-ES" sz="1400" dirty="0" smtClean="0">
              <a:solidFill>
                <a:srgbClr val="000000"/>
              </a:solidFill>
              <a:latin typeface="Calibri" pitchFamily="34" charset="0"/>
            </a:endParaRPr>
          </a:p>
          <a:p>
            <a:pPr eaLnBrk="0" hangingPunct="0">
              <a:buSzPct val="100000"/>
            </a:pPr>
            <a:endParaRPr lang="es-ES" sz="1600" dirty="0">
              <a:solidFill>
                <a:srgbClr val="000000"/>
              </a:solidFill>
              <a:latin typeface="Calibri" pitchFamily="34" charset="0"/>
            </a:endParaRPr>
          </a:p>
        </p:txBody>
      </p:sp>
      <p:sp>
        <p:nvSpPr>
          <p:cNvPr id="8198" name="TextBox 11"/>
          <p:cNvSpPr txBox="1">
            <a:spLocks noChangeArrowheads="1"/>
          </p:cNvSpPr>
          <p:nvPr/>
        </p:nvSpPr>
        <p:spPr bwMode="auto">
          <a:xfrm>
            <a:off x="3124374" y="2849915"/>
            <a:ext cx="5688012" cy="1815882"/>
          </a:xfrm>
          <a:prstGeom prst="rect">
            <a:avLst/>
          </a:prstGeom>
          <a:noFill/>
          <a:ln w="19050" cap="rnd">
            <a:solidFill>
              <a:schemeClr val="tx2"/>
            </a:solidFill>
            <a:miter lim="800000"/>
            <a:headEnd/>
            <a:tailEnd/>
          </a:ln>
        </p:spPr>
        <p:txBody>
          <a:bodyPr>
            <a:spAutoFit/>
          </a:bodyPr>
          <a:lstStyle/>
          <a:p>
            <a:pPr eaLnBrk="0" hangingPunct="0">
              <a:buSzPct val="100000"/>
            </a:pPr>
            <a:r>
              <a:rPr lang="en-US" sz="1400" dirty="0">
                <a:latin typeface="+mj-lt"/>
              </a:rPr>
              <a:t>Brinda una dirección estratégica y toma decisiones provisorias entre reuniones del CR.</a:t>
            </a:r>
            <a:r>
              <a:rPr lang="en-US" sz="1400" dirty="0" smtClean="0">
                <a:solidFill>
                  <a:srgbClr val="000000"/>
                </a:solidFill>
                <a:latin typeface="+mj-lt"/>
              </a:rPr>
              <a:t> </a:t>
            </a:r>
            <a:endParaRPr lang="es-ES" sz="1400" dirty="0">
              <a:solidFill>
                <a:srgbClr val="000000"/>
              </a:solidFill>
              <a:latin typeface="+mj-lt"/>
            </a:endParaRPr>
          </a:p>
          <a:p>
            <a:pPr eaLnBrk="0" hangingPunct="0">
              <a:buSzPct val="100000"/>
            </a:pPr>
            <a:r>
              <a:rPr sz="1400" b="1" dirty="0" smtClean="0">
                <a:latin typeface="+mj-lt"/>
              </a:rPr>
              <a:t>Compuesto por dos Copresidentes, uno en representación de la INTOSAI y otro en representación de los donantes</a:t>
            </a:r>
            <a:r>
              <a:rPr sz="1400" dirty="0" smtClean="0">
                <a:latin typeface="+mj-lt"/>
              </a:rPr>
              <a:t>, y </a:t>
            </a:r>
            <a:r>
              <a:rPr sz="1400" smtClean="0">
                <a:latin typeface="+mj-lt"/>
              </a:rPr>
              <a:t>dos vicepresidente</a:t>
            </a:r>
            <a:r>
              <a:rPr lang="es-ES" sz="1400" dirty="0" smtClean="0">
                <a:latin typeface="+mj-lt"/>
              </a:rPr>
              <a:t>s</a:t>
            </a:r>
            <a:r>
              <a:rPr sz="1400" smtClean="0">
                <a:latin typeface="+mj-lt"/>
              </a:rPr>
              <a:t>, </a:t>
            </a:r>
            <a:r>
              <a:rPr sz="1400" dirty="0" smtClean="0">
                <a:latin typeface="+mj-lt"/>
              </a:rPr>
              <a:t>uno en representación de </a:t>
            </a:r>
            <a:r>
              <a:rPr sz="1400" smtClean="0">
                <a:latin typeface="+mj-lt"/>
              </a:rPr>
              <a:t>la IN</a:t>
            </a:r>
            <a:r>
              <a:rPr lang="es-ES" sz="1400" dirty="0" smtClean="0">
                <a:latin typeface="+mj-lt"/>
              </a:rPr>
              <a:t>T</a:t>
            </a:r>
            <a:r>
              <a:rPr sz="1400" smtClean="0">
                <a:latin typeface="+mj-lt"/>
              </a:rPr>
              <a:t>OSAI </a:t>
            </a:r>
            <a:r>
              <a:rPr sz="1400" dirty="0" smtClean="0">
                <a:latin typeface="+mj-lt"/>
              </a:rPr>
              <a:t>y otro en representación de los donantes.</a:t>
            </a:r>
          </a:p>
          <a:p>
            <a:pPr eaLnBrk="0" hangingPunct="0">
              <a:buSzPct val="100000"/>
            </a:pPr>
            <a:r>
              <a:rPr lang="nb-NO" sz="1400" dirty="0" smtClean="0">
                <a:solidFill>
                  <a:srgbClr val="000000"/>
                </a:solidFill>
                <a:latin typeface="+mj-lt"/>
              </a:rPr>
              <a:t>Copresidentes: EFS de Arabia Saudita, Banco Mundial</a:t>
            </a:r>
          </a:p>
          <a:p>
            <a:pPr eaLnBrk="0" hangingPunct="0">
              <a:buSzPct val="100000"/>
            </a:pPr>
            <a:r>
              <a:rPr lang="nb-NO" sz="1400" dirty="0" smtClean="0">
                <a:solidFill>
                  <a:srgbClr val="000000"/>
                </a:solidFill>
                <a:latin typeface="+mj-lt"/>
              </a:rPr>
              <a:t>Vicepresidentes: EFS de EE.UU., Departamento para el Desarrollo Internacional del RU </a:t>
            </a:r>
            <a:endParaRPr lang="es-ES" sz="1400" dirty="0">
              <a:solidFill>
                <a:srgbClr val="000000"/>
              </a:solidFill>
              <a:latin typeface="+mj-lt"/>
            </a:endParaRPr>
          </a:p>
        </p:txBody>
      </p:sp>
      <p:sp>
        <p:nvSpPr>
          <p:cNvPr id="8199" name="TextBox 12"/>
          <p:cNvSpPr txBox="1">
            <a:spLocks noChangeArrowheads="1"/>
          </p:cNvSpPr>
          <p:nvPr/>
        </p:nvSpPr>
        <p:spPr bwMode="auto">
          <a:xfrm>
            <a:off x="3124374" y="5038916"/>
            <a:ext cx="5695776" cy="1200329"/>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sz="1400" dirty="0" smtClean="0">
                <a:solidFill>
                  <a:srgbClr val="000000"/>
                </a:solidFill>
                <a:latin typeface="Calibri" pitchFamily="34" charset="0"/>
              </a:rPr>
              <a:t>Respalda la implementación del MdE</a:t>
            </a:r>
          </a:p>
          <a:p>
            <a:pPr eaLnBrk="0" hangingPunct="0">
              <a:buSzPct val="100000"/>
            </a:pPr>
            <a:r>
              <a:rPr lang="en-US" sz="1400" dirty="0" smtClean="0">
                <a:solidFill>
                  <a:srgbClr val="000000"/>
                </a:solidFill>
                <a:latin typeface="Calibri" pitchFamily="34" charset="0"/>
              </a:rPr>
              <a:t>Con </a:t>
            </a:r>
            <a:r>
              <a:rPr lang="en-US" sz="1400" dirty="0" err="1" smtClean="0">
                <a:solidFill>
                  <a:srgbClr val="000000"/>
                </a:solidFill>
                <a:latin typeface="Calibri" pitchFamily="34" charset="0"/>
              </a:rPr>
              <a:t>asiento</a:t>
            </a:r>
            <a:r>
              <a:rPr lang="en-US" sz="1400" dirty="0" smtClean="0">
                <a:solidFill>
                  <a:srgbClr val="000000"/>
                </a:solidFill>
                <a:latin typeface="Calibri" pitchFamily="34" charset="0"/>
              </a:rPr>
              <a:t> en la sede de la IDI en Oslo, Noruega</a:t>
            </a:r>
            <a:endParaRPr lang="es-ES" sz="1400" dirty="0">
              <a:solidFill>
                <a:srgbClr val="000000"/>
              </a:solidFill>
              <a:latin typeface="Calibri" pitchFamily="34" charset="0"/>
            </a:endParaRPr>
          </a:p>
          <a:p>
            <a:pPr eaLnBrk="0" hangingPunct="0">
              <a:buSzPct val="100000"/>
            </a:pPr>
            <a:r>
              <a:rPr lang="en-US" sz="1400" b="1" dirty="0" smtClean="0">
                <a:solidFill>
                  <a:srgbClr val="000000"/>
                </a:solidFill>
                <a:latin typeface="Calibri" pitchFamily="34" charset="0"/>
              </a:rPr>
              <a:t>Principales recursos de financiamiento: </a:t>
            </a:r>
            <a:r>
              <a:rPr lang="en-US" sz="1400" dirty="0" smtClean="0">
                <a:solidFill>
                  <a:srgbClr val="000000"/>
                </a:solidFill>
                <a:latin typeface="Calibri" pitchFamily="34" charset="0"/>
              </a:rPr>
              <a:t>Irish Aid, SECO Switzerland y Agencia Austriaca de Desarrollo </a:t>
            </a:r>
            <a:endParaRPr lang="es-ES" sz="1400" dirty="0">
              <a:solidFill>
                <a:srgbClr val="000000"/>
              </a:solidFill>
              <a:latin typeface="Calibri" pitchFamily="34" charset="0"/>
            </a:endParaRPr>
          </a:p>
          <a:p>
            <a:pPr eaLnBrk="0" hangingPunct="0">
              <a:buSzPct val="100000"/>
            </a:pPr>
            <a:endParaRPr lang="es-ES" sz="1600" dirty="0">
              <a:solidFill>
                <a:srgbClr val="000000"/>
              </a:solidFill>
              <a:latin typeface="Calibri" pitchFamily="34" charset="0"/>
            </a:endParaRPr>
          </a:p>
        </p:txBody>
      </p:sp>
    </p:spTree>
    <p:extLst>
      <p:ext uri="{BB962C8B-B14F-4D97-AF65-F5344CB8AC3E}">
        <p14:creationId xmlns:p14="http://schemas.microsoft.com/office/powerpoint/2010/main" val="4115385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3. Resultados 2010-16</a:t>
            </a:r>
            <a:endParaRPr lang="es-E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76464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695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Resultados 2010-16</a:t>
            </a:r>
            <a:endParaRPr lang="es-E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50047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176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620688"/>
            <a:ext cx="7283152" cy="796950"/>
          </a:xfrm>
        </p:spPr>
        <p:txBody>
          <a:bodyPr/>
          <a:lstStyle/>
          <a:p>
            <a:r>
              <a:rPr lang="en-GB" sz="2800" dirty="0" smtClean="0">
                <a:solidFill>
                  <a:schemeClr val="tx2"/>
                </a:solidFill>
              </a:rPr>
              <a:t>El MMD de las EFS: Propósito y aplicación práctica </a:t>
            </a:r>
            <a:endParaRPr lang="es-ES" sz="2800" dirty="0">
              <a:solidFill>
                <a:schemeClr val="tx2"/>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097594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5063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TextBox 648"/>
          <p:cNvSpPr txBox="1"/>
          <p:nvPr/>
        </p:nvSpPr>
        <p:spPr>
          <a:xfrm>
            <a:off x="7308304" y="3111500"/>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Guam</a:t>
            </a:r>
            <a:endParaRPr lang="es-ES" sz="800" dirty="0">
              <a:solidFill>
                <a:srgbClr val="00B050"/>
              </a:solidFill>
              <a:latin typeface="Arial" pitchFamily="34" charset="0"/>
              <a:cs typeface="Arial" pitchFamily="34" charset="0"/>
            </a:endParaRPr>
          </a:p>
        </p:txBody>
      </p:sp>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bg1">
              <a:lumMod val="65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811271" y="2270919"/>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4" name="Line 26"/>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pPr fontAlgn="base">
              <a:spcBef>
                <a:spcPct val="0"/>
              </a:spcBef>
              <a:spcAft>
                <a:spcPct val="0"/>
              </a:spcAft>
            </a:pPr>
            <a:endParaRPr lang="es-ES"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bg1">
              <a:lumMod val="65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bg1">
              <a:lumMod val="65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rgbClr val="00B050"/>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bg1">
              <a:lumMod val="65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bg1">
              <a:lumMod val="65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rgbClr val="990099"/>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bg1"/>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bg1">
              <a:lumMod val="65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227513" y="1525588"/>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41900"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2" y="4484688"/>
            <a:ext cx="45719" cy="55562"/>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28644" y="3142094"/>
            <a:ext cx="233362" cy="439738"/>
            <a:chOff x="5062" y="2295"/>
            <a:chExt cx="177" cy="279"/>
          </a:xfrm>
          <a:solidFill>
            <a:schemeClr val="bg1">
              <a:lumMod val="65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5" name="Line 327"/>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pPr fontAlgn="base">
              <a:spcBef>
                <a:spcPct val="0"/>
              </a:spcBef>
              <a:spcAft>
                <a:spcPct val="0"/>
              </a:spcAft>
            </a:pPr>
            <a:endParaRPr lang="es-ES"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rgbClr val="00B050"/>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bg1">
              <a:lumMod val="65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bg1">
              <a:lumMod val="65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bg1">
              <a:lumMod val="65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rgbClr val="00B050"/>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92550"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bg1">
              <a:lumMod val="65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bg1">
              <a:lumMod val="65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srgbClr val="00B050"/>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pattFill prst="lgCheck">
            <a:fgClr>
              <a:srgbClr val="00B050"/>
            </a:fgClr>
            <a:bgClr>
              <a:schemeClr val="bg1"/>
            </a:bgClr>
          </a:patt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cxnSp>
        <p:nvCxnSpPr>
          <p:cNvPr id="626" name="Straight Connector 625"/>
          <p:cNvCxnSpPr>
            <a:stCxn id="644" idx="0"/>
          </p:cNvCxnSpPr>
          <p:nvPr/>
        </p:nvCxnSpPr>
        <p:spPr>
          <a:xfrm flipV="1">
            <a:off x="6074966" y="2787650"/>
            <a:ext cx="122166" cy="50697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4" name="TextBox 643"/>
          <p:cNvSpPr txBox="1"/>
          <p:nvPr/>
        </p:nvSpPr>
        <p:spPr>
          <a:xfrm>
            <a:off x="5768975" y="3294628"/>
            <a:ext cx="611981"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Bután</a:t>
            </a:r>
            <a:endParaRPr lang="es-ES" sz="800" dirty="0">
              <a:solidFill>
                <a:srgbClr val="FF0000"/>
              </a:solidFill>
              <a:latin typeface="Arial" pitchFamily="34" charset="0"/>
              <a:cs typeface="Arial" pitchFamily="34" charset="0"/>
            </a:endParaRPr>
          </a:p>
        </p:txBody>
      </p:sp>
      <p:sp>
        <p:nvSpPr>
          <p:cNvPr id="646" name="TextBox 645"/>
          <p:cNvSpPr txBox="1"/>
          <p:nvPr/>
        </p:nvSpPr>
        <p:spPr>
          <a:xfrm>
            <a:off x="1861870" y="2779879"/>
            <a:ext cx="784441"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Cuba</a:t>
            </a:r>
            <a:endParaRPr lang="es-ES" sz="800" dirty="0">
              <a:solidFill>
                <a:srgbClr val="FF0000"/>
              </a:solidFill>
              <a:latin typeface="Arial" pitchFamily="34" charset="0"/>
              <a:cs typeface="Arial" pitchFamily="34" charset="0"/>
            </a:endParaRPr>
          </a:p>
        </p:txBody>
      </p:sp>
      <p:sp>
        <p:nvSpPr>
          <p:cNvPr id="657" name="TextBox 656"/>
          <p:cNvSpPr txBox="1"/>
          <p:nvPr/>
        </p:nvSpPr>
        <p:spPr>
          <a:xfrm>
            <a:off x="755576" y="3140968"/>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El Salvador</a:t>
            </a:r>
            <a:endParaRPr lang="es-ES" sz="800" dirty="0">
              <a:solidFill>
                <a:srgbClr val="FF0000"/>
              </a:solidFill>
              <a:latin typeface="Arial" pitchFamily="34" charset="0"/>
              <a:cs typeface="Arial" pitchFamily="34" charset="0"/>
            </a:endParaRPr>
          </a:p>
        </p:txBody>
      </p:sp>
      <p:cxnSp>
        <p:nvCxnSpPr>
          <p:cNvPr id="658" name="Straight Connector 657"/>
          <p:cNvCxnSpPr/>
          <p:nvPr/>
        </p:nvCxnSpPr>
        <p:spPr>
          <a:xfrm>
            <a:off x="1435536" y="3263320"/>
            <a:ext cx="393264" cy="37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a:off x="1062948" y="3068523"/>
            <a:ext cx="699177" cy="14945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8" name="TextBox 667"/>
          <p:cNvSpPr txBox="1"/>
          <p:nvPr/>
        </p:nvSpPr>
        <p:spPr>
          <a:xfrm>
            <a:off x="424498" y="2945497"/>
            <a:ext cx="792088"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Guatemala</a:t>
            </a:r>
            <a:endParaRPr lang="es-ES" sz="800" dirty="0">
              <a:solidFill>
                <a:srgbClr val="FF0000"/>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82" name="TextBox 681"/>
          <p:cNvSpPr txBox="1"/>
          <p:nvPr/>
        </p:nvSpPr>
        <p:spPr>
          <a:xfrm>
            <a:off x="3131840" y="2060848"/>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República Checa</a:t>
            </a:r>
            <a:endParaRPr lang="es-ES" sz="800" dirty="0">
              <a:solidFill>
                <a:srgbClr val="FF0000"/>
              </a:solidFill>
              <a:latin typeface="Arial" pitchFamily="34" charset="0"/>
              <a:cs typeface="Arial" pitchFamily="34" charset="0"/>
            </a:endParaRPr>
          </a:p>
        </p:txBody>
      </p:sp>
      <p:cxnSp>
        <p:nvCxnSpPr>
          <p:cNvPr id="683" name="Straight Connector 682"/>
          <p:cNvCxnSpPr/>
          <p:nvPr/>
        </p:nvCxnSpPr>
        <p:spPr>
          <a:xfrm flipV="1">
            <a:off x="3815333" y="2093165"/>
            <a:ext cx="452246" cy="10869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92D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90" name="TextBox 689"/>
          <p:cNvSpPr txBox="1"/>
          <p:nvPr/>
        </p:nvSpPr>
        <p:spPr>
          <a:xfrm>
            <a:off x="6588224" y="3270788"/>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Vietnam</a:t>
            </a:r>
            <a:endParaRPr lang="es-ES" sz="800" dirty="0">
              <a:solidFill>
                <a:srgbClr val="00B050"/>
              </a:solidFill>
              <a:latin typeface="Arial" pitchFamily="34" charset="0"/>
              <a:cs typeface="Arial" pitchFamily="34" charset="0"/>
            </a:endParaRPr>
          </a:p>
        </p:txBody>
      </p:sp>
      <p:sp>
        <p:nvSpPr>
          <p:cNvPr id="691" name="TextBox 690"/>
          <p:cNvSpPr txBox="1"/>
          <p:nvPr/>
        </p:nvSpPr>
        <p:spPr>
          <a:xfrm>
            <a:off x="3174001" y="1777681"/>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Irlanda</a:t>
            </a:r>
            <a:endParaRPr lang="es-ES" sz="800" dirty="0">
              <a:solidFill>
                <a:srgbClr val="FF0000"/>
              </a:solidFill>
              <a:latin typeface="Arial" pitchFamily="34" charset="0"/>
              <a:cs typeface="Arial" pitchFamily="34" charset="0"/>
            </a:endParaRPr>
          </a:p>
        </p:txBody>
      </p:sp>
      <p:sp>
        <p:nvSpPr>
          <p:cNvPr id="694" name="TextBox 693"/>
          <p:cNvSpPr txBox="1"/>
          <p:nvPr/>
        </p:nvSpPr>
        <p:spPr>
          <a:xfrm>
            <a:off x="4202113" y="2583470"/>
            <a:ext cx="64807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00B050"/>
                </a:solidFill>
                <a:latin typeface="Arial" pitchFamily="34" charset="0"/>
              </a:rPr>
              <a:t>Palestina</a:t>
            </a:r>
            <a:endParaRPr lang="es-ES" sz="800" dirty="0">
              <a:solidFill>
                <a:srgbClr val="00B050"/>
              </a:solidFill>
              <a:latin typeface="Arial" pitchFamily="34" charset="0"/>
              <a:cs typeface="Arial" pitchFamily="34" charset="0"/>
            </a:endParaRPr>
          </a:p>
        </p:txBody>
      </p:sp>
      <p:sp>
        <p:nvSpPr>
          <p:cNvPr id="704" name="TextBox 703"/>
          <p:cNvSpPr txBox="1"/>
          <p:nvPr/>
        </p:nvSpPr>
        <p:spPr>
          <a:xfrm>
            <a:off x="761330" y="2629128"/>
            <a:ext cx="60636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México</a:t>
            </a:r>
            <a:endParaRPr lang="es-ES" sz="800" dirty="0">
              <a:solidFill>
                <a:srgbClr val="FF0000"/>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733" name="TextBox 732"/>
          <p:cNvSpPr txBox="1"/>
          <p:nvPr/>
        </p:nvSpPr>
        <p:spPr>
          <a:xfrm>
            <a:off x="7250917" y="2629922"/>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990099"/>
                </a:solidFill>
                <a:latin typeface="Arial" pitchFamily="34" charset="0"/>
              </a:rPr>
              <a:t>Afganistán</a:t>
            </a:r>
            <a:endParaRPr lang="es-ES" sz="800" dirty="0">
              <a:solidFill>
                <a:srgbClr val="990099"/>
              </a:solidFill>
              <a:latin typeface="Arial" pitchFamily="34" charset="0"/>
              <a:cs typeface="Arial" pitchFamily="34" charset="0"/>
            </a:endParaRPr>
          </a:p>
        </p:txBody>
      </p:sp>
      <p:cxnSp>
        <p:nvCxnSpPr>
          <p:cNvPr id="737" name="Straight Connector 736"/>
          <p:cNvCxnSpPr/>
          <p:nvPr/>
        </p:nvCxnSpPr>
        <p:spPr>
          <a:xfrm flipH="1" flipV="1">
            <a:off x="5220073" y="3392708"/>
            <a:ext cx="250452" cy="2045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3" name="Straight Connector 742"/>
          <p:cNvCxnSpPr>
            <a:stCxn id="733" idx="1"/>
          </p:cNvCxnSpPr>
          <p:nvPr/>
        </p:nvCxnSpPr>
        <p:spPr>
          <a:xfrm flipH="1" flipV="1">
            <a:off x="5530851" y="2590800"/>
            <a:ext cx="1720066" cy="146844"/>
          </a:xfrm>
          <a:prstGeom prst="line">
            <a:avLst/>
          </a:prstGeom>
          <a:ln>
            <a:solidFill>
              <a:schemeClr val="tx1"/>
            </a:solidFill>
            <a:tailEnd type="triangle"/>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sp>
        <p:nvSpPr>
          <p:cNvPr id="752" name="TextBox 751"/>
          <p:cNvSpPr txBox="1"/>
          <p:nvPr/>
        </p:nvSpPr>
        <p:spPr>
          <a:xfrm>
            <a:off x="2559318" y="4874740"/>
            <a:ext cx="67759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Argentina</a:t>
            </a:r>
            <a:endParaRPr lang="es-ES" sz="800" dirty="0">
              <a:solidFill>
                <a:srgbClr val="00B050"/>
              </a:solidFill>
              <a:latin typeface="Arial" pitchFamily="34" charset="0"/>
              <a:cs typeface="Arial" pitchFamily="34" charset="0"/>
            </a:endParaRPr>
          </a:p>
        </p:txBody>
      </p:sp>
      <p:sp>
        <p:nvSpPr>
          <p:cNvPr id="763" name="TextBox 762"/>
          <p:cNvSpPr txBox="1"/>
          <p:nvPr/>
        </p:nvSpPr>
        <p:spPr>
          <a:xfrm>
            <a:off x="2070100" y="2580144"/>
            <a:ext cx="1291517"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República Dominicana</a:t>
            </a:r>
            <a:endParaRPr lang="es-ES" sz="800" dirty="0">
              <a:solidFill>
                <a:srgbClr val="FF0000"/>
              </a:solidFill>
              <a:latin typeface="Arial" pitchFamily="34" charset="0"/>
              <a:cs typeface="Arial" pitchFamily="34" charset="0"/>
            </a:endParaRPr>
          </a:p>
        </p:txBody>
      </p:sp>
      <p:sp>
        <p:nvSpPr>
          <p:cNvPr id="764" name="TextBox 763"/>
          <p:cNvSpPr txBox="1"/>
          <p:nvPr/>
        </p:nvSpPr>
        <p:spPr>
          <a:xfrm>
            <a:off x="300791" y="3537406"/>
            <a:ext cx="72390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Costa Rica</a:t>
            </a:r>
            <a:endParaRPr lang="es-ES" sz="800" dirty="0">
              <a:solidFill>
                <a:srgbClr val="FF0000"/>
              </a:solidFill>
              <a:latin typeface="Arial" pitchFamily="34" charset="0"/>
              <a:cs typeface="Arial" pitchFamily="34" charset="0"/>
            </a:endParaRPr>
          </a:p>
        </p:txBody>
      </p:sp>
      <p:cxnSp>
        <p:nvCxnSpPr>
          <p:cNvPr id="765" name="Straight Connector 764"/>
          <p:cNvCxnSpPr>
            <a:stCxn id="744" idx="3"/>
          </p:cNvCxnSpPr>
          <p:nvPr/>
        </p:nvCxnSpPr>
        <p:spPr>
          <a:xfrm flipV="1">
            <a:off x="912310" y="3384159"/>
            <a:ext cx="961172" cy="21946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7" name="Straight Connector 776"/>
          <p:cNvCxnSpPr/>
          <p:nvPr/>
        </p:nvCxnSpPr>
        <p:spPr>
          <a:xfrm flipV="1">
            <a:off x="5836819" y="2719462"/>
            <a:ext cx="144016" cy="2880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8" name="TextBox 787"/>
          <p:cNvSpPr txBox="1"/>
          <p:nvPr/>
        </p:nvSpPr>
        <p:spPr>
          <a:xfrm>
            <a:off x="151893" y="3333290"/>
            <a:ext cx="86632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Nicaragua:</a:t>
            </a:r>
            <a:endParaRPr lang="es-ES" sz="800" dirty="0">
              <a:solidFill>
                <a:srgbClr val="FF0000"/>
              </a:solidFill>
              <a:latin typeface="Arial" pitchFamily="34" charset="0"/>
              <a:cs typeface="Arial" pitchFamily="34" charset="0"/>
            </a:endParaRPr>
          </a:p>
        </p:txBody>
      </p:sp>
      <p:cxnSp>
        <p:nvCxnSpPr>
          <p:cNvPr id="789" name="Straight Connector 788"/>
          <p:cNvCxnSpPr/>
          <p:nvPr/>
        </p:nvCxnSpPr>
        <p:spPr>
          <a:xfrm flipV="1">
            <a:off x="842561" y="3280167"/>
            <a:ext cx="1067996" cy="1782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4" name="Straight Connector 793"/>
          <p:cNvCxnSpPr/>
          <p:nvPr/>
        </p:nvCxnSpPr>
        <p:spPr>
          <a:xfrm flipV="1">
            <a:off x="1506782" y="3571718"/>
            <a:ext cx="747309" cy="269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8" name="Straight Connector 807"/>
          <p:cNvCxnSpPr/>
          <p:nvPr/>
        </p:nvCxnSpPr>
        <p:spPr>
          <a:xfrm flipH="1">
            <a:off x="2336451" y="2743200"/>
            <a:ext cx="288618" cy="30956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5" name="TextBox 684"/>
          <p:cNvSpPr txBox="1"/>
          <p:nvPr/>
        </p:nvSpPr>
        <p:spPr>
          <a:xfrm>
            <a:off x="1159808" y="3670865"/>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Ecuador</a:t>
            </a:r>
            <a:endParaRPr lang="es-ES" sz="800" dirty="0">
              <a:solidFill>
                <a:srgbClr val="00B050"/>
              </a:solidFill>
              <a:latin typeface="Arial" pitchFamily="34" charset="0"/>
              <a:cs typeface="Arial" pitchFamily="34" charset="0"/>
            </a:endParaRPr>
          </a:p>
        </p:txBody>
      </p:sp>
      <p:sp>
        <p:nvSpPr>
          <p:cNvPr id="699" name="TextBox 698"/>
          <p:cNvSpPr txBox="1"/>
          <p:nvPr/>
        </p:nvSpPr>
        <p:spPr>
          <a:xfrm>
            <a:off x="2746974" y="4271146"/>
            <a:ext cx="934021" cy="307777"/>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Brasil</a:t>
            </a:r>
          </a:p>
          <a:p>
            <a:pPr algn="ctr" fontAlgn="base">
              <a:spcBef>
                <a:spcPct val="0"/>
              </a:spcBef>
              <a:spcAft>
                <a:spcPct val="0"/>
              </a:spcAft>
            </a:pPr>
            <a:r>
              <a:rPr lang="nb-NO" sz="600" u="sng" dirty="0" smtClean="0">
                <a:solidFill>
                  <a:srgbClr val="990099"/>
                </a:solidFill>
                <a:latin typeface="Arial" pitchFamily="34" charset="0"/>
              </a:rPr>
              <a:t>(repetición de la evaluación)</a:t>
            </a:r>
            <a:endParaRPr lang="es-ES" sz="600" u="sng" dirty="0">
              <a:solidFill>
                <a:srgbClr val="990099"/>
              </a:solidFill>
              <a:latin typeface="Arial" pitchFamily="34" charset="0"/>
              <a:cs typeface="Arial" pitchFamily="34" charset="0"/>
            </a:endParaRPr>
          </a:p>
        </p:txBody>
      </p:sp>
      <p:sp>
        <p:nvSpPr>
          <p:cNvPr id="714" name="TextBox 713"/>
          <p:cNvSpPr txBox="1"/>
          <p:nvPr/>
        </p:nvSpPr>
        <p:spPr>
          <a:xfrm>
            <a:off x="3457376" y="3558418"/>
            <a:ext cx="110823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Burkina Faso</a:t>
            </a:r>
            <a:endParaRPr lang="es-ES" sz="800" dirty="0">
              <a:solidFill>
                <a:srgbClr val="FF0000"/>
              </a:solidFill>
              <a:latin typeface="Arial" pitchFamily="34" charset="0"/>
              <a:cs typeface="Arial" pitchFamily="34" charset="0"/>
            </a:endParaRPr>
          </a:p>
        </p:txBody>
      </p:sp>
      <p:sp>
        <p:nvSpPr>
          <p:cNvPr id="726" name="TextBox 725"/>
          <p:cNvSpPr txBox="1"/>
          <p:nvPr/>
        </p:nvSpPr>
        <p:spPr>
          <a:xfrm>
            <a:off x="2635356" y="3079401"/>
            <a:ext cx="66311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Barbados</a:t>
            </a:r>
            <a:endParaRPr lang="es-ES" sz="800" dirty="0">
              <a:solidFill>
                <a:srgbClr val="FF0000"/>
              </a:solidFill>
              <a:latin typeface="Arial" pitchFamily="34" charset="0"/>
              <a:cs typeface="Arial" pitchFamily="34" charset="0"/>
            </a:endParaRPr>
          </a:p>
        </p:txBody>
      </p:sp>
      <p:sp>
        <p:nvSpPr>
          <p:cNvPr id="744" name="TextBox 743"/>
          <p:cNvSpPr txBox="1"/>
          <p:nvPr/>
        </p:nvSpPr>
        <p:spPr>
          <a:xfrm flipH="1">
            <a:off x="912310" y="3495903"/>
            <a:ext cx="78838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Colombia</a:t>
            </a:r>
            <a:endParaRPr lang="es-ES" sz="800" dirty="0">
              <a:solidFill>
                <a:srgbClr val="FF0000"/>
              </a:solidFill>
              <a:latin typeface="Arial" pitchFamily="34" charset="0"/>
              <a:cs typeface="Arial" pitchFamily="34" charset="0"/>
            </a:endParaRPr>
          </a:p>
        </p:txBody>
      </p:sp>
      <p:sp>
        <p:nvSpPr>
          <p:cNvPr id="751" name="TextBox 750"/>
          <p:cNvSpPr txBox="1"/>
          <p:nvPr/>
        </p:nvSpPr>
        <p:spPr>
          <a:xfrm>
            <a:off x="5076056" y="4077072"/>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Mozambique</a:t>
            </a:r>
            <a:endParaRPr lang="es-ES" sz="800" dirty="0">
              <a:solidFill>
                <a:srgbClr val="00B050"/>
              </a:solidFill>
              <a:latin typeface="Arial" pitchFamily="34" charset="0"/>
              <a:cs typeface="Arial" pitchFamily="34" charset="0"/>
            </a:endParaRPr>
          </a:p>
        </p:txBody>
      </p:sp>
      <p:sp>
        <p:nvSpPr>
          <p:cNvPr id="753" name="TextBox 752"/>
          <p:cNvSpPr txBox="1"/>
          <p:nvPr/>
        </p:nvSpPr>
        <p:spPr>
          <a:xfrm>
            <a:off x="5231135" y="3515524"/>
            <a:ext cx="720080" cy="223828"/>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Somalía</a:t>
            </a:r>
            <a:endParaRPr lang="es-ES" sz="800" u="sng" dirty="0">
              <a:solidFill>
                <a:srgbClr val="990099"/>
              </a:solidFill>
              <a:latin typeface="Arial" pitchFamily="34" charset="0"/>
              <a:cs typeface="Arial" pitchFamily="34" charset="0"/>
            </a:endParaRPr>
          </a:p>
        </p:txBody>
      </p:sp>
      <p:cxnSp>
        <p:nvCxnSpPr>
          <p:cNvPr id="762" name="Straight Connector 761"/>
          <p:cNvCxnSpPr/>
          <p:nvPr/>
        </p:nvCxnSpPr>
        <p:spPr>
          <a:xfrm flipH="1" flipV="1">
            <a:off x="6197133" y="2949575"/>
            <a:ext cx="762467" cy="16837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9" name="TextBox 768"/>
          <p:cNvSpPr txBox="1"/>
          <p:nvPr/>
        </p:nvSpPr>
        <p:spPr>
          <a:xfrm>
            <a:off x="6612090" y="3068960"/>
            <a:ext cx="92218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Bangladesh</a:t>
            </a:r>
            <a:endParaRPr lang="es-ES" sz="800" dirty="0">
              <a:solidFill>
                <a:srgbClr val="FF0000"/>
              </a:solidFill>
              <a:latin typeface="Arial" pitchFamily="34" charset="0"/>
              <a:cs typeface="Arial" pitchFamily="34" charset="0"/>
            </a:endParaRPr>
          </a:p>
        </p:txBody>
      </p:sp>
      <p:sp>
        <p:nvSpPr>
          <p:cNvPr id="771" name="TextBox 770"/>
          <p:cNvSpPr txBox="1"/>
          <p:nvPr/>
        </p:nvSpPr>
        <p:spPr>
          <a:xfrm>
            <a:off x="5400675" y="2967038"/>
            <a:ext cx="580159"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Nepal</a:t>
            </a:r>
            <a:endParaRPr lang="es-ES" sz="800" dirty="0">
              <a:solidFill>
                <a:srgbClr val="FF0000"/>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cxnSp>
        <p:nvCxnSpPr>
          <p:cNvPr id="678" name="Straight Connector 677"/>
          <p:cNvCxnSpPr/>
          <p:nvPr/>
        </p:nvCxnSpPr>
        <p:spPr>
          <a:xfrm flipH="1">
            <a:off x="2597385" y="3223619"/>
            <a:ext cx="145167" cy="434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0" name="Straight Connector 709"/>
          <p:cNvCxnSpPr/>
          <p:nvPr/>
        </p:nvCxnSpPr>
        <p:spPr>
          <a:xfrm flipV="1">
            <a:off x="3960873" y="3307590"/>
            <a:ext cx="25339" cy="26636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cxnSp>
        <p:nvCxnSpPr>
          <p:cNvPr id="713" name="Straight Connector 712"/>
          <p:cNvCxnSpPr/>
          <p:nvPr/>
        </p:nvCxnSpPr>
        <p:spPr>
          <a:xfrm flipH="1" flipV="1">
            <a:off x="4948239" y="4149726"/>
            <a:ext cx="268286" cy="50799"/>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7" name="Straight Connector 716"/>
          <p:cNvCxnSpPr/>
          <p:nvPr/>
        </p:nvCxnSpPr>
        <p:spPr>
          <a:xfrm flipV="1">
            <a:off x="2166268" y="4389003"/>
            <a:ext cx="418761" cy="45774"/>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7" name="Rectangle 666"/>
          <p:cNvSpPr/>
          <p:nvPr/>
        </p:nvSpPr>
        <p:spPr>
          <a:xfrm>
            <a:off x="1555852" y="581779"/>
            <a:ext cx="7516742" cy="830997"/>
          </a:xfrm>
          <a:prstGeom prst="rect">
            <a:avLst/>
          </a:prstGeom>
        </p:spPr>
        <p:txBody>
          <a:bodyPr wrap="square">
            <a:spAutoFit/>
          </a:bodyPr>
          <a:lstStyle/>
          <a:p>
            <a:pPr algn="ctr" fontAlgn="base">
              <a:spcBef>
                <a:spcPct val="0"/>
              </a:spcBef>
              <a:spcAft>
                <a:spcPct val="0"/>
              </a:spcAft>
            </a:pPr>
            <a:r>
              <a:rPr lang="en-GB" sz="2400" dirty="0" smtClean="0">
                <a:solidFill>
                  <a:schemeClr val="tx2"/>
                </a:solidFill>
                <a:latin typeface="+mj-lt"/>
              </a:rPr>
              <a:t>Evaluaciones mediante el MMD de las EFS a septiembre de 2016</a:t>
            </a:r>
            <a:endParaRPr lang="es-ES" sz="2400" dirty="0">
              <a:solidFill>
                <a:schemeClr val="tx2"/>
              </a:solidFill>
              <a:latin typeface="+mj-lt"/>
              <a:cs typeface="Arial" pitchFamily="34" charset="0"/>
            </a:endParaRPr>
          </a:p>
        </p:txBody>
      </p:sp>
      <p:sp>
        <p:nvSpPr>
          <p:cNvPr id="670" name="Rounded Rectangle 669"/>
          <p:cNvSpPr/>
          <p:nvPr/>
        </p:nvSpPr>
        <p:spPr>
          <a:xfrm>
            <a:off x="4430753" y="5949277"/>
            <a:ext cx="1179471" cy="540001"/>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rPr>
              <a:t>Informe definitivo</a:t>
            </a:r>
            <a:endParaRPr lang="es-ES" sz="1200" dirty="0">
              <a:solidFill>
                <a:prstClr val="black"/>
              </a:solidFill>
              <a:latin typeface="Arial" pitchFamily="34" charset="0"/>
              <a:cs typeface="Arial" pitchFamily="34" charset="0"/>
            </a:endParaRPr>
          </a:p>
        </p:txBody>
      </p:sp>
      <p:sp>
        <p:nvSpPr>
          <p:cNvPr id="671" name="Rounded Rectangle 670"/>
          <p:cNvSpPr/>
          <p:nvPr/>
        </p:nvSpPr>
        <p:spPr>
          <a:xfrm>
            <a:off x="5749925" y="5949278"/>
            <a:ext cx="1261780" cy="54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rPr>
              <a:t>Borrador del informe</a:t>
            </a:r>
            <a:endParaRPr lang="es-ES" sz="1200" dirty="0">
              <a:solidFill>
                <a:prstClr val="black"/>
              </a:solidFill>
              <a:latin typeface="Arial" pitchFamily="34" charset="0"/>
              <a:cs typeface="Arial" pitchFamily="34" charset="0"/>
            </a:endParaRPr>
          </a:p>
        </p:txBody>
      </p:sp>
      <p:sp>
        <p:nvSpPr>
          <p:cNvPr id="672" name="Rounded Rectangle 671"/>
          <p:cNvSpPr/>
          <p:nvPr/>
        </p:nvSpPr>
        <p:spPr>
          <a:xfrm>
            <a:off x="7177668" y="5949278"/>
            <a:ext cx="1298094" cy="540000"/>
          </a:xfrm>
          <a:prstGeom prst="roundRect">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rPr>
              <a:t>Evaluación decidida por el titular de la EFS</a:t>
            </a:r>
            <a:endParaRPr lang="es-ES" sz="1200" dirty="0">
              <a:solidFill>
                <a:prstClr val="black"/>
              </a:solidFill>
              <a:latin typeface="Arial" pitchFamily="34" charset="0"/>
              <a:cs typeface="Arial" pitchFamily="34" charset="0"/>
            </a:endParaRPr>
          </a:p>
        </p:txBody>
      </p:sp>
      <p:sp>
        <p:nvSpPr>
          <p:cNvPr id="712" name="TextBox 711"/>
          <p:cNvSpPr txBox="1"/>
          <p:nvPr/>
        </p:nvSpPr>
        <p:spPr>
          <a:xfrm>
            <a:off x="1835150" y="3119266"/>
            <a:ext cx="784441"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Honduras</a:t>
            </a:r>
            <a:endParaRPr lang="es-ES" sz="800" u="sng" dirty="0">
              <a:solidFill>
                <a:srgbClr val="00B050"/>
              </a:solidFill>
              <a:latin typeface="Arial" pitchFamily="34" charset="0"/>
              <a:cs typeface="Arial" pitchFamily="34" charset="0"/>
            </a:endParaRPr>
          </a:p>
        </p:txBody>
      </p:sp>
      <p:sp>
        <p:nvSpPr>
          <p:cNvPr id="718" name="TextBox 717"/>
          <p:cNvSpPr txBox="1"/>
          <p:nvPr/>
        </p:nvSpPr>
        <p:spPr>
          <a:xfrm>
            <a:off x="1555852" y="3823265"/>
            <a:ext cx="54844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Perú</a:t>
            </a:r>
            <a:endParaRPr lang="es-ES" sz="800" dirty="0">
              <a:solidFill>
                <a:srgbClr val="FF0000"/>
              </a:solidFill>
              <a:latin typeface="Arial" pitchFamily="34" charset="0"/>
              <a:cs typeface="Arial" pitchFamily="34" charset="0"/>
            </a:endParaRPr>
          </a:p>
        </p:txBody>
      </p:sp>
      <p:sp>
        <p:nvSpPr>
          <p:cNvPr id="720" name="TextBox 719"/>
          <p:cNvSpPr txBox="1"/>
          <p:nvPr/>
        </p:nvSpPr>
        <p:spPr>
          <a:xfrm>
            <a:off x="4242173" y="2404533"/>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Chipre</a:t>
            </a:r>
            <a:endParaRPr lang="es-ES" sz="800" dirty="0">
              <a:solidFill>
                <a:srgbClr val="00B050"/>
              </a:solidFill>
              <a:latin typeface="Arial" pitchFamily="34" charset="0"/>
              <a:cs typeface="Arial" pitchFamily="34" charset="0"/>
            </a:endParaRPr>
          </a:p>
        </p:txBody>
      </p:sp>
      <p:sp>
        <p:nvSpPr>
          <p:cNvPr id="723" name="TextBox 722"/>
          <p:cNvSpPr txBox="1"/>
          <p:nvPr/>
        </p:nvSpPr>
        <p:spPr>
          <a:xfrm>
            <a:off x="2514526" y="3236211"/>
            <a:ext cx="1213643"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Trinidad y Tobago</a:t>
            </a:r>
            <a:endParaRPr lang="es-ES" sz="800" dirty="0">
              <a:solidFill>
                <a:srgbClr val="00B050"/>
              </a:solidFill>
              <a:latin typeface="Arial" pitchFamily="34" charset="0"/>
              <a:cs typeface="Arial" pitchFamily="34" charset="0"/>
            </a:endParaRPr>
          </a:p>
        </p:txBody>
      </p:sp>
      <p:sp>
        <p:nvSpPr>
          <p:cNvPr id="725" name="TextBox 724"/>
          <p:cNvSpPr txBox="1"/>
          <p:nvPr/>
        </p:nvSpPr>
        <p:spPr>
          <a:xfrm>
            <a:off x="8201282" y="4002088"/>
            <a:ext cx="936104"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Islas Cook</a:t>
            </a:r>
            <a:endParaRPr lang="es-ES" sz="800" u="sng" dirty="0">
              <a:solidFill>
                <a:srgbClr val="00B050"/>
              </a:solidFill>
              <a:latin typeface="Arial" pitchFamily="34" charset="0"/>
              <a:cs typeface="Arial" pitchFamily="34" charset="0"/>
            </a:endParaRPr>
          </a:p>
        </p:txBody>
      </p:sp>
      <p:sp>
        <p:nvSpPr>
          <p:cNvPr id="727" name="TextBox 726"/>
          <p:cNvSpPr txBox="1"/>
          <p:nvPr/>
        </p:nvSpPr>
        <p:spPr>
          <a:xfrm>
            <a:off x="1600975" y="4326962"/>
            <a:ext cx="68141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rPr>
              <a:t>Paraguay</a:t>
            </a:r>
            <a:endParaRPr lang="es-ES" sz="800" dirty="0">
              <a:solidFill>
                <a:srgbClr val="990099"/>
              </a:solidFill>
              <a:latin typeface="Arial" pitchFamily="34" charset="0"/>
              <a:cs typeface="Arial" pitchFamily="34" charset="0"/>
            </a:endParaRPr>
          </a:p>
        </p:txBody>
      </p:sp>
      <p:sp>
        <p:nvSpPr>
          <p:cNvPr id="730" name="TextBox 729"/>
          <p:cNvSpPr txBox="1"/>
          <p:nvPr/>
        </p:nvSpPr>
        <p:spPr>
          <a:xfrm>
            <a:off x="2936409" y="3347328"/>
            <a:ext cx="875122" cy="400110"/>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Sierra</a:t>
            </a:r>
            <a:r>
              <a:rPr dirty="0" smtClean="0"/>
              <a:t> </a:t>
            </a:r>
            <a:r>
              <a:rPr lang="nb-NO" sz="800" u="sng" dirty="0" smtClean="0">
                <a:solidFill>
                  <a:srgbClr val="990099"/>
                </a:solidFill>
                <a:latin typeface="Arial" pitchFamily="34" charset="0"/>
              </a:rPr>
              <a:t>Leona</a:t>
            </a:r>
            <a:r>
              <a:rPr dirty="0" smtClean="0"/>
              <a:t> </a:t>
            </a:r>
            <a:r>
              <a:rPr lang="nb-NO" sz="600" u="sng" dirty="0" smtClean="0">
                <a:solidFill>
                  <a:srgbClr val="990099"/>
                </a:solidFill>
                <a:latin typeface="Arial" pitchFamily="34" charset="0"/>
              </a:rPr>
              <a:t>(reiteración de la evaluacion)</a:t>
            </a:r>
            <a:endParaRPr lang="es-ES" sz="600" u="sng" dirty="0">
              <a:solidFill>
                <a:srgbClr val="990099"/>
              </a:solidFill>
              <a:latin typeface="Arial" pitchFamily="34" charset="0"/>
              <a:cs typeface="Arial" pitchFamily="34" charset="0"/>
            </a:endParaRPr>
          </a:p>
        </p:txBody>
      </p:sp>
      <p:sp>
        <p:nvSpPr>
          <p:cNvPr id="731" name="TextBox 730"/>
          <p:cNvSpPr txBox="1"/>
          <p:nvPr/>
        </p:nvSpPr>
        <p:spPr>
          <a:xfrm>
            <a:off x="3635896" y="1457081"/>
            <a:ext cx="792088"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Noruega</a:t>
            </a:r>
            <a:endParaRPr lang="es-ES" sz="800" u="sng" dirty="0">
              <a:solidFill>
                <a:srgbClr val="990099"/>
              </a:solidFill>
              <a:latin typeface="Arial" pitchFamily="34" charset="0"/>
              <a:cs typeface="Arial" pitchFamily="34" charset="0"/>
            </a:endParaRPr>
          </a:p>
        </p:txBody>
      </p:sp>
      <p:sp>
        <p:nvSpPr>
          <p:cNvPr id="735" name="TextBox 734"/>
          <p:cNvSpPr txBox="1"/>
          <p:nvPr/>
        </p:nvSpPr>
        <p:spPr>
          <a:xfrm>
            <a:off x="5284788" y="3232107"/>
            <a:ext cx="576064"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Djibouti</a:t>
            </a:r>
            <a:endParaRPr lang="es-ES" sz="800" i="1" dirty="0">
              <a:solidFill>
                <a:srgbClr val="FF0000"/>
              </a:solidFill>
              <a:latin typeface="Arial" pitchFamily="34" charset="0"/>
              <a:cs typeface="Arial" pitchFamily="34" charset="0"/>
            </a:endParaRPr>
          </a:p>
        </p:txBody>
      </p:sp>
      <p:cxnSp>
        <p:nvCxnSpPr>
          <p:cNvPr id="736" name="Straight Connector 735"/>
          <p:cNvCxnSpPr/>
          <p:nvPr/>
        </p:nvCxnSpPr>
        <p:spPr>
          <a:xfrm flipH="1" flipV="1">
            <a:off x="5073922" y="3281365"/>
            <a:ext cx="329126" cy="6079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9" name="TextBox 738"/>
          <p:cNvSpPr txBox="1"/>
          <p:nvPr/>
        </p:nvSpPr>
        <p:spPr>
          <a:xfrm>
            <a:off x="2608002" y="2408466"/>
            <a:ext cx="1783779"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República de Eslovaquia</a:t>
            </a:r>
            <a:endParaRPr lang="es-ES" sz="800" i="1" dirty="0">
              <a:solidFill>
                <a:srgbClr val="FF0000"/>
              </a:solidFill>
              <a:latin typeface="Arial" pitchFamily="34" charset="0"/>
              <a:cs typeface="Arial" pitchFamily="34" charset="0"/>
            </a:endParaRPr>
          </a:p>
        </p:txBody>
      </p:sp>
      <p:sp>
        <p:nvSpPr>
          <p:cNvPr id="740" name="TextBox 739"/>
          <p:cNvSpPr txBox="1"/>
          <p:nvPr/>
        </p:nvSpPr>
        <p:spPr>
          <a:xfrm>
            <a:off x="4359107" y="1211720"/>
            <a:ext cx="650480"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rPr>
              <a:t>Latvia</a:t>
            </a:r>
            <a:endParaRPr lang="es-ES" sz="800" i="1" dirty="0">
              <a:solidFill>
                <a:srgbClr val="FF0000"/>
              </a:solidFill>
              <a:latin typeface="Arial" pitchFamily="34" charset="0"/>
              <a:cs typeface="Arial" pitchFamily="34" charset="0"/>
            </a:endParaRPr>
          </a:p>
        </p:txBody>
      </p:sp>
      <p:cxnSp>
        <p:nvCxnSpPr>
          <p:cNvPr id="746" name="Straight Connector 745"/>
          <p:cNvCxnSpPr/>
          <p:nvPr/>
        </p:nvCxnSpPr>
        <p:spPr>
          <a:xfrm flipH="1">
            <a:off x="4537075" y="1389423"/>
            <a:ext cx="160670" cy="46193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7" name="Straight Connector 746"/>
          <p:cNvCxnSpPr>
            <a:endCxn id="2391" idx="38"/>
          </p:cNvCxnSpPr>
          <p:nvPr/>
        </p:nvCxnSpPr>
        <p:spPr>
          <a:xfrm flipV="1">
            <a:off x="3870325" y="2136793"/>
            <a:ext cx="501988" cy="35717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24497" y="5805264"/>
            <a:ext cx="3855973" cy="68401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sz="900" dirty="0" smtClean="0">
                <a:solidFill>
                  <a:schemeClr val="tx1"/>
                </a:solidFill>
              </a:rPr>
              <a:t>Itálica: sobre la base de </a:t>
            </a:r>
            <a:r>
              <a:rPr sz="900" smtClean="0">
                <a:solidFill>
                  <a:schemeClr val="tx1"/>
                </a:solidFill>
              </a:rPr>
              <a:t>versiones </a:t>
            </a:r>
            <a:r>
              <a:rPr lang="es-ES" sz="900" dirty="0" smtClean="0">
                <a:solidFill>
                  <a:schemeClr val="tx1"/>
                </a:solidFill>
              </a:rPr>
              <a:t>previas del</a:t>
            </a:r>
            <a:r>
              <a:rPr sz="900" smtClean="0">
                <a:solidFill>
                  <a:schemeClr val="tx1"/>
                </a:solidFill>
              </a:rPr>
              <a:t> MMD </a:t>
            </a:r>
            <a:r>
              <a:rPr lang="es-ES" sz="900" dirty="0" smtClean="0">
                <a:solidFill>
                  <a:schemeClr val="tx1"/>
                </a:solidFill>
              </a:rPr>
              <a:t>de las </a:t>
            </a:r>
            <a:r>
              <a:rPr sz="900" smtClean="0">
                <a:solidFill>
                  <a:schemeClr val="tx1"/>
                </a:solidFill>
              </a:rPr>
              <a:t>EFS</a:t>
            </a:r>
          </a:p>
          <a:p>
            <a:pPr algn="ctr" fontAlgn="base">
              <a:spcBef>
                <a:spcPct val="0"/>
              </a:spcBef>
              <a:spcAft>
                <a:spcPct val="0"/>
              </a:spcAft>
            </a:pPr>
            <a:r>
              <a:rPr lang="nb-NO" sz="900" dirty="0" smtClean="0">
                <a:solidFill>
                  <a:schemeClr val="tx1"/>
                </a:solidFill>
              </a:rPr>
              <a:t>Normal: sobre la base de la versión piloto del MMD de las EFS</a:t>
            </a:r>
          </a:p>
          <a:p>
            <a:pPr algn="ctr" fontAlgn="base">
              <a:spcBef>
                <a:spcPct val="0"/>
              </a:spcBef>
              <a:spcAft>
                <a:spcPct val="0"/>
              </a:spcAft>
            </a:pPr>
            <a:r>
              <a:rPr lang="nb-NO" sz="900" dirty="0" smtClean="0">
                <a:solidFill>
                  <a:schemeClr val="tx1"/>
                </a:solidFill>
              </a:rPr>
              <a:t>Subrayada</a:t>
            </a:r>
            <a:r>
              <a:rPr lang="nb-NO" sz="900" dirty="0">
                <a:solidFill>
                  <a:schemeClr val="tx1"/>
                </a:solidFill>
              </a:rPr>
              <a:t>: sobre la base de versiones posteriores del MMD de las EFS (V. 3.1, 3.2 y Versión para aprobación)</a:t>
            </a:r>
            <a:endParaRPr lang="es-ES" sz="900" dirty="0">
              <a:solidFill>
                <a:schemeClr val="tx1"/>
              </a:solidFill>
            </a:endParaRPr>
          </a:p>
        </p:txBody>
      </p:sp>
      <p:sp>
        <p:nvSpPr>
          <p:cNvPr id="643" name="TextBox 642"/>
          <p:cNvSpPr txBox="1"/>
          <p:nvPr/>
        </p:nvSpPr>
        <p:spPr>
          <a:xfrm>
            <a:off x="4957763" y="454580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rPr>
              <a:t>Swazilandia</a:t>
            </a:r>
            <a:endParaRPr lang="es-ES" sz="800" dirty="0">
              <a:solidFill>
                <a:srgbClr val="FF0000"/>
              </a:solidFill>
              <a:latin typeface="Arial" pitchFamily="34" charset="0"/>
              <a:cs typeface="Arial" pitchFamily="34" charset="0"/>
            </a:endParaRPr>
          </a:p>
        </p:txBody>
      </p:sp>
      <p:cxnSp>
        <p:nvCxnSpPr>
          <p:cNvPr id="645" name="Straight Connector 644"/>
          <p:cNvCxnSpPr/>
          <p:nvPr/>
        </p:nvCxnSpPr>
        <p:spPr>
          <a:xfrm flipH="1" flipV="1">
            <a:off x="4815620" y="4503510"/>
            <a:ext cx="366836" cy="15765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8" name="Freeform 647"/>
          <p:cNvSpPr/>
          <p:nvPr/>
        </p:nvSpPr>
        <p:spPr>
          <a:xfrm>
            <a:off x="4630738" y="3316288"/>
            <a:ext cx="279400" cy="228600"/>
          </a:xfrm>
          <a:custGeom>
            <a:avLst/>
            <a:gdLst>
              <a:gd name="connsiteX0" fmla="*/ 0 w 278607"/>
              <a:gd name="connsiteY0" fmla="*/ 80963 h 228600"/>
              <a:gd name="connsiteX1" fmla="*/ 50007 w 278607"/>
              <a:gd name="connsiteY1" fmla="*/ 45244 h 228600"/>
              <a:gd name="connsiteX2" fmla="*/ 69057 w 278607"/>
              <a:gd name="connsiteY2" fmla="*/ 54769 h 228600"/>
              <a:gd name="connsiteX3" fmla="*/ 71438 w 278607"/>
              <a:gd name="connsiteY3" fmla="*/ 69057 h 228600"/>
              <a:gd name="connsiteX4" fmla="*/ 95250 w 278607"/>
              <a:gd name="connsiteY4" fmla="*/ 73819 h 228600"/>
              <a:gd name="connsiteX5" fmla="*/ 95250 w 278607"/>
              <a:gd name="connsiteY5" fmla="*/ 73819 h 228600"/>
              <a:gd name="connsiteX6" fmla="*/ 123825 w 278607"/>
              <a:gd name="connsiteY6" fmla="*/ 61913 h 228600"/>
              <a:gd name="connsiteX7" fmla="*/ 130969 w 278607"/>
              <a:gd name="connsiteY7" fmla="*/ 42863 h 228600"/>
              <a:gd name="connsiteX8" fmla="*/ 138113 w 278607"/>
              <a:gd name="connsiteY8" fmla="*/ 21432 h 228600"/>
              <a:gd name="connsiteX9" fmla="*/ 152400 w 278607"/>
              <a:gd name="connsiteY9" fmla="*/ 7144 h 228600"/>
              <a:gd name="connsiteX10" fmla="*/ 173832 w 278607"/>
              <a:gd name="connsiteY10" fmla="*/ 0 h 228600"/>
              <a:gd name="connsiteX11" fmla="*/ 173832 w 278607"/>
              <a:gd name="connsiteY11" fmla="*/ 26194 h 228600"/>
              <a:gd name="connsiteX12" fmla="*/ 176213 w 278607"/>
              <a:gd name="connsiteY12" fmla="*/ 35719 h 228600"/>
              <a:gd name="connsiteX13" fmla="*/ 176213 w 278607"/>
              <a:gd name="connsiteY13" fmla="*/ 35719 h 228600"/>
              <a:gd name="connsiteX14" fmla="*/ 202407 w 278607"/>
              <a:gd name="connsiteY14" fmla="*/ 54769 h 228600"/>
              <a:gd name="connsiteX15" fmla="*/ 221457 w 278607"/>
              <a:gd name="connsiteY15" fmla="*/ 52388 h 228600"/>
              <a:gd name="connsiteX16" fmla="*/ 230982 w 278607"/>
              <a:gd name="connsiteY16" fmla="*/ 54769 h 228600"/>
              <a:gd name="connsiteX17" fmla="*/ 221457 w 278607"/>
              <a:gd name="connsiteY17" fmla="*/ 78582 h 228600"/>
              <a:gd name="connsiteX18" fmla="*/ 211932 w 278607"/>
              <a:gd name="connsiteY18" fmla="*/ 92869 h 228600"/>
              <a:gd name="connsiteX19" fmla="*/ 240507 w 278607"/>
              <a:gd name="connsiteY19" fmla="*/ 109538 h 228600"/>
              <a:gd name="connsiteX20" fmla="*/ 252413 w 278607"/>
              <a:gd name="connsiteY20" fmla="*/ 135732 h 228600"/>
              <a:gd name="connsiteX21" fmla="*/ 266700 w 278607"/>
              <a:gd name="connsiteY21" fmla="*/ 152400 h 228600"/>
              <a:gd name="connsiteX22" fmla="*/ 278607 w 278607"/>
              <a:gd name="connsiteY22" fmla="*/ 166688 h 228600"/>
              <a:gd name="connsiteX23" fmla="*/ 276225 w 278607"/>
              <a:gd name="connsiteY23" fmla="*/ 192882 h 228600"/>
              <a:gd name="connsiteX24" fmla="*/ 245269 w 278607"/>
              <a:gd name="connsiteY24" fmla="*/ 204788 h 228600"/>
              <a:gd name="connsiteX25" fmla="*/ 216694 w 278607"/>
              <a:gd name="connsiteY25" fmla="*/ 226219 h 228600"/>
              <a:gd name="connsiteX26" fmla="*/ 157163 w 278607"/>
              <a:gd name="connsiteY26" fmla="*/ 228600 h 228600"/>
              <a:gd name="connsiteX27" fmla="*/ 126207 w 278607"/>
              <a:gd name="connsiteY27" fmla="*/ 200025 h 228600"/>
              <a:gd name="connsiteX28" fmla="*/ 76200 w 278607"/>
              <a:gd name="connsiteY28" fmla="*/ 200025 h 228600"/>
              <a:gd name="connsiteX29" fmla="*/ 45244 w 278607"/>
              <a:gd name="connsiteY29" fmla="*/ 178594 h 228600"/>
              <a:gd name="connsiteX30" fmla="*/ 47625 w 278607"/>
              <a:gd name="connsiteY30" fmla="*/ 159544 h 228600"/>
              <a:gd name="connsiteX31" fmla="*/ 26194 w 278607"/>
              <a:gd name="connsiteY31" fmla="*/ 135732 h 228600"/>
              <a:gd name="connsiteX32" fmla="*/ 0 w 278607"/>
              <a:gd name="connsiteY32" fmla="*/ 8096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8607" h="228600">
                <a:moveTo>
                  <a:pt x="0" y="80963"/>
                </a:moveTo>
                <a:lnTo>
                  <a:pt x="50007" y="45244"/>
                </a:lnTo>
                <a:lnTo>
                  <a:pt x="69057" y="54769"/>
                </a:lnTo>
                <a:lnTo>
                  <a:pt x="71438" y="69057"/>
                </a:lnTo>
                <a:lnTo>
                  <a:pt x="95250" y="73819"/>
                </a:lnTo>
                <a:lnTo>
                  <a:pt x="95250" y="73819"/>
                </a:lnTo>
                <a:lnTo>
                  <a:pt x="123825" y="61913"/>
                </a:lnTo>
                <a:lnTo>
                  <a:pt x="130969" y="42863"/>
                </a:lnTo>
                <a:lnTo>
                  <a:pt x="138113" y="21432"/>
                </a:lnTo>
                <a:lnTo>
                  <a:pt x="152400" y="7144"/>
                </a:lnTo>
                <a:lnTo>
                  <a:pt x="173832" y="0"/>
                </a:lnTo>
                <a:lnTo>
                  <a:pt x="173832" y="26194"/>
                </a:lnTo>
                <a:lnTo>
                  <a:pt x="176213" y="35719"/>
                </a:lnTo>
                <a:lnTo>
                  <a:pt x="176213" y="35719"/>
                </a:lnTo>
                <a:lnTo>
                  <a:pt x="202407" y="54769"/>
                </a:lnTo>
                <a:lnTo>
                  <a:pt x="221457" y="52388"/>
                </a:lnTo>
                <a:lnTo>
                  <a:pt x="230982" y="54769"/>
                </a:lnTo>
                <a:lnTo>
                  <a:pt x="221457" y="78582"/>
                </a:lnTo>
                <a:lnTo>
                  <a:pt x="211932" y="92869"/>
                </a:lnTo>
                <a:lnTo>
                  <a:pt x="240507" y="109538"/>
                </a:lnTo>
                <a:lnTo>
                  <a:pt x="252413" y="135732"/>
                </a:lnTo>
                <a:lnTo>
                  <a:pt x="266700" y="152400"/>
                </a:lnTo>
                <a:lnTo>
                  <a:pt x="278607" y="166688"/>
                </a:lnTo>
                <a:lnTo>
                  <a:pt x="276225" y="192882"/>
                </a:lnTo>
                <a:lnTo>
                  <a:pt x="245269" y="204788"/>
                </a:lnTo>
                <a:lnTo>
                  <a:pt x="216694" y="226219"/>
                </a:lnTo>
                <a:lnTo>
                  <a:pt x="157163" y="228600"/>
                </a:lnTo>
                <a:lnTo>
                  <a:pt x="126207" y="200025"/>
                </a:lnTo>
                <a:lnTo>
                  <a:pt x="76200" y="200025"/>
                </a:lnTo>
                <a:lnTo>
                  <a:pt x="45244" y="178594"/>
                </a:lnTo>
                <a:lnTo>
                  <a:pt x="47625" y="159544"/>
                </a:lnTo>
                <a:lnTo>
                  <a:pt x="26194" y="135732"/>
                </a:lnTo>
                <a:lnTo>
                  <a:pt x="0" y="80963"/>
                </a:lnTo>
                <a:close/>
              </a:path>
            </a:pathLst>
          </a:custGeom>
          <a:solidFill>
            <a:schemeClr val="bg1">
              <a:lumMod val="6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47" name="TextBox 646"/>
          <p:cNvSpPr txBox="1"/>
          <p:nvPr/>
        </p:nvSpPr>
        <p:spPr>
          <a:xfrm>
            <a:off x="4228898" y="2810103"/>
            <a:ext cx="807080"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rPr>
              <a:t>Arabia Saudita</a:t>
            </a:r>
            <a:endParaRPr lang="es-ES" sz="800" dirty="0">
              <a:solidFill>
                <a:srgbClr val="FF0000"/>
              </a:solidFill>
              <a:latin typeface="Arial" pitchFamily="34" charset="0"/>
              <a:cs typeface="Arial" pitchFamily="34" charset="0"/>
            </a:endParaRPr>
          </a:p>
        </p:txBody>
      </p:sp>
      <p:sp>
        <p:nvSpPr>
          <p:cNvPr id="656" name="TextBox 655"/>
          <p:cNvSpPr txBox="1"/>
          <p:nvPr/>
        </p:nvSpPr>
        <p:spPr>
          <a:xfrm>
            <a:off x="8265448" y="333595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Tuvalu</a:t>
            </a:r>
            <a:endParaRPr lang="es-ES" sz="800" u="sng" dirty="0">
              <a:solidFill>
                <a:srgbClr val="990099"/>
              </a:solidFill>
              <a:latin typeface="Arial" pitchFamily="34" charset="0"/>
              <a:cs typeface="Arial" pitchFamily="34" charset="0"/>
            </a:endParaRPr>
          </a:p>
        </p:txBody>
      </p:sp>
      <p:sp>
        <p:nvSpPr>
          <p:cNvPr id="660" name="TextBox 659"/>
          <p:cNvSpPr txBox="1"/>
          <p:nvPr/>
        </p:nvSpPr>
        <p:spPr>
          <a:xfrm>
            <a:off x="8532440" y="3848328"/>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Tonga</a:t>
            </a:r>
            <a:endParaRPr lang="es-ES" sz="800" u="sng" dirty="0">
              <a:solidFill>
                <a:srgbClr val="990099"/>
              </a:solidFill>
              <a:latin typeface="Arial" pitchFamily="34" charset="0"/>
              <a:cs typeface="Arial" pitchFamily="34" charset="0"/>
            </a:endParaRPr>
          </a:p>
        </p:txBody>
      </p:sp>
      <p:sp>
        <p:nvSpPr>
          <p:cNvPr id="661" name="TextBox 660"/>
          <p:cNvSpPr txBox="1"/>
          <p:nvPr/>
        </p:nvSpPr>
        <p:spPr>
          <a:xfrm>
            <a:off x="8475762" y="352311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Samoa</a:t>
            </a:r>
            <a:endParaRPr lang="es-ES" sz="800" u="sng" dirty="0">
              <a:solidFill>
                <a:srgbClr val="990099"/>
              </a:solidFill>
              <a:latin typeface="Arial" pitchFamily="34" charset="0"/>
              <a:cs typeface="Arial" pitchFamily="34" charset="0"/>
            </a:endParaRPr>
          </a:p>
        </p:txBody>
      </p:sp>
      <p:sp>
        <p:nvSpPr>
          <p:cNvPr id="663" name="TextBox 662"/>
          <p:cNvSpPr txBox="1"/>
          <p:nvPr/>
        </p:nvSpPr>
        <p:spPr>
          <a:xfrm>
            <a:off x="7836672" y="3684298"/>
            <a:ext cx="1003811"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Islas Salomon</a:t>
            </a:r>
            <a:endParaRPr lang="es-ES" sz="800" u="sng" dirty="0">
              <a:solidFill>
                <a:srgbClr val="990099"/>
              </a:solidFill>
              <a:latin typeface="Arial" pitchFamily="34" charset="0"/>
              <a:cs typeface="Arial" pitchFamily="34" charset="0"/>
            </a:endParaRPr>
          </a:p>
        </p:txBody>
      </p:sp>
      <p:cxnSp>
        <p:nvCxnSpPr>
          <p:cNvPr id="664" name="Straight Connector 663"/>
          <p:cNvCxnSpPr/>
          <p:nvPr/>
        </p:nvCxnSpPr>
        <p:spPr>
          <a:xfrm flipH="1" flipV="1">
            <a:off x="2644776" y="3575090"/>
            <a:ext cx="694269" cy="29011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5" name="TextBox 664"/>
          <p:cNvSpPr txBox="1"/>
          <p:nvPr/>
        </p:nvSpPr>
        <p:spPr>
          <a:xfrm>
            <a:off x="3178818" y="3756025"/>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Surinam</a:t>
            </a:r>
            <a:endParaRPr lang="es-ES" sz="800" u="sng" dirty="0">
              <a:solidFill>
                <a:srgbClr val="990099"/>
              </a:solidFill>
              <a:latin typeface="Arial" pitchFamily="34" charset="0"/>
              <a:cs typeface="Arial" pitchFamily="34" charset="0"/>
            </a:endParaRPr>
          </a:p>
        </p:txBody>
      </p:sp>
      <p:sp>
        <p:nvSpPr>
          <p:cNvPr id="19" name="Rounded Rectangle 18"/>
          <p:cNvSpPr/>
          <p:nvPr/>
        </p:nvSpPr>
        <p:spPr>
          <a:xfrm>
            <a:off x="7742238" y="3310334"/>
            <a:ext cx="1363761" cy="1846858"/>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nchorCtr="0"/>
          <a:lstStyle/>
          <a:p>
            <a:pPr algn="ctr" fontAlgn="base">
              <a:spcBef>
                <a:spcPct val="0"/>
              </a:spcBef>
              <a:spcAft>
                <a:spcPct val="0"/>
              </a:spcAft>
            </a:pPr>
            <a:r>
              <a:rPr lang="en-GB" sz="1400" dirty="0" smtClean="0">
                <a:solidFill>
                  <a:prstClr val="black"/>
                </a:solidFill>
              </a:rPr>
              <a:t>PASAI:</a:t>
            </a:r>
          </a:p>
          <a:p>
            <a:pPr algn="ctr" fontAlgn="base">
              <a:spcBef>
                <a:spcPct val="0"/>
              </a:spcBef>
              <a:spcAft>
                <a:spcPct val="0"/>
              </a:spcAft>
            </a:pPr>
            <a:r>
              <a:rPr lang="en-GB" sz="1400" dirty="0" smtClean="0">
                <a:solidFill>
                  <a:prstClr val="black"/>
                </a:solidFill>
              </a:rPr>
              <a:t>Evaluaciones coordinadas</a:t>
            </a:r>
          </a:p>
          <a:p>
            <a:pPr algn="ctr" fontAlgn="base">
              <a:spcBef>
                <a:spcPct val="0"/>
              </a:spcBef>
              <a:spcAft>
                <a:spcPct val="0"/>
              </a:spcAft>
            </a:pPr>
            <a:endParaRPr lang="es-ES" sz="1400" dirty="0">
              <a:solidFill>
                <a:prstClr val="black"/>
              </a:solidFill>
            </a:endParaRPr>
          </a:p>
        </p:txBody>
      </p:sp>
      <p:sp>
        <p:nvSpPr>
          <p:cNvPr id="655" name="TextBox 654"/>
          <p:cNvSpPr txBox="1"/>
          <p:nvPr/>
        </p:nvSpPr>
        <p:spPr>
          <a:xfrm>
            <a:off x="8085138" y="4867259"/>
            <a:ext cx="889672" cy="215444"/>
          </a:xfrm>
          <a:prstGeom prst="rect">
            <a:avLst/>
          </a:prstGeom>
          <a:noFill/>
        </p:spPr>
        <p:txBody>
          <a:bodyPr wrap="square" rtlCol="0">
            <a:spAutoFit/>
          </a:bodyPr>
          <a:lstStyle/>
          <a:p>
            <a:pPr algn="ctr" fontAlgn="base">
              <a:spcBef>
                <a:spcPct val="0"/>
              </a:spcBef>
              <a:spcAft>
                <a:spcPct val="0"/>
              </a:spcAft>
            </a:pPr>
            <a:r>
              <a:rPr sz="800" u="sng" dirty="0" smtClean="0">
                <a:solidFill>
                  <a:srgbClr val="00B050"/>
                </a:solidFill>
              </a:rPr>
              <a:t>Nueva Zelanda</a:t>
            </a:r>
            <a:endParaRPr lang="es-ES" sz="100" u="sng" dirty="0">
              <a:solidFill>
                <a:srgbClr val="00B050"/>
              </a:solidFill>
              <a:latin typeface="Arial" pitchFamily="34" charset="0"/>
              <a:cs typeface="Arial" pitchFamily="34" charset="0"/>
            </a:endParaRPr>
          </a:p>
        </p:txBody>
      </p:sp>
      <p:sp>
        <p:nvSpPr>
          <p:cNvPr id="666" name="TextBox 665"/>
          <p:cNvSpPr txBox="1"/>
          <p:nvPr/>
        </p:nvSpPr>
        <p:spPr>
          <a:xfrm>
            <a:off x="3317308" y="162929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Países Bajos</a:t>
            </a:r>
            <a:endParaRPr lang="es-ES" sz="800" u="sng" dirty="0">
              <a:solidFill>
                <a:srgbClr val="990099"/>
              </a:solidFill>
              <a:latin typeface="Arial" pitchFamily="34" charset="0"/>
              <a:cs typeface="Arial" pitchFamily="34" charset="0"/>
            </a:endParaRPr>
          </a:p>
        </p:txBody>
      </p:sp>
      <p:cxnSp>
        <p:nvCxnSpPr>
          <p:cNvPr id="669" name="Straight Connector 668"/>
          <p:cNvCxnSpPr/>
          <p:nvPr/>
        </p:nvCxnSpPr>
        <p:spPr>
          <a:xfrm>
            <a:off x="4002543" y="1794761"/>
            <a:ext cx="96044" cy="24188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4" name="TextBox 673"/>
          <p:cNvSpPr txBox="1"/>
          <p:nvPr/>
        </p:nvSpPr>
        <p:spPr>
          <a:xfrm>
            <a:off x="7020272" y="3465096"/>
            <a:ext cx="792088" cy="338554"/>
          </a:xfrm>
          <a:prstGeom prst="rect">
            <a:avLst/>
          </a:prstGeom>
          <a:noFill/>
        </p:spPr>
        <p:txBody>
          <a:bodyPr wrap="square" rtlCol="0">
            <a:spAutoFit/>
          </a:bodyPr>
          <a:lstStyle/>
          <a:p>
            <a:pPr algn="ctr" fontAlgn="base">
              <a:spcBef>
                <a:spcPct val="0"/>
              </a:spcBef>
              <a:spcAft>
                <a:spcPct val="0"/>
              </a:spcAft>
            </a:pPr>
            <a:r>
              <a:rPr lang="en-GB" sz="800" dirty="0" smtClean="0">
                <a:solidFill>
                  <a:srgbClr val="00B050"/>
                </a:solidFill>
                <a:latin typeface="Arial" pitchFamily="34" charset="0"/>
              </a:rPr>
              <a:t>Papúa Nueva Guinea</a:t>
            </a:r>
            <a:endParaRPr lang="es-ES" sz="800" dirty="0">
              <a:solidFill>
                <a:srgbClr val="00B050"/>
              </a:solidFill>
              <a:latin typeface="Arial" pitchFamily="34" charset="0"/>
              <a:cs typeface="Arial" pitchFamily="34" charset="0"/>
            </a:endParaRPr>
          </a:p>
        </p:txBody>
      </p:sp>
      <p:sp>
        <p:nvSpPr>
          <p:cNvPr id="675" name="TextBox 674"/>
          <p:cNvSpPr txBox="1"/>
          <p:nvPr/>
        </p:nvSpPr>
        <p:spPr>
          <a:xfrm>
            <a:off x="3635896" y="414003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rPr>
              <a:t>Zambia</a:t>
            </a:r>
            <a:endParaRPr lang="es-ES" sz="800" u="sng" dirty="0">
              <a:solidFill>
                <a:srgbClr val="990099"/>
              </a:solidFill>
              <a:latin typeface="Arial" pitchFamily="34" charset="0"/>
              <a:cs typeface="Arial" pitchFamily="34" charset="0"/>
            </a:endParaRPr>
          </a:p>
        </p:txBody>
      </p:sp>
      <p:cxnSp>
        <p:nvCxnSpPr>
          <p:cNvPr id="676" name="Straight Connector 675"/>
          <p:cNvCxnSpPr/>
          <p:nvPr/>
        </p:nvCxnSpPr>
        <p:spPr>
          <a:xfrm flipV="1">
            <a:off x="4217418" y="4115714"/>
            <a:ext cx="458285" cy="1120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9" name="TextBox 678"/>
          <p:cNvSpPr txBox="1"/>
          <p:nvPr/>
        </p:nvSpPr>
        <p:spPr>
          <a:xfrm>
            <a:off x="4563691" y="2193999"/>
            <a:ext cx="64807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rPr>
              <a:t>Armenia</a:t>
            </a:r>
            <a:endParaRPr lang="es-ES" sz="800" u="sng" dirty="0">
              <a:solidFill>
                <a:srgbClr val="00B050"/>
              </a:solidFill>
              <a:latin typeface="Arial" pitchFamily="34" charset="0"/>
              <a:cs typeface="Arial" pitchFamily="34" charset="0"/>
            </a:endParaRPr>
          </a:p>
        </p:txBody>
      </p:sp>
      <p:sp>
        <p:nvSpPr>
          <p:cNvPr id="680" name="TextBox 679"/>
          <p:cNvSpPr txBox="1"/>
          <p:nvPr/>
        </p:nvSpPr>
        <p:spPr>
          <a:xfrm>
            <a:off x="4712754" y="365855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rPr>
              <a:t>Uganda</a:t>
            </a:r>
            <a:endParaRPr lang="es-ES" sz="800" dirty="0">
              <a:solidFill>
                <a:srgbClr val="00B050"/>
              </a:solidFill>
              <a:latin typeface="Arial" pitchFamily="34" charset="0"/>
              <a:cs typeface="Arial" pitchFamily="34" charset="0"/>
            </a:endParaRPr>
          </a:p>
        </p:txBody>
      </p:sp>
      <p:cxnSp>
        <p:nvCxnSpPr>
          <p:cNvPr id="681" name="Straight Connector 680"/>
          <p:cNvCxnSpPr/>
          <p:nvPr/>
        </p:nvCxnSpPr>
        <p:spPr>
          <a:xfrm flipH="1" flipV="1">
            <a:off x="4876370" y="3634876"/>
            <a:ext cx="140701" cy="8270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3" name="TextBox 692"/>
          <p:cNvSpPr txBox="1"/>
          <p:nvPr/>
        </p:nvSpPr>
        <p:spPr>
          <a:xfrm>
            <a:off x="1366758" y="3370239"/>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Panamá</a:t>
            </a:r>
            <a:endParaRPr lang="es-ES" sz="800" u="sng" dirty="0">
              <a:solidFill>
                <a:srgbClr val="990099"/>
              </a:solidFill>
              <a:latin typeface="Arial" pitchFamily="34" charset="0"/>
              <a:cs typeface="Arial" pitchFamily="34" charset="0"/>
            </a:endParaRPr>
          </a:p>
        </p:txBody>
      </p:sp>
      <p:sp>
        <p:nvSpPr>
          <p:cNvPr id="695" name="TextBox 694"/>
          <p:cNvSpPr txBox="1"/>
          <p:nvPr/>
        </p:nvSpPr>
        <p:spPr>
          <a:xfrm>
            <a:off x="1415379" y="2812075"/>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Jamaica</a:t>
            </a:r>
            <a:endParaRPr lang="es-ES" sz="800" u="sng" dirty="0">
              <a:solidFill>
                <a:srgbClr val="990099"/>
              </a:solidFill>
              <a:latin typeface="Arial" pitchFamily="34" charset="0"/>
              <a:cs typeface="Arial" pitchFamily="34" charset="0"/>
            </a:endParaRPr>
          </a:p>
        </p:txBody>
      </p:sp>
      <p:cxnSp>
        <p:nvCxnSpPr>
          <p:cNvPr id="696" name="Straight Connector 695"/>
          <p:cNvCxnSpPr/>
          <p:nvPr/>
        </p:nvCxnSpPr>
        <p:spPr>
          <a:xfrm>
            <a:off x="1840152" y="2984499"/>
            <a:ext cx="231244" cy="11304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8" name="TextBox 697"/>
          <p:cNvSpPr txBox="1"/>
          <p:nvPr/>
        </p:nvSpPr>
        <p:spPr>
          <a:xfrm>
            <a:off x="2287228" y="2937464"/>
            <a:ext cx="84853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rPr>
              <a:t>Puerto</a:t>
            </a:r>
            <a:r>
              <a:rPr dirty="0" smtClean="0"/>
              <a:t> </a:t>
            </a:r>
            <a:r>
              <a:rPr lang="nb-NO" sz="800" dirty="0" smtClean="0">
                <a:solidFill>
                  <a:srgbClr val="990099"/>
                </a:solidFill>
                <a:latin typeface="Arial" pitchFamily="34" charset="0"/>
              </a:rPr>
              <a:t>Rico</a:t>
            </a:r>
            <a:endParaRPr lang="es-ES" sz="800" dirty="0">
              <a:solidFill>
                <a:srgbClr val="990099"/>
              </a:solidFill>
              <a:latin typeface="Arial" pitchFamily="34" charset="0"/>
              <a:cs typeface="Arial" pitchFamily="34" charset="0"/>
            </a:endParaRPr>
          </a:p>
        </p:txBody>
      </p:sp>
      <p:sp>
        <p:nvSpPr>
          <p:cNvPr id="700" name="TextBox 699"/>
          <p:cNvSpPr txBox="1"/>
          <p:nvPr/>
        </p:nvSpPr>
        <p:spPr>
          <a:xfrm>
            <a:off x="4443005" y="1856083"/>
            <a:ext cx="792088"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Lituania</a:t>
            </a:r>
            <a:endParaRPr lang="es-ES" sz="800" u="sng" dirty="0">
              <a:solidFill>
                <a:srgbClr val="990099"/>
              </a:solidFill>
              <a:latin typeface="Arial" pitchFamily="34" charset="0"/>
              <a:cs typeface="Arial" pitchFamily="34" charset="0"/>
            </a:endParaRPr>
          </a:p>
        </p:txBody>
      </p:sp>
      <p:sp>
        <p:nvSpPr>
          <p:cNvPr id="684" name="TextBox 683"/>
          <p:cNvSpPr txBox="1"/>
          <p:nvPr/>
        </p:nvSpPr>
        <p:spPr>
          <a:xfrm>
            <a:off x="1783972" y="4669294"/>
            <a:ext cx="681416"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Chile</a:t>
            </a:r>
            <a:endParaRPr lang="es-ES" sz="800" u="sng" dirty="0">
              <a:solidFill>
                <a:srgbClr val="990099"/>
              </a:solidFill>
              <a:latin typeface="Arial" pitchFamily="34" charset="0"/>
              <a:cs typeface="Arial" pitchFamily="34" charset="0"/>
            </a:endParaRPr>
          </a:p>
        </p:txBody>
      </p:sp>
      <p:sp>
        <p:nvSpPr>
          <p:cNvPr id="686" name="TextBox 685"/>
          <p:cNvSpPr txBox="1"/>
          <p:nvPr/>
        </p:nvSpPr>
        <p:spPr>
          <a:xfrm>
            <a:off x="2983527" y="3916177"/>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rPr>
              <a:t>Guyana</a:t>
            </a:r>
            <a:endParaRPr lang="es-ES" sz="800" u="sng" dirty="0">
              <a:solidFill>
                <a:srgbClr val="990099"/>
              </a:solidFill>
              <a:latin typeface="Arial" pitchFamily="34" charset="0"/>
              <a:cs typeface="Arial" pitchFamily="34" charset="0"/>
            </a:endParaRPr>
          </a:p>
        </p:txBody>
      </p:sp>
      <p:cxnSp>
        <p:nvCxnSpPr>
          <p:cNvPr id="692" name="Straight Connector 691"/>
          <p:cNvCxnSpPr/>
          <p:nvPr/>
        </p:nvCxnSpPr>
        <p:spPr>
          <a:xfrm flipH="1" flipV="1">
            <a:off x="2524125" y="3514314"/>
            <a:ext cx="724462" cy="4453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976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089" y="587877"/>
            <a:ext cx="8244408" cy="537518"/>
          </a:xfrm>
        </p:spPr>
        <p:txBody>
          <a:bodyPr/>
          <a:lstStyle/>
          <a:p>
            <a:r>
              <a:rPr lang="en-GB" sz="3200" dirty="0" smtClean="0">
                <a:solidFill>
                  <a:srgbClr val="1E4778"/>
                </a:solidFill>
              </a:rPr>
              <a:t>4. Evaluación independiente</a:t>
            </a:r>
            <a:endParaRPr lang="es-ES" sz="3200" dirty="0">
              <a:solidFill>
                <a:srgbClr val="1E4778"/>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5420804"/>
              </p:ext>
            </p:extLst>
          </p:nvPr>
        </p:nvGraphicFramePr>
        <p:xfrm>
          <a:off x="179512" y="1196752"/>
          <a:ext cx="7056784"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417479" y="1847470"/>
            <a:ext cx="1573369" cy="270843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smtClean="0"/>
              <a:t>CONCLUSIÓN:</a:t>
            </a:r>
          </a:p>
          <a:p>
            <a:r>
              <a:rPr lang="en-US" sz="1200" i="1" dirty="0" smtClean="0"/>
              <a:t>“Dada la relevancia sostenida del MdE y las evidencias acerca de cambios positivos que conllevan un potencial mejoramiento del desempeño de las EFS, de la evaluación realizada surge la recomendación de que la Cooperación continúe.”</a:t>
            </a:r>
            <a:endParaRPr lang="es-ES" sz="1200" i="1" dirty="0"/>
          </a:p>
        </p:txBody>
      </p:sp>
      <p:sp>
        <p:nvSpPr>
          <p:cNvPr id="7" name="TextBox 6"/>
          <p:cNvSpPr txBox="1"/>
          <p:nvPr/>
        </p:nvSpPr>
        <p:spPr>
          <a:xfrm>
            <a:off x="3608008" y="1295825"/>
            <a:ext cx="3024336" cy="615553"/>
          </a:xfrm>
          <a:prstGeom prst="rect">
            <a:avLst/>
          </a:prstGeom>
          <a:noFill/>
        </p:spPr>
        <p:txBody>
          <a:bodyPr wrap="square" rtlCol="0">
            <a:spAutoFit/>
          </a:bodyPr>
          <a:lstStyle/>
          <a:p>
            <a:pPr marL="171450" indent="-171450">
              <a:buFont typeface="Arial" panose="020B0604020202020204" pitchFamily="34" charset="0"/>
              <a:buChar char="•"/>
            </a:pPr>
            <a:r>
              <a:rPr lang="en-GB" sz="1100" dirty="0">
                <a:latin typeface="+mj-lt"/>
              </a:rPr>
              <a:t>Cambio de conductas – Donantes y la INTOSAI </a:t>
            </a:r>
            <a:endParaRPr lang="es-ES" sz="1100" dirty="0">
              <a:latin typeface="+mj-lt"/>
            </a:endParaRPr>
          </a:p>
          <a:p>
            <a:pPr marL="171450" lvl="0" indent="-171450">
              <a:buFont typeface="Arial" panose="020B0604020202020204" pitchFamily="34" charset="0"/>
              <a:buChar char="•"/>
            </a:pPr>
            <a:r>
              <a:rPr sz="1100" dirty="0" smtClean="0">
                <a:latin typeface="+mj-lt"/>
              </a:rPr>
              <a:t>Eficacia y eficiencia</a:t>
            </a:r>
            <a:endParaRPr lang="es-ES" sz="1100" dirty="0" smtClean="0">
              <a:latin typeface="+mj-lt"/>
            </a:endParaRPr>
          </a:p>
          <a:p>
            <a:pPr lvl="0"/>
            <a:endParaRPr lang="es-ES" sz="1200" dirty="0"/>
          </a:p>
        </p:txBody>
      </p:sp>
      <p:sp>
        <p:nvSpPr>
          <p:cNvPr id="8" name="TextBox 7"/>
          <p:cNvSpPr txBox="1"/>
          <p:nvPr/>
        </p:nvSpPr>
        <p:spPr>
          <a:xfrm>
            <a:off x="3608008" y="2230987"/>
            <a:ext cx="3535760" cy="600164"/>
          </a:xfrm>
          <a:prstGeom prst="rect">
            <a:avLst/>
          </a:prstGeom>
          <a:noFill/>
        </p:spPr>
        <p:txBody>
          <a:bodyPr wrap="square" rtlCol="0">
            <a:spAutoFit/>
          </a:bodyPr>
          <a:lstStyle/>
          <a:p>
            <a:pPr marL="171450" lvl="0" indent="-171450">
              <a:buFont typeface="Arial" panose="020B0604020202020204" pitchFamily="34" charset="0"/>
              <a:buChar char="•"/>
            </a:pPr>
            <a:r>
              <a:rPr sz="1100" dirty="0" smtClean="0">
                <a:latin typeface="+mj-lt"/>
              </a:rPr>
              <a:t>Evidencia de cambios positivos </a:t>
            </a:r>
            <a:r>
              <a:rPr sz="1100" smtClean="0">
                <a:latin typeface="+mj-lt"/>
              </a:rPr>
              <a:t>en la</a:t>
            </a:r>
            <a:r>
              <a:rPr lang="es-ES" sz="1100" dirty="0" smtClean="0">
                <a:latin typeface="+mj-lt"/>
              </a:rPr>
              <a:t>s</a:t>
            </a:r>
            <a:r>
              <a:rPr sz="1100" smtClean="0">
                <a:latin typeface="+mj-lt"/>
              </a:rPr>
              <a:t> conducta</a:t>
            </a:r>
            <a:r>
              <a:rPr lang="es-ES" sz="1100" dirty="0" smtClean="0">
                <a:latin typeface="+mj-lt"/>
              </a:rPr>
              <a:t>s</a:t>
            </a:r>
            <a:endParaRPr lang="es-ES" sz="1100" dirty="0">
              <a:latin typeface="+mj-lt"/>
            </a:endParaRPr>
          </a:p>
          <a:p>
            <a:pPr marL="171450" lvl="0" indent="-171450">
              <a:buFont typeface="Arial" panose="020B0604020202020204" pitchFamily="34" charset="0"/>
              <a:buChar char="•"/>
            </a:pPr>
            <a:r>
              <a:rPr lang="en-GB" sz="1100" dirty="0">
                <a:latin typeface="+mj-lt"/>
              </a:rPr>
              <a:t>Demasiado temprano para extraer conclusiones firmes respecto a la eficacia o eficiencia general </a:t>
            </a:r>
            <a:endParaRPr lang="es-ES" sz="1100" dirty="0">
              <a:latin typeface="+mj-lt"/>
            </a:endParaRPr>
          </a:p>
        </p:txBody>
      </p:sp>
      <p:sp>
        <p:nvSpPr>
          <p:cNvPr id="9" name="TextBox 8"/>
          <p:cNvSpPr txBox="1"/>
          <p:nvPr/>
        </p:nvSpPr>
        <p:spPr>
          <a:xfrm>
            <a:off x="885965" y="2238629"/>
            <a:ext cx="2540859" cy="1046440"/>
          </a:xfrm>
          <a:prstGeom prst="rect">
            <a:avLst/>
          </a:prstGeom>
          <a:noFill/>
        </p:spPr>
        <p:txBody>
          <a:bodyPr wrap="square" rtlCol="0">
            <a:spAutoFit/>
          </a:bodyPr>
          <a:lstStyle/>
          <a:p>
            <a:pPr marL="171450" lvl="0" indent="-171450">
              <a:buFont typeface="Arial" panose="020B0604020202020204" pitchFamily="34" charset="0"/>
              <a:buChar char="•"/>
            </a:pPr>
            <a:r>
              <a:rPr lang="nb-NO" sz="1100" dirty="0" smtClean="0">
                <a:latin typeface="+mn-lt"/>
              </a:rPr>
              <a:t>La Cooperación mantiene su relevancia</a:t>
            </a:r>
            <a:endParaRPr lang="es-ES" sz="1100" dirty="0">
              <a:latin typeface="+mn-lt"/>
            </a:endParaRPr>
          </a:p>
          <a:p>
            <a:pPr marL="171450" lvl="0" indent="-171450">
              <a:buFont typeface="Arial" panose="020B0604020202020204" pitchFamily="34" charset="0"/>
              <a:buChar char="•"/>
            </a:pPr>
            <a:r>
              <a:rPr sz="1100" dirty="0" smtClean="0">
                <a:latin typeface="+mn-lt"/>
              </a:rPr>
              <a:t>El mecanismo general de gobernanza sigue siendo adecuado</a:t>
            </a:r>
            <a:endParaRPr lang="es-ES" sz="1100" dirty="0">
              <a:latin typeface="+mn-lt"/>
            </a:endParaRPr>
          </a:p>
          <a:p>
            <a:endParaRPr lang="es-ES" dirty="0"/>
          </a:p>
        </p:txBody>
      </p:sp>
      <p:sp>
        <p:nvSpPr>
          <p:cNvPr id="10" name="TextBox 9"/>
          <p:cNvSpPr txBox="1"/>
          <p:nvPr/>
        </p:nvSpPr>
        <p:spPr>
          <a:xfrm>
            <a:off x="885966" y="1295825"/>
            <a:ext cx="2016224" cy="784830"/>
          </a:xfrm>
          <a:prstGeom prst="rect">
            <a:avLst/>
          </a:prstGeom>
          <a:noFill/>
        </p:spPr>
        <p:txBody>
          <a:bodyPr wrap="square" rtlCol="0">
            <a:spAutoFit/>
          </a:bodyPr>
          <a:lstStyle/>
          <a:p>
            <a:pPr marL="171450" lvl="0" indent="-171450">
              <a:buFont typeface="Arial" panose="020B0604020202020204" pitchFamily="34" charset="0"/>
              <a:buChar char="•"/>
            </a:pPr>
            <a:r>
              <a:rPr lang="nb-NO" sz="1100" dirty="0" smtClean="0">
                <a:latin typeface="+mn-lt"/>
              </a:rPr>
              <a:t>Relevancia</a:t>
            </a:r>
            <a:r>
              <a:rPr lang="en-US" sz="1600" dirty="0" smtClean="0"/>
              <a:t>		</a:t>
            </a:r>
            <a:endParaRPr lang="es-ES" sz="1100" dirty="0">
              <a:latin typeface="+mn-lt"/>
            </a:endParaRPr>
          </a:p>
          <a:p>
            <a:pPr marL="171450" lvl="0" indent="-171450">
              <a:buFont typeface="Arial" panose="020B0604020202020204" pitchFamily="34" charset="0"/>
              <a:buChar char="•"/>
            </a:pPr>
            <a:r>
              <a:rPr lang="en-GB" sz="1100" dirty="0">
                <a:latin typeface="+mn-lt"/>
              </a:rPr>
              <a:t>Mecanismos de gobernanza</a:t>
            </a:r>
            <a:endParaRPr lang="es-ES" sz="1100" dirty="0">
              <a:latin typeface="+mn-lt"/>
            </a:endParaRPr>
          </a:p>
          <a:p>
            <a:endParaRPr lang="es-ES" dirty="0"/>
          </a:p>
        </p:txBody>
      </p:sp>
      <p:sp>
        <p:nvSpPr>
          <p:cNvPr id="11" name="TextBox 10"/>
          <p:cNvSpPr txBox="1"/>
          <p:nvPr/>
        </p:nvSpPr>
        <p:spPr>
          <a:xfrm>
            <a:off x="3622258" y="3199215"/>
            <a:ext cx="3668286" cy="600164"/>
          </a:xfrm>
          <a:prstGeom prst="rect">
            <a:avLst/>
          </a:prstGeom>
          <a:noFill/>
        </p:spPr>
        <p:txBody>
          <a:bodyPr wrap="square" rtlCol="0">
            <a:spAutoFit/>
          </a:bodyPr>
          <a:lstStyle/>
          <a:p>
            <a:pPr marL="171450" lvl="0" indent="-171450">
              <a:buFont typeface="Arial" panose="020B0604020202020204" pitchFamily="34" charset="0"/>
              <a:buChar char="•"/>
            </a:pPr>
            <a:r>
              <a:rPr lang="en-US" sz="1100" dirty="0">
                <a:latin typeface="+mn-lt"/>
              </a:rPr>
              <a:t>Reflexión acerca de los mecanismos de gobernanza actuales y las responsabilidades de organismos clave</a:t>
            </a:r>
          </a:p>
          <a:p>
            <a:pPr marL="171450" lvl="0" indent="-171450">
              <a:buFont typeface="Arial" panose="020B0604020202020204" pitchFamily="34" charset="0"/>
              <a:buChar char="•"/>
            </a:pPr>
            <a:r>
              <a:rPr lang="en-US" sz="1100" dirty="0" smtClean="0">
                <a:latin typeface="+mn-lt"/>
              </a:rPr>
              <a:t>Aumento de la visibilidad de la Cooperación</a:t>
            </a:r>
          </a:p>
        </p:txBody>
      </p:sp>
      <p:sp>
        <p:nvSpPr>
          <p:cNvPr id="12" name="TextBox 11"/>
          <p:cNvSpPr txBox="1"/>
          <p:nvPr/>
        </p:nvSpPr>
        <p:spPr>
          <a:xfrm>
            <a:off x="885966" y="3096940"/>
            <a:ext cx="2389890" cy="1046440"/>
          </a:xfrm>
          <a:prstGeom prst="rect">
            <a:avLst/>
          </a:prstGeom>
          <a:noFill/>
        </p:spPr>
        <p:txBody>
          <a:bodyPr wrap="square" rtlCol="0">
            <a:spAutoFit/>
          </a:bodyPr>
          <a:lstStyle/>
          <a:p>
            <a:pPr marL="171450" lvl="0" indent="-171450">
              <a:buFont typeface="Arial" panose="020B0604020202020204" pitchFamily="34" charset="0"/>
              <a:buChar char="•"/>
            </a:pPr>
            <a:r>
              <a:rPr lang="en-US" sz="1100" dirty="0">
                <a:latin typeface="+mn-lt"/>
              </a:rPr>
              <a:t>Mejor coordinación entre el MdE y el documento del programa</a:t>
            </a:r>
          </a:p>
          <a:p>
            <a:pPr marL="171450" lvl="0" indent="-171450">
              <a:buFont typeface="Arial" panose="020B0604020202020204" pitchFamily="34" charset="0"/>
              <a:buChar char="•"/>
            </a:pPr>
            <a:r>
              <a:rPr lang="en-US" sz="1100" dirty="0" smtClean="0">
                <a:latin typeface="+mn-lt"/>
              </a:rPr>
              <a:t>Mejor priorización de las actividades</a:t>
            </a:r>
            <a:endParaRPr lang="es-ES" sz="1100" dirty="0">
              <a:latin typeface="+mn-lt"/>
            </a:endParaRPr>
          </a:p>
          <a:p>
            <a:endParaRPr lang="es-ES" dirty="0"/>
          </a:p>
        </p:txBody>
      </p:sp>
      <p:sp>
        <p:nvSpPr>
          <p:cNvPr id="13" name="TextBox 12"/>
          <p:cNvSpPr txBox="1"/>
          <p:nvPr/>
        </p:nvSpPr>
        <p:spPr>
          <a:xfrm>
            <a:off x="3512185" y="5360298"/>
            <a:ext cx="1944216" cy="769441"/>
          </a:xfrm>
          <a:prstGeom prst="rect">
            <a:avLst/>
          </a:prstGeom>
          <a:noFill/>
        </p:spPr>
        <p:txBody>
          <a:bodyPr wrap="square" rtlCol="0">
            <a:spAutoFit/>
          </a:bodyPr>
          <a:lstStyle/>
          <a:p>
            <a:pPr marL="372600" lvl="0" indent="-228600">
              <a:buFont typeface="+mj-lt"/>
              <a:buAutoNum type="arabicParenR" startAt="4"/>
            </a:pPr>
            <a:r>
              <a:rPr sz="1100" dirty="0" smtClean="0">
                <a:latin typeface="+mn-lt"/>
              </a:rPr>
              <a:t>Marco de resultados</a:t>
            </a:r>
            <a:endParaRPr lang="es-ES" sz="1100" dirty="0">
              <a:latin typeface="+mn-lt"/>
            </a:endParaRPr>
          </a:p>
          <a:p>
            <a:pPr marL="372600" lvl="0" indent="-228600">
              <a:buFont typeface="+mj-lt"/>
              <a:buAutoNum type="arabicParenR" startAt="4"/>
            </a:pPr>
            <a:r>
              <a:rPr lang="nb-NO" sz="1100" dirty="0">
                <a:latin typeface="+mn-lt"/>
              </a:rPr>
              <a:t>Comunicaciones</a:t>
            </a:r>
            <a:endParaRPr lang="es-ES" sz="1100" dirty="0">
              <a:latin typeface="+mn-lt"/>
            </a:endParaRPr>
          </a:p>
          <a:p>
            <a:pPr marL="372600" lvl="0" indent="-228600">
              <a:buFont typeface="+mj-lt"/>
              <a:buAutoNum type="arabicParenR" startAt="4"/>
            </a:pPr>
            <a:r>
              <a:rPr lang="nb-NO" sz="1100" dirty="0">
                <a:latin typeface="+mn-lt"/>
              </a:rPr>
              <a:t>Documento del programa</a:t>
            </a:r>
            <a:endParaRPr lang="es-ES" sz="1100" dirty="0">
              <a:latin typeface="+mn-lt"/>
            </a:endParaRPr>
          </a:p>
        </p:txBody>
      </p:sp>
      <p:sp>
        <p:nvSpPr>
          <p:cNvPr id="14" name="TextBox 13"/>
          <p:cNvSpPr txBox="1"/>
          <p:nvPr/>
        </p:nvSpPr>
        <p:spPr>
          <a:xfrm>
            <a:off x="885966" y="4946704"/>
            <a:ext cx="4176464" cy="553998"/>
          </a:xfrm>
          <a:prstGeom prst="rect">
            <a:avLst/>
          </a:prstGeom>
          <a:noFill/>
        </p:spPr>
        <p:txBody>
          <a:bodyPr wrap="square" rtlCol="0">
            <a:spAutoFit/>
          </a:bodyPr>
          <a:lstStyle/>
          <a:p>
            <a:pPr lvl="0"/>
            <a:r>
              <a:rPr lang="en-GB" sz="1200" dirty="0">
                <a:latin typeface="+mn-lt"/>
              </a:rPr>
              <a:t>Formación de 6 grupos de trabajo para determinar la dirección estratégica</a:t>
            </a:r>
            <a:endParaRPr lang="es-ES" sz="1200" dirty="0">
              <a:latin typeface="+mn-lt"/>
            </a:endParaRPr>
          </a:p>
          <a:p>
            <a:endParaRPr lang="es-ES" dirty="0"/>
          </a:p>
        </p:txBody>
      </p:sp>
      <p:sp>
        <p:nvSpPr>
          <p:cNvPr id="15" name="TextBox 14"/>
          <p:cNvSpPr txBox="1"/>
          <p:nvPr/>
        </p:nvSpPr>
        <p:spPr>
          <a:xfrm>
            <a:off x="741938" y="5356555"/>
            <a:ext cx="2880320" cy="1215717"/>
          </a:xfrm>
          <a:prstGeom prst="rect">
            <a:avLst/>
          </a:prstGeom>
          <a:noFill/>
        </p:spPr>
        <p:txBody>
          <a:bodyPr wrap="square" rtlCol="0">
            <a:spAutoFit/>
          </a:bodyPr>
          <a:lstStyle/>
          <a:p>
            <a:pPr marL="372600" lvl="0" indent="-228600">
              <a:buFont typeface="+mj-lt"/>
              <a:buAutoNum type="arabicParenR"/>
            </a:pPr>
            <a:r>
              <a:rPr lang="nb-NO" sz="1050" dirty="0">
                <a:latin typeface="+mn-lt"/>
              </a:rPr>
              <a:t>Convocatoria global para la presentación de propuestas</a:t>
            </a:r>
            <a:endParaRPr lang="es-ES" sz="1050" dirty="0">
              <a:latin typeface="+mn-lt"/>
            </a:endParaRPr>
          </a:p>
          <a:p>
            <a:pPr marL="372600" lvl="0" indent="-228600">
              <a:buFont typeface="+mj-lt"/>
              <a:buAutoNum type="arabicParenR"/>
            </a:pPr>
            <a:r>
              <a:rPr lang="nb-NO" sz="1050" dirty="0">
                <a:latin typeface="+mn-lt"/>
              </a:rPr>
              <a:t>Base de datos sobre el desarrollo de capacidades </a:t>
            </a:r>
            <a:r>
              <a:rPr lang="nb-NO" sz="1050" dirty="0" smtClean="0">
                <a:latin typeface="+mn-lt"/>
              </a:rPr>
              <a:t>de las </a:t>
            </a:r>
            <a:r>
              <a:rPr lang="nb-NO" sz="1050" dirty="0">
                <a:latin typeface="+mn-lt"/>
              </a:rPr>
              <a:t>EFS</a:t>
            </a:r>
            <a:endParaRPr lang="es-ES" sz="1050" dirty="0">
              <a:latin typeface="+mn-lt"/>
            </a:endParaRPr>
          </a:p>
          <a:p>
            <a:pPr marL="372600" lvl="0" indent="-228600">
              <a:buFont typeface="+mj-lt"/>
              <a:buAutoNum type="arabicParenR"/>
            </a:pPr>
            <a:r>
              <a:rPr lang="nb-NO" sz="1050" dirty="0">
                <a:latin typeface="+mn-lt"/>
              </a:rPr>
              <a:t>MMD de las EFS</a:t>
            </a:r>
            <a:endParaRPr lang="es-ES" sz="1050" dirty="0">
              <a:latin typeface="+mn-lt"/>
            </a:endParaRPr>
          </a:p>
          <a:p>
            <a:endParaRPr lang="es-ES" dirty="0"/>
          </a:p>
        </p:txBody>
      </p:sp>
      <p:sp>
        <p:nvSpPr>
          <p:cNvPr id="16" name="TextBox 15"/>
          <p:cNvSpPr txBox="1"/>
          <p:nvPr/>
        </p:nvSpPr>
        <p:spPr>
          <a:xfrm>
            <a:off x="900068" y="4219777"/>
            <a:ext cx="6336228" cy="600164"/>
          </a:xfrm>
          <a:prstGeom prst="rect">
            <a:avLst/>
          </a:prstGeom>
          <a:noFill/>
        </p:spPr>
        <p:txBody>
          <a:bodyPr wrap="square" rtlCol="0">
            <a:spAutoFit/>
          </a:bodyPr>
          <a:lstStyle/>
          <a:p>
            <a:pPr marL="171450" lvl="0" indent="-171450">
              <a:buFont typeface="Arial" panose="020B0604020202020204" pitchFamily="34" charset="0"/>
              <a:buChar char="•"/>
            </a:pPr>
            <a:r>
              <a:rPr sz="1100" dirty="0" smtClean="0">
                <a:latin typeface="+mn-lt"/>
              </a:rPr>
              <a:t>Insumo valioso para continuar desarrollando la Cooperación</a:t>
            </a:r>
            <a:endParaRPr lang="es-ES" sz="1100" dirty="0">
              <a:latin typeface="+mn-lt"/>
            </a:endParaRPr>
          </a:p>
          <a:p>
            <a:pPr marL="171450" indent="-171450">
              <a:buFont typeface="Arial" panose="020B0604020202020204" pitchFamily="34" charset="0"/>
              <a:buChar char="•"/>
            </a:pPr>
            <a:r>
              <a:rPr lang="en-US" sz="1100" dirty="0">
                <a:latin typeface="+mn-lt"/>
              </a:rPr>
              <a:t>Se confirmó la importancia de tres actividades clave: el MMD de las EFS, la Convocatoria global para la presentación de propuestas, y la Base de datos sobre el desarrollo de capacidades de las EFS</a:t>
            </a:r>
            <a:endParaRPr lang="es-ES" sz="1100" dirty="0">
              <a:latin typeface="+mn-lt"/>
            </a:endParaRPr>
          </a:p>
        </p:txBody>
      </p:sp>
    </p:spTree>
    <p:extLst>
      <p:ext uri="{BB962C8B-B14F-4D97-AF65-F5344CB8AC3E}">
        <p14:creationId xmlns:p14="http://schemas.microsoft.com/office/powerpoint/2010/main" val="3760498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34306" y="1317772"/>
            <a:ext cx="9109694" cy="522441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Quad Arrow Callout 4"/>
          <p:cNvSpPr/>
          <p:nvPr/>
        </p:nvSpPr>
        <p:spPr>
          <a:xfrm>
            <a:off x="2778199" y="2483079"/>
            <a:ext cx="3846238" cy="2962145"/>
          </a:xfrm>
          <a:prstGeom prst="quadArrowCallout">
            <a:avLst>
              <a:gd name="adj1" fmla="val 25028"/>
              <a:gd name="adj2" fmla="val 21228"/>
              <a:gd name="adj3" fmla="val 22495"/>
              <a:gd name="adj4" fmla="val 48123"/>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86518" y="520822"/>
            <a:ext cx="8229600" cy="796950"/>
          </a:xfrm>
        </p:spPr>
        <p:txBody>
          <a:bodyPr/>
          <a:lstStyle/>
          <a:p>
            <a:r>
              <a:rPr lang="en-GB" sz="3200" dirty="0" smtClean="0">
                <a:solidFill>
                  <a:schemeClr val="tx2"/>
                </a:solidFill>
              </a:rPr>
              <a:t>4. Dirección estratégica 2016-2018</a:t>
            </a:r>
            <a:endParaRPr lang="es-ES" sz="3200" dirty="0">
              <a:solidFill>
                <a:schemeClr val="tx2"/>
              </a:solidFill>
            </a:endParaRPr>
          </a:p>
        </p:txBody>
      </p:sp>
      <p:sp>
        <p:nvSpPr>
          <p:cNvPr id="4" name="TextBox 3"/>
          <p:cNvSpPr txBox="1"/>
          <p:nvPr/>
        </p:nvSpPr>
        <p:spPr>
          <a:xfrm>
            <a:off x="3419872" y="3287044"/>
            <a:ext cx="2562893" cy="1415772"/>
          </a:xfrm>
          <a:prstGeom prst="rect">
            <a:avLst/>
          </a:prstGeom>
          <a:noFill/>
        </p:spPr>
        <p:txBody>
          <a:bodyPr wrap="square" rtlCol="0">
            <a:spAutoFit/>
          </a:bodyPr>
          <a:lstStyle/>
          <a:p>
            <a:pPr algn="ctr"/>
            <a:r>
              <a:rPr lang="en-GB" sz="1600" b="1" dirty="0" smtClean="0"/>
              <a:t>Principios del MdE </a:t>
            </a:r>
          </a:p>
          <a:p>
            <a:pPr marL="285750" indent="-285750" algn="ctr">
              <a:buFontTx/>
              <a:buChar char="-"/>
            </a:pPr>
            <a:r>
              <a:rPr lang="en-GB" sz="1400" dirty="0" smtClean="0"/>
              <a:t>Ampliación del apoyo</a:t>
            </a:r>
          </a:p>
          <a:p>
            <a:pPr marL="285750" indent="-285750" algn="ctr">
              <a:buFontTx/>
              <a:buChar char="-"/>
            </a:pPr>
            <a:r>
              <a:rPr lang="en-GB" sz="1400" dirty="0" smtClean="0"/>
              <a:t>Estrategias impulsadas por los países</a:t>
            </a:r>
          </a:p>
          <a:p>
            <a:pPr marL="285750" indent="-285750" algn="ctr">
              <a:buFontTx/>
              <a:buChar char="-"/>
            </a:pPr>
            <a:r>
              <a:rPr lang="en-GB" sz="1400" dirty="0" smtClean="0"/>
              <a:t>Coordinación</a:t>
            </a:r>
          </a:p>
          <a:p>
            <a:pPr marL="285750" indent="-285750" algn="ctr">
              <a:buFontTx/>
              <a:buChar char="-"/>
            </a:pPr>
            <a:r>
              <a:rPr lang="en-GB" sz="1400" dirty="0" smtClean="0"/>
              <a:t>Armonización</a:t>
            </a:r>
            <a:endParaRPr lang="es-ES" sz="1400" dirty="0"/>
          </a:p>
        </p:txBody>
      </p:sp>
      <p:sp>
        <p:nvSpPr>
          <p:cNvPr id="6" name="TextBox 5"/>
          <p:cNvSpPr txBox="1"/>
          <p:nvPr/>
        </p:nvSpPr>
        <p:spPr>
          <a:xfrm>
            <a:off x="1645618" y="1456908"/>
            <a:ext cx="6094734" cy="984885"/>
          </a:xfrm>
          <a:prstGeom prst="rect">
            <a:avLst/>
          </a:prstGeom>
          <a:noFill/>
        </p:spPr>
        <p:txBody>
          <a:bodyPr wrap="square" rtlCol="0">
            <a:spAutoFit/>
          </a:bodyPr>
          <a:lstStyle/>
          <a:p>
            <a:pPr algn="ctr"/>
            <a:r>
              <a:rPr lang="en-GB" sz="1600" b="1" dirty="0" smtClean="0"/>
              <a:t>Convocatoria global para la presentación de propuestas</a:t>
            </a:r>
          </a:p>
          <a:p>
            <a:pPr marL="285750" indent="-285750" algn="ctr">
              <a:buFontTx/>
              <a:buChar char="-"/>
            </a:pPr>
            <a:r>
              <a:rPr lang="en-GB" sz="1400" dirty="0" smtClean="0"/>
              <a:t>Propuestas de proyectos basadas en los principios del MdE</a:t>
            </a:r>
          </a:p>
          <a:p>
            <a:pPr marL="285750" indent="-285750" algn="ctr">
              <a:buFontTx/>
              <a:buChar char="-"/>
            </a:pPr>
            <a:r>
              <a:rPr lang="en-GB" sz="1400" i="1" dirty="0" smtClean="0"/>
              <a:t>Nivel 1: Proceso inclusivo continuo</a:t>
            </a:r>
          </a:p>
          <a:p>
            <a:pPr marL="285750" indent="-285750" algn="ctr">
              <a:buFontTx/>
              <a:buChar char="-"/>
            </a:pPr>
            <a:r>
              <a:rPr lang="en-GB" sz="1400" i="1" dirty="0" smtClean="0"/>
              <a:t>Nivel 2: Orientado a las EFS más desaventajadas</a:t>
            </a:r>
            <a:endParaRPr lang="es-ES" sz="1400" i="1" dirty="0"/>
          </a:p>
        </p:txBody>
      </p:sp>
      <p:sp>
        <p:nvSpPr>
          <p:cNvPr id="7" name="TextBox 6"/>
          <p:cNvSpPr txBox="1"/>
          <p:nvPr/>
        </p:nvSpPr>
        <p:spPr>
          <a:xfrm>
            <a:off x="99914" y="3022501"/>
            <a:ext cx="2743894" cy="1846659"/>
          </a:xfrm>
          <a:prstGeom prst="rect">
            <a:avLst/>
          </a:prstGeom>
          <a:noFill/>
        </p:spPr>
        <p:txBody>
          <a:bodyPr wrap="square" rtlCol="0">
            <a:spAutoFit/>
          </a:bodyPr>
          <a:lstStyle/>
          <a:p>
            <a:pPr algn="ctr"/>
            <a:r>
              <a:rPr lang="en-GB" sz="1600" b="1" dirty="0" smtClean="0"/>
              <a:t>Medición de resultados</a:t>
            </a:r>
          </a:p>
          <a:p>
            <a:pPr marL="285750" indent="-285750" algn="ctr">
              <a:buFontTx/>
              <a:buChar char="-"/>
            </a:pPr>
            <a:r>
              <a:rPr lang="en-GB" sz="1400" dirty="0" smtClean="0"/>
              <a:t>Indicadores de desempeño de la CID</a:t>
            </a:r>
          </a:p>
          <a:p>
            <a:pPr marL="285750" indent="-285750" algn="ctr">
              <a:buFontTx/>
              <a:buChar char="-"/>
            </a:pPr>
            <a:r>
              <a:rPr lang="en-GB" sz="1400" dirty="0" smtClean="0"/>
              <a:t>Medición del </a:t>
            </a:r>
            <a:r>
              <a:rPr lang="en-GB" sz="1400" dirty="0" err="1" smtClean="0"/>
              <a:t>progreso</a:t>
            </a:r>
            <a:r>
              <a:rPr lang="en-GB" sz="1400" dirty="0" smtClean="0"/>
              <a:t> hacia el MdE</a:t>
            </a:r>
          </a:p>
          <a:p>
            <a:pPr marL="285750" indent="-285750" algn="ctr">
              <a:buFontTx/>
              <a:buChar char="-"/>
            </a:pPr>
            <a:r>
              <a:rPr lang="en-GB" sz="1400" dirty="0" smtClean="0"/>
              <a:t>Apoyo a la supervisión, presentación de informes y evaluación</a:t>
            </a:r>
            <a:endParaRPr lang="es-ES" sz="1400" dirty="0"/>
          </a:p>
        </p:txBody>
      </p:sp>
      <p:sp>
        <p:nvSpPr>
          <p:cNvPr id="8" name="TextBox 7"/>
          <p:cNvSpPr txBox="1"/>
          <p:nvPr/>
        </p:nvSpPr>
        <p:spPr>
          <a:xfrm>
            <a:off x="6523806" y="2991723"/>
            <a:ext cx="2687466" cy="1661993"/>
          </a:xfrm>
          <a:prstGeom prst="rect">
            <a:avLst/>
          </a:prstGeom>
          <a:noFill/>
        </p:spPr>
        <p:txBody>
          <a:bodyPr wrap="square" rtlCol="0">
            <a:spAutoFit/>
          </a:bodyPr>
          <a:lstStyle/>
          <a:p>
            <a:pPr algn="ctr"/>
            <a:r>
              <a:rPr lang="en-GB" sz="1600" b="1" dirty="0" smtClean="0"/>
              <a:t>Estrategia de comunicación</a:t>
            </a:r>
          </a:p>
          <a:p>
            <a:pPr marL="285750" indent="-285750" algn="ctr">
              <a:buFontTx/>
              <a:buChar char="-"/>
            </a:pPr>
            <a:r>
              <a:rPr lang="en-GB" sz="1400" dirty="0" smtClean="0"/>
              <a:t>Concienciación</a:t>
            </a:r>
          </a:p>
          <a:p>
            <a:pPr marL="285750" indent="-285750" algn="ctr">
              <a:buFontTx/>
              <a:buChar char="-"/>
            </a:pPr>
            <a:r>
              <a:rPr lang="en-GB" sz="1400" dirty="0" smtClean="0"/>
              <a:t>Influencia en el cambio de </a:t>
            </a:r>
            <a:r>
              <a:rPr lang="en-GB" sz="1400" dirty="0" err="1" smtClean="0"/>
              <a:t>conductas</a:t>
            </a:r>
            <a:endParaRPr lang="en-GB" sz="1400" dirty="0" smtClean="0"/>
          </a:p>
          <a:p>
            <a:pPr marL="285750" indent="-285750" algn="ctr">
              <a:buFontTx/>
              <a:buChar char="-"/>
            </a:pPr>
            <a:r>
              <a:rPr lang="en-GB" sz="1400" dirty="0" smtClean="0"/>
              <a:t>Intercambio de resultados y éxitos</a:t>
            </a:r>
            <a:endParaRPr lang="es-ES" sz="1400" dirty="0"/>
          </a:p>
        </p:txBody>
      </p:sp>
      <p:sp>
        <p:nvSpPr>
          <p:cNvPr id="9" name="TextBox 8"/>
          <p:cNvSpPr txBox="1"/>
          <p:nvPr/>
        </p:nvSpPr>
        <p:spPr>
          <a:xfrm>
            <a:off x="1813722" y="4868489"/>
            <a:ext cx="5782614" cy="1846659"/>
          </a:xfrm>
          <a:prstGeom prst="rect">
            <a:avLst/>
          </a:prstGeom>
          <a:noFill/>
        </p:spPr>
        <p:txBody>
          <a:bodyPr wrap="square" rtlCol="0">
            <a:spAutoFit/>
          </a:bodyPr>
          <a:lstStyle/>
          <a:p>
            <a:pPr algn="ctr"/>
            <a:r>
              <a:rPr lang="en-GB" sz="1600" b="1" dirty="0" smtClean="0"/>
              <a:t>Portal de la CID</a:t>
            </a:r>
          </a:p>
          <a:p>
            <a:pPr marL="285750" indent="-285750" algn="ctr">
              <a:buFontTx/>
              <a:buChar char="-"/>
            </a:pPr>
            <a:r>
              <a:rPr lang="en-GB" sz="1400" dirty="0" smtClean="0"/>
              <a:t>Intercambio de información sobre las propuestas de las EFS y los proyectos financiados</a:t>
            </a:r>
          </a:p>
          <a:p>
            <a:pPr marL="285750" indent="-285750" algn="ctr">
              <a:buFontTx/>
              <a:buChar char="-"/>
            </a:pPr>
            <a:r>
              <a:rPr lang="en-GB" sz="1400" dirty="0" smtClean="0"/>
              <a:t>Datos sobre el desempeño de las EFS: nivel global/regional/nacional</a:t>
            </a:r>
          </a:p>
          <a:p>
            <a:pPr marL="285750" indent="-285750" algn="ctr">
              <a:buFontTx/>
              <a:buChar char="-"/>
            </a:pPr>
            <a:r>
              <a:rPr lang="en-GB" sz="1400" dirty="0" smtClean="0"/>
              <a:t>Casos exitosos que reflejen los beneficios de los principios del MdE</a:t>
            </a:r>
          </a:p>
          <a:p>
            <a:pPr marL="285750" indent="-285750" algn="ctr">
              <a:buFontTx/>
              <a:buChar char="-"/>
            </a:pPr>
            <a:r>
              <a:rPr lang="en-GB" sz="1400" dirty="0" smtClean="0"/>
              <a:t>Sitio web para la CID</a:t>
            </a:r>
          </a:p>
        </p:txBody>
      </p:sp>
      <p:sp>
        <p:nvSpPr>
          <p:cNvPr id="10" name="TextBox 9"/>
          <p:cNvSpPr txBox="1"/>
          <p:nvPr/>
        </p:nvSpPr>
        <p:spPr>
          <a:xfrm>
            <a:off x="-36512" y="5589240"/>
            <a:ext cx="1850234" cy="1015663"/>
          </a:xfrm>
          <a:prstGeom prst="rect">
            <a:avLst/>
          </a:prstGeom>
          <a:noFill/>
        </p:spPr>
        <p:txBody>
          <a:bodyPr wrap="square" rtlCol="0">
            <a:spAutoFit/>
          </a:bodyPr>
          <a:lstStyle/>
          <a:p>
            <a:r>
              <a:rPr lang="en-GB" sz="1200" dirty="0" err="1" smtClean="0"/>
              <a:t>Respaldo</a:t>
            </a:r>
            <a:r>
              <a:rPr lang="en-GB" sz="1200" dirty="0" smtClean="0"/>
              <a:t> de la </a:t>
            </a:r>
            <a:r>
              <a:rPr lang="en-GB" sz="1200" dirty="0" err="1" smtClean="0"/>
              <a:t>labor</a:t>
            </a:r>
            <a:r>
              <a:rPr lang="en-GB" sz="1200" dirty="0" smtClean="0"/>
              <a:t> </a:t>
            </a:r>
            <a:r>
              <a:rPr lang="en-GB" sz="1200" dirty="0" err="1" smtClean="0"/>
              <a:t>sobre</a:t>
            </a:r>
            <a:r>
              <a:rPr lang="en-GB" sz="1200" dirty="0" smtClean="0"/>
              <a:t> el MMD de las EFS, la Encuesta global, e </a:t>
            </a:r>
            <a:r>
              <a:rPr lang="en-GB" sz="1200" dirty="0" err="1" smtClean="0"/>
              <a:t>investigación</a:t>
            </a:r>
            <a:r>
              <a:rPr lang="en-GB" sz="1200" dirty="0" smtClean="0"/>
              <a:t> y capacitación relevantes</a:t>
            </a:r>
            <a:endParaRPr lang="es-ES" sz="1200" dirty="0"/>
          </a:p>
        </p:txBody>
      </p:sp>
    </p:spTree>
    <p:extLst>
      <p:ext uri="{BB962C8B-B14F-4D97-AF65-F5344CB8AC3E}">
        <p14:creationId xmlns:p14="http://schemas.microsoft.com/office/powerpoint/2010/main" val="36931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4" grpId="0"/>
      <p:bldP spid="6" grpId="0"/>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831850"/>
            <a:ext cx="7571184" cy="796950"/>
          </a:xfrm>
        </p:spPr>
        <p:txBody>
          <a:bodyPr/>
          <a:lstStyle/>
          <a:p>
            <a:r>
              <a:rPr lang="en-GB" sz="2800" dirty="0" smtClean="0">
                <a:solidFill>
                  <a:schemeClr val="tx2"/>
                </a:solidFill>
              </a:rPr>
              <a:t>Convocatoria global para la presentación de propuestas</a:t>
            </a:r>
            <a:r>
              <a:rPr dirty="0"/>
              <a:t/>
            </a:r>
            <a:br>
              <a:rPr dirty="0"/>
            </a:br>
            <a:endParaRPr lang="es-E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33972176"/>
              </p:ext>
            </p:extLst>
          </p:nvPr>
        </p:nvGraphicFramePr>
        <p:xfrm>
          <a:off x="179512" y="1196752"/>
          <a:ext cx="8784976"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2597384"/>
      </p:ext>
    </p:extLst>
  </p:cSld>
  <p:clrMapOvr>
    <a:masterClrMapping/>
  </p:clrMapOvr>
  <mc:AlternateContent xmlns:mc="http://schemas.openxmlformats.org/markup-compatibility/2006" xmlns:p14="http://schemas.microsoft.com/office/powerpoint/2010/main">
    <mc:Choice Requires="p14">
      <p:transition spd="slow" p14:dur="2000" advTm="21259"/>
    </mc:Choice>
    <mc:Fallback xmlns="">
      <p:transition spd="slow" advTm="2125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accent5">
              <a:lumMod val="60000"/>
              <a:lumOff val="40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795713" y="2274888"/>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4" name="Line 26" descr="Horizontal dunkel"/>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endParaRPr lang="es-ES"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accent5">
              <a:lumMod val="60000"/>
              <a:lumOff val="40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accent5">
              <a:lumMod val="60000"/>
              <a:lumOff val="40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chemeClr val="accent5">
              <a:lumMod val="60000"/>
              <a:lumOff val="40000"/>
            </a:schemeClr>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accent5">
              <a:lumMod val="60000"/>
              <a:lumOff val="40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accent5">
              <a:lumMod val="60000"/>
              <a:lumOff val="40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chemeClr val="accent5">
              <a:lumMod val="60000"/>
              <a:lumOff val="40000"/>
            </a:schemeClr>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accent5">
              <a:lumMod val="60000"/>
              <a:lumOff val="40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157663" y="1525717"/>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54704"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3" y="4479925"/>
            <a:ext cx="25400" cy="60325"/>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35788" y="3060700"/>
            <a:ext cx="233362" cy="439738"/>
            <a:chOff x="5062" y="2295"/>
            <a:chExt cx="177" cy="279"/>
          </a:xfrm>
          <a:solidFill>
            <a:schemeClr val="accent5">
              <a:lumMod val="60000"/>
              <a:lumOff val="40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5" name="Line 327" descr="Horizontal dunkel"/>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endParaRPr lang="es-ES"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chemeClr val="accent5">
              <a:lumMod val="60000"/>
              <a:lumOff val="40000"/>
            </a:schemeClr>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accent5">
              <a:lumMod val="60000"/>
              <a:lumOff val="40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accent5">
              <a:lumMod val="60000"/>
              <a:lumOff val="40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accent5">
              <a:lumMod val="60000"/>
              <a:lumOff val="40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chemeClr val="accent5">
              <a:lumMod val="60000"/>
              <a:lumOff val="40000"/>
            </a:schemeClr>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38575"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accent5">
              <a:lumMod val="60000"/>
              <a:lumOff val="40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accent5">
              <a:lumMod val="60000"/>
              <a:lumOff val="40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srgbClr val="FF0000"/>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a:solidFill>
                <a:prstClr val="black"/>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23" name="Rounded Rectangle 22"/>
          <p:cNvSpPr/>
          <p:nvPr/>
        </p:nvSpPr>
        <p:spPr>
          <a:xfrm>
            <a:off x="442818" y="5778539"/>
            <a:ext cx="7873598" cy="374571"/>
          </a:xfrm>
          <a:prstGeom prst="roundRect">
            <a:avLst/>
          </a:prstGeom>
        </p:spPr>
        <p:txBody>
          <a:bodyPr wrap="square">
            <a:spAutoFit/>
          </a:bodyPr>
          <a:lstStyle/>
          <a:p>
            <a:r>
              <a:rPr lang="nb-NO" sz="1600" i="1" dirty="0">
                <a:solidFill>
                  <a:schemeClr val="tx1"/>
                </a:solidFill>
                <a:latin typeface="Arial" charset="0"/>
              </a:rPr>
              <a:t>Ampliación del apoyo a las EFS – Estrategias impulsadas por los países – Armonizaición – Coordinación </a:t>
            </a:r>
            <a:endParaRPr lang="es-ES" sz="1600" i="1" dirty="0">
              <a:solidFill>
                <a:schemeClr val="tx1"/>
              </a:solidFill>
              <a:latin typeface="Arial" charset="0"/>
            </a:endParaRPr>
          </a:p>
        </p:txBody>
      </p:sp>
      <p:sp>
        <p:nvSpPr>
          <p:cNvPr id="29" name="Rounded Rectangle 28"/>
          <p:cNvSpPr/>
          <p:nvPr/>
        </p:nvSpPr>
        <p:spPr>
          <a:xfrm>
            <a:off x="121716" y="1657312"/>
            <a:ext cx="2165010" cy="85867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smtClean="0">
                <a:solidFill>
                  <a:schemeClr val="tx2"/>
                </a:solidFill>
                <a:latin typeface="Tahoma" panose="020B0604030504040204" pitchFamily="34" charset="0"/>
              </a:rPr>
              <a:t>CID </a:t>
            </a:r>
          </a:p>
          <a:p>
            <a:pPr algn="ctr"/>
            <a:r>
              <a:rPr lang="nb-NO" b="1" dirty="0" smtClean="0">
                <a:solidFill>
                  <a:schemeClr val="tx2"/>
                </a:solidFill>
                <a:latin typeface="Tahoma" panose="020B0604030504040204" pitchFamily="34" charset="0"/>
              </a:rPr>
              <a:t>Ejes de trabajo </a:t>
            </a:r>
            <a:endParaRPr lang="es-E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06" name="Rounded Rectangle 605"/>
          <p:cNvSpPr/>
          <p:nvPr/>
        </p:nvSpPr>
        <p:spPr>
          <a:xfrm>
            <a:off x="2296891" y="1649365"/>
            <a:ext cx="2661666" cy="8880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latin typeface="Tahoma" panose="020B0604030504040204" pitchFamily="34" charset="0"/>
              </a:rPr>
              <a:t>Base de datos sobre el desarrollo de capacidades </a:t>
            </a:r>
            <a:r>
              <a:rPr lang="nb-NO" sz="1600" b="1" dirty="0" smtClean="0">
                <a:solidFill>
                  <a:schemeClr val="tx2"/>
                </a:solidFill>
                <a:latin typeface="Tahoma" panose="020B0604030504040204" pitchFamily="34" charset="0"/>
              </a:rPr>
              <a:t>de las </a:t>
            </a:r>
            <a:r>
              <a:rPr lang="nb-NO" sz="1600" b="1" dirty="0">
                <a:solidFill>
                  <a:schemeClr val="tx2"/>
                </a:solidFill>
                <a:latin typeface="Tahoma" panose="020B0604030504040204" pitchFamily="34" charset="0"/>
              </a:rPr>
              <a:t>EFS </a:t>
            </a:r>
            <a:endParaRPr lang="es-ES" sz="1600"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3" name="Rounded Rectangle 662"/>
          <p:cNvSpPr/>
          <p:nvPr/>
        </p:nvSpPr>
        <p:spPr>
          <a:xfrm>
            <a:off x="4973638" y="1635125"/>
            <a:ext cx="2220912" cy="8934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rPr>
              <a:t>Sitios de EFS de países </a:t>
            </a:r>
            <a:endParaRPr lang="es-E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6" name="Rounded Rectangle 665"/>
          <p:cNvSpPr/>
          <p:nvPr/>
        </p:nvSpPr>
        <p:spPr>
          <a:xfrm>
            <a:off x="7214584" y="1658938"/>
            <a:ext cx="1776527" cy="87503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rPr>
              <a:t>Nuestros socios</a:t>
            </a:r>
            <a:endParaRPr lang="es-E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8" name="Diagram 17"/>
          <p:cNvGraphicFramePr/>
          <p:nvPr>
            <p:extLst>
              <p:ext uri="{D42A27DB-BD31-4B8C-83A1-F6EECF244321}">
                <p14:modId xmlns:p14="http://schemas.microsoft.com/office/powerpoint/2010/main" val="200451960"/>
              </p:ext>
            </p:extLst>
          </p:nvPr>
        </p:nvGraphicFramePr>
        <p:xfrm>
          <a:off x="121716" y="2545703"/>
          <a:ext cx="2111896" cy="3222263"/>
        </p:xfrm>
        <a:graphic>
          <a:graphicData uri="http://schemas.openxmlformats.org/drawingml/2006/diagram">
            <dgm:relIds xmlns:dgm="http://schemas.openxmlformats.org/drawingml/2006/diagram" xmlns:r="http://schemas.openxmlformats.org/officeDocument/2006/relationships" r:dm="rId417" r:lo="rId418" r:qs="rId419" r:cs="rId420"/>
          </a:graphicData>
        </a:graphic>
      </p:graphicFrame>
      <p:sp>
        <p:nvSpPr>
          <p:cNvPr id="19" name="Rectangle 18"/>
          <p:cNvSpPr/>
          <p:nvPr/>
        </p:nvSpPr>
        <p:spPr>
          <a:xfrm>
            <a:off x="1357290" y="598090"/>
            <a:ext cx="7786710" cy="1415772"/>
          </a:xfrm>
          <a:prstGeom prst="rect">
            <a:avLst/>
          </a:prstGeom>
        </p:spPr>
        <p:txBody>
          <a:bodyPr wrap="square">
            <a:spAutoFit/>
          </a:bodyPr>
          <a:lstStyle/>
          <a:p>
            <a:r>
              <a:rPr lang="en-GB" sz="3200" dirty="0" smtClean="0">
                <a:solidFill>
                  <a:schemeClr val="tx2"/>
                </a:solidFill>
                <a:latin typeface="+mj-lt"/>
              </a:rPr>
              <a:t>El Portal de la Cooperación INTOSAI-Donantes</a:t>
            </a:r>
          </a:p>
          <a:p>
            <a:endParaRPr lang="es-ES" dirty="0">
              <a:solidFill>
                <a:schemeClr val="tx2"/>
              </a:solidFill>
            </a:endParaRPr>
          </a:p>
          <a:p>
            <a:endParaRPr lang="es-ES" dirty="0" smtClean="0">
              <a:solidFill>
                <a:schemeClr val="tx2"/>
              </a:solidFill>
            </a:endParaRPr>
          </a:p>
          <a:p>
            <a:endParaRPr lang="es-ES" dirty="0"/>
          </a:p>
        </p:txBody>
      </p:sp>
    </p:spTree>
    <p:extLst>
      <p:ext uri="{BB962C8B-B14F-4D97-AF65-F5344CB8AC3E}">
        <p14:creationId xmlns:p14="http://schemas.microsoft.com/office/powerpoint/2010/main" val="33995868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8729" y="722800"/>
            <a:ext cx="8229600" cy="257928"/>
          </a:xfrm>
        </p:spPr>
        <p:txBody>
          <a:bodyPr/>
          <a:lstStyle/>
          <a:p>
            <a:pPr eaLnBrk="1" hangingPunct="1"/>
            <a:r>
              <a:rPr lang="en-GB" sz="3200" dirty="0" err="1" smtClean="0">
                <a:solidFill>
                  <a:schemeClr val="tx2"/>
                </a:solidFill>
              </a:rPr>
              <a:t>Estrategia</a:t>
            </a:r>
            <a:r>
              <a:rPr lang="en-GB" sz="3200" dirty="0" smtClean="0">
                <a:solidFill>
                  <a:schemeClr val="tx2"/>
                </a:solidFill>
              </a:rPr>
              <a:t> de </a:t>
            </a:r>
            <a:r>
              <a:rPr lang="en-GB" sz="3200" dirty="0" err="1" smtClean="0">
                <a:solidFill>
                  <a:schemeClr val="tx2"/>
                </a:solidFill>
              </a:rPr>
              <a:t>comunicaciones</a:t>
            </a:r>
            <a:endParaRPr lang="es-ES" sz="3200" dirty="0" smtClean="0">
              <a:solidFill>
                <a:schemeClr val="tx2"/>
              </a:solidFill>
            </a:endParaRPr>
          </a:p>
        </p:txBody>
      </p:sp>
      <p:sp>
        <p:nvSpPr>
          <p:cNvPr id="6" name="TextBox 5"/>
          <p:cNvSpPr txBox="1"/>
          <p:nvPr/>
        </p:nvSpPr>
        <p:spPr>
          <a:xfrm>
            <a:off x="7177243" y="2118900"/>
            <a:ext cx="1979712" cy="1200329"/>
          </a:xfrm>
          <a:prstGeom prst="rect">
            <a:avLst/>
          </a:prstGeom>
          <a:noFill/>
        </p:spPr>
        <p:txBody>
          <a:bodyPr wrap="square" rtlCol="0">
            <a:spAutoFit/>
          </a:bodyPr>
          <a:lstStyle/>
          <a:p>
            <a:r>
              <a:rPr lang="nb-NO" sz="2400" dirty="0" smtClean="0">
                <a:latin typeface="+mn-lt"/>
              </a:rPr>
              <a:t>INTOSAI y Comunidades de Donantes</a:t>
            </a:r>
            <a:endParaRPr lang="es-ES" sz="2400" dirty="0">
              <a:latin typeface="+mn-lt"/>
            </a:endParaRPr>
          </a:p>
        </p:txBody>
      </p:sp>
      <p:sp>
        <p:nvSpPr>
          <p:cNvPr id="7" name="Down Arrow 6"/>
          <p:cNvSpPr/>
          <p:nvPr/>
        </p:nvSpPr>
        <p:spPr>
          <a:xfrm>
            <a:off x="1448529" y="3388003"/>
            <a:ext cx="504056" cy="98724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635070" y="3573923"/>
            <a:ext cx="504056" cy="79695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3886319" y="3519088"/>
            <a:ext cx="504056" cy="856163"/>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5072860" y="3453371"/>
            <a:ext cx="504056" cy="917502"/>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217389"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411688"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635999" y="4375251"/>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841123"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390456" y="4590095"/>
            <a:ext cx="2523098" cy="1015663"/>
          </a:xfrm>
          <a:prstGeom prst="rect">
            <a:avLst/>
          </a:prstGeom>
          <a:noFill/>
        </p:spPr>
        <p:txBody>
          <a:bodyPr wrap="square" rtlCol="0">
            <a:spAutoFit/>
          </a:bodyPr>
          <a:lstStyle/>
          <a:p>
            <a:r>
              <a:rPr dirty="0" smtClean="0"/>
              <a:t>Exposición de </a:t>
            </a:r>
            <a:r>
              <a:rPr smtClean="0"/>
              <a:t>casos </a:t>
            </a:r>
            <a:r>
              <a:rPr lang="es-ES" dirty="0" smtClean="0"/>
              <a:t>exitosos </a:t>
            </a:r>
            <a:r>
              <a:rPr smtClean="0"/>
              <a:t>a </a:t>
            </a:r>
            <a:r>
              <a:rPr dirty="0" smtClean="0"/>
              <a:t>nivel de país</a:t>
            </a:r>
            <a:endParaRPr lang="es-ES" sz="2400" dirty="0">
              <a:latin typeface="+mn-lt"/>
            </a:endParaRPr>
          </a:p>
        </p:txBody>
      </p:sp>
      <p:sp>
        <p:nvSpPr>
          <p:cNvPr id="17" name="Rounded Rectangle 16"/>
          <p:cNvSpPr/>
          <p:nvPr/>
        </p:nvSpPr>
        <p:spPr>
          <a:xfrm flipH="1">
            <a:off x="921248" y="5427541"/>
            <a:ext cx="4942861" cy="8228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dirty="0" smtClean="0">
                <a:solidFill>
                  <a:schemeClr val="accent1">
                    <a:lumMod val="75000"/>
                  </a:schemeClr>
                </a:solidFill>
              </a:rPr>
              <a:t>Vínculo con los Principios del MdE: ¿Por qué funcionó?</a:t>
            </a:r>
            <a:endParaRPr lang="es-ES" sz="2400" b="1" dirty="0">
              <a:solidFill>
                <a:schemeClr val="accent1">
                  <a:lumMod val="75000"/>
                </a:schemeClr>
              </a:solidFill>
            </a:endParaRPr>
          </a:p>
        </p:txBody>
      </p:sp>
      <p:sp>
        <p:nvSpPr>
          <p:cNvPr id="5" name="Oval 4"/>
          <p:cNvSpPr/>
          <p:nvPr/>
        </p:nvSpPr>
        <p:spPr>
          <a:xfrm>
            <a:off x="179512" y="1705670"/>
            <a:ext cx="6696744" cy="181341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smtClean="0">
                <a:solidFill>
                  <a:schemeClr val="accent1">
                    <a:lumMod val="75000"/>
                  </a:schemeClr>
                </a:solidFill>
              </a:rPr>
              <a:t>Iniciativas exitosas para el desarrollo de las capacidades de las EFS</a:t>
            </a:r>
            <a:endParaRPr lang="es-ES" sz="2800" b="1" dirty="0">
              <a:solidFill>
                <a:schemeClr val="accent1">
                  <a:lumMod val="75000"/>
                </a:schemeClr>
              </a:solidFill>
            </a:endParaRPr>
          </a:p>
        </p:txBody>
      </p:sp>
    </p:spTree>
    <p:extLst>
      <p:ext uri="{BB962C8B-B14F-4D97-AF65-F5344CB8AC3E}">
        <p14:creationId xmlns:p14="http://schemas.microsoft.com/office/powerpoint/2010/main" val="3264748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723" y="1049398"/>
            <a:ext cx="8993781" cy="5403938"/>
          </a:xfrm>
          <a:prstGeom prst="rect">
            <a:avLst/>
          </a:prstGeom>
        </p:spPr>
      </p:pic>
      <p:sp>
        <p:nvSpPr>
          <p:cNvPr id="5" name="TextBox 4"/>
          <p:cNvSpPr txBox="1"/>
          <p:nvPr/>
        </p:nvSpPr>
        <p:spPr>
          <a:xfrm>
            <a:off x="1835696" y="591071"/>
            <a:ext cx="7200800" cy="461665"/>
          </a:xfrm>
          <a:prstGeom prst="rect">
            <a:avLst/>
          </a:prstGeom>
          <a:noFill/>
        </p:spPr>
        <p:txBody>
          <a:bodyPr wrap="square" rtlCol="0">
            <a:spAutoFit/>
          </a:bodyPr>
          <a:lstStyle/>
          <a:p>
            <a:r>
              <a:rPr lang="en-GB" sz="2400" dirty="0" smtClean="0">
                <a:solidFill>
                  <a:srgbClr val="1E4783"/>
                </a:solidFill>
                <a:latin typeface="+mj-lt"/>
              </a:rPr>
              <a:t>Marco de resultados de la Cooperación INTOSAI-Donantes </a:t>
            </a:r>
            <a:endParaRPr lang="es-ES" sz="2400" dirty="0">
              <a:solidFill>
                <a:srgbClr val="1E4783"/>
              </a:solidFill>
              <a:latin typeface="+mj-lt"/>
            </a:endParaRPr>
          </a:p>
        </p:txBody>
      </p:sp>
      <p:sp>
        <p:nvSpPr>
          <p:cNvPr id="6" name="Rectangle 5"/>
          <p:cNvSpPr/>
          <p:nvPr/>
        </p:nvSpPr>
        <p:spPr>
          <a:xfrm>
            <a:off x="75109" y="1124744"/>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smtClean="0"/>
              <a:t>PRODUCTOS</a:t>
            </a:r>
            <a:endParaRPr lang="es-ES" sz="2400" dirty="0"/>
          </a:p>
        </p:txBody>
      </p:sp>
      <p:sp>
        <p:nvSpPr>
          <p:cNvPr id="7" name="Rectangle 6"/>
          <p:cNvSpPr/>
          <p:nvPr/>
        </p:nvSpPr>
        <p:spPr>
          <a:xfrm>
            <a:off x="2096731" y="3288089"/>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smtClean="0"/>
              <a:t>RESULTADOS ESPERADOS</a:t>
            </a:r>
            <a:endParaRPr lang="es-ES" sz="2000" dirty="0"/>
          </a:p>
        </p:txBody>
      </p:sp>
      <p:sp>
        <p:nvSpPr>
          <p:cNvPr id="8" name="Rectangle 7"/>
          <p:cNvSpPr/>
          <p:nvPr/>
        </p:nvSpPr>
        <p:spPr>
          <a:xfrm>
            <a:off x="5755205" y="3284984"/>
            <a:ext cx="230425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000" dirty="0" smtClean="0"/>
              <a:t>OBJETIVOS DE LA COOPERACIÓN</a:t>
            </a:r>
            <a:endParaRPr lang="es-ES" sz="2000" dirty="0"/>
          </a:p>
        </p:txBody>
      </p:sp>
      <p:sp>
        <p:nvSpPr>
          <p:cNvPr id="9" name="Rectangle 8"/>
          <p:cNvSpPr/>
          <p:nvPr/>
        </p:nvSpPr>
        <p:spPr>
          <a:xfrm>
            <a:off x="7331443" y="1081798"/>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smtClean="0"/>
              <a:t>OBJETIVO GLOBAL</a:t>
            </a:r>
            <a:endParaRPr lang="es-ES" sz="2400" dirty="0"/>
          </a:p>
        </p:txBody>
      </p:sp>
      <p:sp>
        <p:nvSpPr>
          <p:cNvPr id="10" name="Rectangle 9"/>
          <p:cNvSpPr/>
          <p:nvPr/>
        </p:nvSpPr>
        <p:spPr>
          <a:xfrm>
            <a:off x="3640387" y="1124744"/>
            <a:ext cx="2487885"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dirty="0" smtClean="0"/>
              <a:t>OBJETIVOS INTERMEDIOS</a:t>
            </a:r>
            <a:endParaRPr lang="es-ES" sz="2400" dirty="0"/>
          </a:p>
        </p:txBody>
      </p:sp>
      <p:sp>
        <p:nvSpPr>
          <p:cNvPr id="12" name="Rounded Rectangle 11"/>
          <p:cNvSpPr/>
          <p:nvPr/>
        </p:nvSpPr>
        <p:spPr>
          <a:xfrm>
            <a:off x="5855247" y="4224192"/>
            <a:ext cx="2104173" cy="114134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4 INDICADORES – </a:t>
            </a:r>
            <a:endParaRPr lang="es-ES" sz="1600" dirty="0">
              <a:solidFill>
                <a:schemeClr val="tx1"/>
              </a:solidFill>
            </a:endParaRPr>
          </a:p>
          <a:p>
            <a:pPr algn="ctr"/>
            <a:r>
              <a:rPr lang="en-GB" sz="1600" dirty="0" smtClean="0">
                <a:solidFill>
                  <a:schemeClr val="tx1"/>
                </a:solidFill>
              </a:rPr>
              <a:t>Desempeño de la EFS</a:t>
            </a:r>
            <a:endParaRPr lang="es-ES" sz="1600" dirty="0">
              <a:solidFill>
                <a:schemeClr val="tx1"/>
              </a:solidFill>
            </a:endParaRPr>
          </a:p>
        </p:txBody>
      </p:sp>
      <p:sp>
        <p:nvSpPr>
          <p:cNvPr id="13" name="Rounded Rectangle 12"/>
          <p:cNvSpPr/>
          <p:nvPr/>
        </p:nvSpPr>
        <p:spPr>
          <a:xfrm>
            <a:off x="6823468" y="1988839"/>
            <a:ext cx="2324650" cy="122029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2 INDICADORES DE SEGUIMIENTO – </a:t>
            </a:r>
          </a:p>
          <a:p>
            <a:pPr algn="ctr"/>
            <a:r>
              <a:rPr lang="en-GB" sz="1600" dirty="0" smtClean="0">
                <a:solidFill>
                  <a:schemeClr val="tx1"/>
                </a:solidFill>
              </a:rPr>
              <a:t>Entorno global</a:t>
            </a:r>
            <a:endParaRPr lang="es-ES" sz="1600" dirty="0">
              <a:solidFill>
                <a:schemeClr val="tx1"/>
              </a:solidFill>
            </a:endParaRPr>
          </a:p>
        </p:txBody>
      </p:sp>
      <p:sp>
        <p:nvSpPr>
          <p:cNvPr id="14" name="Rounded Rectangle 13"/>
          <p:cNvSpPr/>
          <p:nvPr/>
        </p:nvSpPr>
        <p:spPr>
          <a:xfrm>
            <a:off x="3563888" y="2005138"/>
            <a:ext cx="2650344"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2 INDICADORES – </a:t>
            </a:r>
          </a:p>
          <a:p>
            <a:pPr algn="ctr"/>
            <a:r>
              <a:rPr lang="en-GB" sz="1600" dirty="0" smtClean="0">
                <a:solidFill>
                  <a:schemeClr val="tx1"/>
                </a:solidFill>
              </a:rPr>
              <a:t>Número, amplitud y eficacia de los proyectos de desarrollo de capacidades</a:t>
            </a:r>
            <a:endParaRPr lang="es-ES" sz="1600" dirty="0">
              <a:solidFill>
                <a:schemeClr val="tx1"/>
              </a:solidFill>
            </a:endParaRPr>
          </a:p>
        </p:txBody>
      </p:sp>
      <p:sp>
        <p:nvSpPr>
          <p:cNvPr id="15" name="Rounded Rectangle 14"/>
          <p:cNvSpPr/>
          <p:nvPr/>
        </p:nvSpPr>
        <p:spPr>
          <a:xfrm>
            <a:off x="1932909" y="4224193"/>
            <a:ext cx="2088232" cy="111478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5 INDICADORES – Resultados esperados de las iniciativas de la Cooperación</a:t>
            </a:r>
            <a:endParaRPr lang="es-ES" sz="1600" dirty="0">
              <a:solidFill>
                <a:schemeClr val="tx1"/>
              </a:solidFill>
            </a:endParaRPr>
          </a:p>
        </p:txBody>
      </p:sp>
      <p:sp>
        <p:nvSpPr>
          <p:cNvPr id="16" name="Rounded Rectangle 15"/>
          <p:cNvSpPr/>
          <p:nvPr/>
        </p:nvSpPr>
        <p:spPr>
          <a:xfrm>
            <a:off x="20577" y="1988840"/>
            <a:ext cx="1912332"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7 INDICADORES </a:t>
            </a:r>
            <a:r>
              <a:rPr lang="en-GB" dirty="0" smtClean="0">
                <a:solidFill>
                  <a:schemeClr val="tx1"/>
                </a:solidFill>
              </a:rPr>
              <a:t>– </a:t>
            </a:r>
          </a:p>
          <a:p>
            <a:pPr algn="ctr"/>
            <a:r>
              <a:rPr lang="en-GB" sz="1600" dirty="0" err="1" smtClean="0">
                <a:solidFill>
                  <a:schemeClr val="tx1"/>
                </a:solidFill>
              </a:rPr>
              <a:t>Productos</a:t>
            </a:r>
            <a:r>
              <a:rPr lang="en-GB" sz="1600" dirty="0" smtClean="0">
                <a:solidFill>
                  <a:schemeClr val="tx1"/>
                </a:solidFill>
              </a:rPr>
              <a:t> bajo el control directo de la Cooperación</a:t>
            </a:r>
            <a:endParaRPr lang="es-ES" sz="1600" dirty="0">
              <a:solidFill>
                <a:schemeClr val="tx1"/>
              </a:solidFill>
            </a:endParaRPr>
          </a:p>
        </p:txBody>
      </p:sp>
      <p:sp>
        <p:nvSpPr>
          <p:cNvPr id="19" name="Right Arrow 18"/>
          <p:cNvSpPr/>
          <p:nvPr/>
        </p:nvSpPr>
        <p:spPr>
          <a:xfrm>
            <a:off x="114723" y="5045343"/>
            <a:ext cx="8921773" cy="1768033"/>
          </a:xfrm>
          <a:prstGeom prst="rightArrow">
            <a:avLst/>
          </a:prstGeom>
          <a:gradFill flip="none" rotWithShape="1">
            <a:gsLst>
              <a:gs pos="80000">
                <a:srgbClr val="92D050"/>
              </a:gs>
              <a:gs pos="60000">
                <a:srgbClr val="FFFF00"/>
              </a:gs>
              <a:gs pos="40000">
                <a:srgbClr val="FFC000"/>
              </a:gs>
              <a:gs pos="20000">
                <a:srgbClr val="FF0000"/>
              </a:gs>
            </a:gsLst>
            <a:lin ang="108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ounded Rectangle 19"/>
          <p:cNvSpPr/>
          <p:nvPr/>
        </p:nvSpPr>
        <p:spPr>
          <a:xfrm>
            <a:off x="514347" y="5517232"/>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solidFill>
                  <a:schemeClr val="tx1"/>
                </a:solidFill>
              </a:rPr>
              <a:t>Resultados ATRIBUIBLES a la Cooperación</a:t>
            </a:r>
            <a:endParaRPr lang="es-ES" sz="1600" dirty="0">
              <a:solidFill>
                <a:schemeClr val="tx1"/>
              </a:solidFill>
            </a:endParaRPr>
          </a:p>
        </p:txBody>
      </p:sp>
      <p:sp>
        <p:nvSpPr>
          <p:cNvPr id="21" name="Rounded Rectangle 20"/>
          <p:cNvSpPr/>
          <p:nvPr/>
        </p:nvSpPr>
        <p:spPr>
          <a:xfrm>
            <a:off x="3419872" y="5513395"/>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600" dirty="0" smtClean="0">
                <a:solidFill>
                  <a:schemeClr val="tx1"/>
                </a:solidFill>
              </a:rPr>
              <a:t>Resultados de la influencia de la Cooperación</a:t>
            </a:r>
            <a:endParaRPr lang="es-ES" sz="1600" dirty="0">
              <a:solidFill>
                <a:schemeClr val="tx1"/>
              </a:solidFill>
            </a:endParaRPr>
          </a:p>
        </p:txBody>
      </p:sp>
      <p:sp>
        <p:nvSpPr>
          <p:cNvPr id="22" name="Rounded Rectangle 21"/>
          <p:cNvSpPr/>
          <p:nvPr/>
        </p:nvSpPr>
        <p:spPr>
          <a:xfrm>
            <a:off x="5292080" y="5513395"/>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dirty="0" smtClean="0">
                <a:solidFill>
                  <a:schemeClr val="tx1"/>
                </a:solidFill>
              </a:rPr>
              <a:t>Resultados adjudicables a las EFS, y a TODAS las formas de apoyo</a:t>
            </a:r>
            <a:endParaRPr lang="es-ES" sz="1600" dirty="0">
              <a:solidFill>
                <a:schemeClr val="tx1"/>
              </a:solidFill>
            </a:endParaRPr>
          </a:p>
        </p:txBody>
      </p:sp>
      <p:sp>
        <p:nvSpPr>
          <p:cNvPr id="23" name="Rounded Rectangle 22"/>
          <p:cNvSpPr/>
          <p:nvPr/>
        </p:nvSpPr>
        <p:spPr>
          <a:xfrm>
            <a:off x="7092280" y="5585403"/>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600" dirty="0" smtClean="0">
                <a:solidFill>
                  <a:schemeClr val="tx1"/>
                </a:solidFill>
              </a:rPr>
              <a:t>Resultados que exceden el control directo de la EFS</a:t>
            </a:r>
            <a:endParaRPr lang="es-ES" sz="1600" dirty="0">
              <a:solidFill>
                <a:schemeClr val="tx1"/>
              </a:solidFill>
            </a:endParaRPr>
          </a:p>
        </p:txBody>
      </p:sp>
    </p:spTree>
    <p:extLst>
      <p:ext uri="{BB962C8B-B14F-4D97-AF65-F5344CB8AC3E}">
        <p14:creationId xmlns:p14="http://schemas.microsoft.com/office/powerpoint/2010/main" val="127137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0"/>
                            </p:stCondLst>
                            <p:childTnLst>
                              <p:par>
                                <p:cTn id="24" presetID="10" presetClass="exit" presetSubtype="0" fill="hold" nodeType="after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9" grpId="0" animBg="1"/>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0" y="620688"/>
            <a:ext cx="8929718" cy="796950"/>
          </a:xfrm>
        </p:spPr>
        <p:txBody>
          <a:bodyPr/>
          <a:lstStyle/>
          <a:p>
            <a:pPr eaLnBrk="1" hangingPunct="1"/>
            <a:r>
              <a:rPr lang="en-US" sz="3200" dirty="0" smtClean="0">
                <a:solidFill>
                  <a:schemeClr val="tx2"/>
                </a:solidFill>
              </a:rPr>
              <a:t>6. </a:t>
            </a:r>
            <a:r>
              <a:rPr lang="en-US" sz="3200" dirty="0" err="1" smtClean="0">
                <a:solidFill>
                  <a:schemeClr val="tx2"/>
                </a:solidFill>
              </a:rPr>
              <a:t>Cooperación</a:t>
            </a:r>
            <a:r>
              <a:rPr lang="en-US" sz="3200" dirty="0" smtClean="0">
                <a:solidFill>
                  <a:schemeClr val="tx2"/>
                </a:solidFill>
              </a:rPr>
              <a:t> </a:t>
            </a:r>
            <a:r>
              <a:rPr lang="en-US" sz="3200" dirty="0" err="1" smtClean="0">
                <a:solidFill>
                  <a:schemeClr val="tx2"/>
                </a:solidFill>
              </a:rPr>
              <a:t>INTOSAI-Donantes</a:t>
            </a:r>
            <a:r>
              <a:rPr lang="en-US" sz="3200" dirty="0" smtClean="0">
                <a:solidFill>
                  <a:schemeClr val="tx2"/>
                </a:solidFill>
              </a:rPr>
              <a:t/>
            </a:r>
            <a:br>
              <a:rPr lang="en-US" sz="3200" dirty="0" smtClean="0">
                <a:solidFill>
                  <a:schemeClr val="tx2"/>
                </a:solidFill>
              </a:rPr>
            </a:br>
            <a:r>
              <a:rPr lang="en-US" sz="3200" dirty="0" err="1" smtClean="0">
                <a:solidFill>
                  <a:schemeClr val="tx2"/>
                </a:solidFill>
              </a:rPr>
              <a:t>Contactos</a:t>
            </a:r>
            <a:endParaRPr lang="es-ES" sz="3200" dirty="0" smtClean="0">
              <a:solidFill>
                <a:schemeClr val="tx2"/>
              </a:solidFill>
            </a:endParaRPr>
          </a:p>
        </p:txBody>
      </p:sp>
      <p:sp>
        <p:nvSpPr>
          <p:cNvPr id="30723" name="Content Placeholder 2"/>
          <p:cNvSpPr>
            <a:spLocks noGrp="1"/>
          </p:cNvSpPr>
          <p:nvPr>
            <p:ph idx="1"/>
          </p:nvPr>
        </p:nvSpPr>
        <p:spPr>
          <a:xfrm>
            <a:off x="251520" y="1496135"/>
            <a:ext cx="8435280" cy="4525963"/>
          </a:xfrm>
        </p:spPr>
        <p:txBody>
          <a:bodyPr/>
          <a:lstStyle/>
          <a:p>
            <a:pPr marL="0" indent="0">
              <a:buNone/>
            </a:pPr>
            <a:r>
              <a:rPr lang="en-US" sz="2400" dirty="0" smtClean="0"/>
              <a:t>	</a:t>
            </a:r>
            <a:r>
              <a:rPr lang="nb-NO" sz="2000" dirty="0" smtClean="0"/>
              <a:t>Correo electrónico de la Secretaría de la Cooperación  INTOSAI-	Donantes </a:t>
            </a:r>
          </a:p>
          <a:p>
            <a:pPr marL="0" indent="0">
              <a:buNone/>
            </a:pPr>
            <a:r>
              <a:rPr lang="en-US" sz="2800" dirty="0" smtClean="0"/>
              <a:t>	</a:t>
            </a:r>
            <a:r>
              <a:rPr lang="nb-NO" sz="2000" u="sng" dirty="0" smtClean="0">
                <a:hlinkClick r:id="rId3"/>
              </a:rPr>
              <a:t>intosai.donor.secretariat@idi.no</a:t>
            </a:r>
            <a:r>
              <a:rPr lang="nb-NO" sz="2000" dirty="0"/>
              <a:t>       </a:t>
            </a:r>
            <a:endParaRPr lang="es-ES" sz="2000" dirty="0"/>
          </a:p>
          <a:p>
            <a:pPr marL="0" indent="0">
              <a:buNone/>
            </a:pPr>
            <a:r>
              <a:rPr lang="en-US" sz="2800" dirty="0" smtClean="0"/>
              <a:t>	</a:t>
            </a:r>
            <a:r>
              <a:rPr lang="en-US" sz="2000" dirty="0" err="1" smtClean="0"/>
              <a:t>Iniciativa</a:t>
            </a:r>
            <a:r>
              <a:rPr lang="en-US" sz="2000" dirty="0" smtClean="0"/>
              <a:t> de Desarrollo de la </a:t>
            </a:r>
            <a:r>
              <a:rPr lang="en-US" sz="2000" dirty="0" err="1" smtClean="0"/>
              <a:t>INTOSAI</a:t>
            </a:r>
            <a:r>
              <a:rPr lang="en-US" sz="2000" dirty="0" smtClean="0"/>
              <a:t/>
            </a:r>
            <a:br>
              <a:rPr lang="en-US" sz="2000" dirty="0" smtClean="0"/>
            </a:br>
            <a:r>
              <a:rPr lang="en-US" sz="2000" dirty="0" smtClean="0"/>
              <a:t>	</a:t>
            </a:r>
            <a:r>
              <a:rPr lang="nb-NO" sz="2000" dirty="0" smtClean="0"/>
              <a:t>Stenersgata 2  </a:t>
            </a:r>
            <a:br>
              <a:rPr lang="nb-NO" sz="2000" dirty="0" smtClean="0"/>
            </a:br>
            <a:r>
              <a:rPr lang="en-US" sz="2800" dirty="0" smtClean="0"/>
              <a:t>	</a:t>
            </a:r>
            <a:r>
              <a:rPr lang="nb-NO" sz="2000" dirty="0" smtClean="0"/>
              <a:t>N-0184 Oslo  </a:t>
            </a:r>
            <a:endParaRPr lang="es-ES" sz="2000" dirty="0"/>
          </a:p>
          <a:p>
            <a:pPr marL="0" indent="0">
              <a:buNone/>
            </a:pPr>
            <a:r>
              <a:rPr lang="en-US" sz="2000" dirty="0" smtClean="0"/>
              <a:t>	</a:t>
            </a:r>
            <a:r>
              <a:rPr lang="nb-NO" sz="2000" dirty="0" smtClean="0"/>
              <a:t>Noruega</a:t>
            </a:r>
            <a:endParaRPr lang="es-ES" sz="2000" dirty="0"/>
          </a:p>
          <a:p>
            <a:pPr marL="457200" lvl="1" indent="0" eaLnBrk="1" hangingPunct="1">
              <a:lnSpc>
                <a:spcPct val="90000"/>
              </a:lnSpc>
              <a:buNone/>
            </a:pPr>
            <a:r>
              <a:rPr lang="en-US" sz="2400" dirty="0" smtClean="0"/>
              <a:t>	</a:t>
            </a:r>
            <a:r>
              <a:rPr lang="en-US" sz="2000" dirty="0" smtClean="0"/>
              <a:t>Web: </a:t>
            </a:r>
            <a:r>
              <a:rPr lang="en-US" sz="2000" u="sng" dirty="0">
                <a:hlinkClick r:id="rId4"/>
              </a:rPr>
              <a:t>http://www.idi.no/en/intosai-donor-cooperation</a:t>
            </a:r>
            <a:endParaRPr lang="es-ES" sz="2000" u="sng" dirty="0" smtClean="0"/>
          </a:p>
          <a:p>
            <a:pPr marL="457200" lvl="1" indent="0" eaLnBrk="1" hangingPunct="1">
              <a:lnSpc>
                <a:spcPct val="90000"/>
              </a:lnSpc>
              <a:buNone/>
            </a:pPr>
            <a:r>
              <a:rPr lang="en-US" sz="2400" dirty="0" smtClean="0"/>
              <a:t>	</a:t>
            </a:r>
            <a:r>
              <a:rPr lang="en-US" sz="2000" dirty="0" smtClean="0"/>
              <a:t>Correo electrónico: </a:t>
            </a:r>
            <a:r>
              <a:rPr lang="en-US" sz="2000" u="sng" dirty="0">
                <a:hlinkClick r:id="rId5"/>
              </a:rPr>
              <a:t>idi@idi.no</a:t>
            </a:r>
            <a:r>
              <a:rPr lang="en-US" sz="2000" dirty="0"/>
              <a:t>   </a:t>
            </a:r>
            <a:endParaRPr lang="es-ES" sz="2000" dirty="0" smtClean="0"/>
          </a:p>
          <a:p>
            <a:pPr eaLnBrk="1" hangingPunct="1">
              <a:lnSpc>
                <a:spcPct val="90000"/>
              </a:lnSpc>
              <a:buFont typeface="Arial" charset="0"/>
              <a:buNone/>
            </a:pPr>
            <a:r>
              <a:rPr lang="en-US" sz="2000" dirty="0" smtClean="0"/>
              <a:t>		</a:t>
            </a:r>
            <a:r>
              <a:rPr lang="en-GB" sz="2000" dirty="0" smtClean="0"/>
              <a:t>Base de datos sobre desarrollo de capacidades de </a:t>
            </a:r>
            <a:r>
              <a:rPr lang="en-GB" sz="2000" dirty="0" err="1" smtClean="0"/>
              <a:t>las</a:t>
            </a:r>
            <a:r>
              <a:rPr lang="en-GB" sz="2000" dirty="0" smtClean="0"/>
              <a:t> EFS: 	</a:t>
            </a:r>
            <a:r>
              <a:rPr lang="en-GB" sz="2000" dirty="0" smtClean="0">
                <a:hlinkClick r:id="rId6"/>
              </a:rPr>
              <a:t>www.SAIdevelopment.org</a:t>
            </a:r>
            <a:r>
              <a:rPr sz="2800" smtClean="0"/>
              <a:t> </a:t>
            </a:r>
            <a:endParaRPr lang="es-ES" sz="2000" dirty="0" smtClean="0"/>
          </a:p>
          <a:p>
            <a:pPr eaLnBrk="1" hangingPunct="1"/>
            <a:endParaRPr lang="es-ES" sz="20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05C86367-B0A8-4BE7-8739-26A1A410225F}" type="slidenum">
              <a:rPr lang="en-US"/>
              <a:pPr>
                <a:defRPr/>
              </a:pPr>
              <a:t>17</a:t>
            </a:fld>
            <a:endParaRPr lang="es-ES"/>
          </a:p>
        </p:txBody>
      </p:sp>
      <p:sp>
        <p:nvSpPr>
          <p:cNvPr id="6" name="Rectangle 5"/>
          <p:cNvSpPr/>
          <p:nvPr/>
        </p:nvSpPr>
        <p:spPr>
          <a:xfrm>
            <a:off x="0" y="6308725"/>
            <a:ext cx="8027988" cy="576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400" dirty="0">
                <a:latin typeface="Arial" pitchFamily="34" charset="0"/>
              </a:rPr>
              <a:t>Trabajando juntos para fortalecer a las EFS de países en vías de desarrollo</a:t>
            </a:r>
          </a:p>
        </p:txBody>
      </p:sp>
    </p:spTree>
    <p:extLst>
      <p:ext uri="{BB962C8B-B14F-4D97-AF65-F5344CB8AC3E}">
        <p14:creationId xmlns:p14="http://schemas.microsoft.com/office/powerpoint/2010/main" val="17840673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510.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517.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618.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623.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624.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625.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673.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720.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722.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726.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729.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40.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744.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7380</Words>
  <Application>Microsoft Office PowerPoint</Application>
  <PresentationFormat>On-screen Show (4:3)</PresentationFormat>
  <Paragraphs>520</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Narrow</vt:lpstr>
      <vt:lpstr>Calibri</vt:lpstr>
      <vt:lpstr>Courier New</vt:lpstr>
      <vt:lpstr>PMingLiU</vt:lpstr>
      <vt:lpstr>Tahoma</vt:lpstr>
      <vt:lpstr>Wingdings</vt:lpstr>
      <vt:lpstr>Office Theme</vt:lpstr>
      <vt:lpstr>Introducción a la  Secretaría de la Cooperación INTOSAI-Donantes.</vt:lpstr>
      <vt:lpstr>Resumen de la presentación</vt:lpstr>
      <vt:lpstr>1. Importancia de las EFS</vt:lpstr>
      <vt:lpstr> ¿Qué es la Secretaría de la Cooperación INTOSAI-Donantes? </vt:lpstr>
      <vt:lpstr>La propuesta de valor de la CID</vt:lpstr>
      <vt:lpstr> 2. Estructura de gobierno de la Cooperación</vt:lpstr>
      <vt:lpstr>3. Resultados 2010-16</vt:lpstr>
      <vt:lpstr>Resultados 2010-16</vt:lpstr>
      <vt:lpstr>El MMD de las EFS: Propósito y aplicación práctica </vt:lpstr>
      <vt:lpstr>PowerPoint Presentation</vt:lpstr>
      <vt:lpstr>4. Evaluación independiente</vt:lpstr>
      <vt:lpstr>4. Dirección estratégica 2016-2018</vt:lpstr>
      <vt:lpstr>Convocatoria global para la presentación de propuestas </vt:lpstr>
      <vt:lpstr>PowerPoint Presentation</vt:lpstr>
      <vt:lpstr>Estrategia de comunicaciones</vt:lpstr>
      <vt:lpstr>PowerPoint Presentation</vt:lpstr>
      <vt:lpstr>6. Cooperación INTOSAI-Donantes Contactos</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Hommefoss</cp:lastModifiedBy>
  <cp:revision>712</cp:revision>
  <dcterms:created xsi:type="dcterms:W3CDTF">2012-04-19T15:16:39Z</dcterms:created>
  <dcterms:modified xsi:type="dcterms:W3CDTF">2017-05-11T15:09:19Z</dcterms:modified>
</cp:coreProperties>
</file>